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344" r:id="rId3"/>
    <p:sldId id="345" r:id="rId4"/>
    <p:sldId id="348" r:id="rId5"/>
    <p:sldId id="346" r:id="rId6"/>
    <p:sldId id="349" r:id="rId7"/>
    <p:sldId id="350" r:id="rId8"/>
    <p:sldId id="357" r:id="rId9"/>
    <p:sldId id="356" r:id="rId10"/>
    <p:sldId id="352" r:id="rId11"/>
    <p:sldId id="354" r:id="rId12"/>
    <p:sldId id="353" r:id="rId13"/>
    <p:sldId id="355" r:id="rId14"/>
    <p:sldId id="358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600"/>
    <a:srgbClr val="E6E6E6"/>
    <a:srgbClr val="4F81BD"/>
    <a:srgbClr val="017EB7"/>
    <a:srgbClr val="FFF39B"/>
    <a:srgbClr val="FFE300"/>
    <a:srgbClr val="016A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80" d="100"/>
          <a:sy n="80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9F2A3-A454-42F6-86A6-0F1E26D41F75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A4AF2DF-1FA8-4F36-9A0A-3575BE13D640}">
      <dgm:prSet phldrT="[Текст]" custT="1"/>
      <dgm:spPr/>
      <dgm:t>
        <a:bodyPr/>
        <a:lstStyle/>
        <a:p>
          <a:r>
            <a:rPr lang="ru-RU" sz="2400" b="1" dirty="0" smtClean="0"/>
            <a:t>1</a:t>
          </a:r>
          <a:r>
            <a:rPr lang="ru-RU" sz="1200" b="1" dirty="0" smtClean="0"/>
            <a:t> </a:t>
          </a:r>
          <a:r>
            <a:rPr lang="ru-RU" sz="1400" b="1" dirty="0" smtClean="0"/>
            <a:t>этап – подготовительный</a:t>
          </a:r>
          <a:endParaRPr lang="ru-RU" sz="1400" dirty="0"/>
        </a:p>
      </dgm:t>
    </dgm:pt>
    <dgm:pt modelId="{6432938C-232F-4CBB-B3CB-C50B6FD81287}" type="parTrans" cxnId="{BC357EE5-AEA1-4A24-8AA1-B4F67FF6EE48}">
      <dgm:prSet/>
      <dgm:spPr/>
      <dgm:t>
        <a:bodyPr/>
        <a:lstStyle/>
        <a:p>
          <a:endParaRPr lang="ru-RU"/>
        </a:p>
      </dgm:t>
    </dgm:pt>
    <dgm:pt modelId="{EAAD4659-4A34-45AC-B1BD-46F4514C2BE0}" type="sibTrans" cxnId="{BC357EE5-AEA1-4A24-8AA1-B4F67FF6EE48}">
      <dgm:prSet/>
      <dgm:spPr/>
      <dgm:t>
        <a:bodyPr/>
        <a:lstStyle/>
        <a:p>
          <a:endParaRPr lang="ru-RU"/>
        </a:p>
      </dgm:t>
    </dgm:pt>
    <dgm:pt modelId="{396940D6-5456-4DF5-B2A2-0D99E6EBD85B}">
      <dgm:prSet phldrT="[Текст]" custT="1"/>
      <dgm:spPr/>
      <dgm:t>
        <a:bodyPr/>
        <a:lstStyle/>
        <a:p>
          <a:r>
            <a:rPr lang="ru-RU" sz="1400" b="0" dirty="0" smtClean="0"/>
            <a:t>Проведение необходимых организационных мероприятий, дополнительного отбора кандидатов для участия в стажировке; подготовка нормативной и методической документации</a:t>
          </a:r>
          <a:endParaRPr lang="ru-RU" sz="1400" dirty="0"/>
        </a:p>
      </dgm:t>
    </dgm:pt>
    <dgm:pt modelId="{452281C2-427B-4038-8501-9E004F2DFE27}" type="parTrans" cxnId="{8554E4E8-30F9-4EEE-81D9-525124874882}">
      <dgm:prSet/>
      <dgm:spPr/>
      <dgm:t>
        <a:bodyPr/>
        <a:lstStyle/>
        <a:p>
          <a:endParaRPr lang="ru-RU"/>
        </a:p>
      </dgm:t>
    </dgm:pt>
    <dgm:pt modelId="{298262C4-EFB9-4558-B3D9-114B4A8CAEE5}" type="sibTrans" cxnId="{8554E4E8-30F9-4EEE-81D9-525124874882}">
      <dgm:prSet/>
      <dgm:spPr/>
      <dgm:t>
        <a:bodyPr/>
        <a:lstStyle/>
        <a:p>
          <a:endParaRPr lang="ru-RU"/>
        </a:p>
      </dgm:t>
    </dgm:pt>
    <dgm:pt modelId="{C72F547B-A51B-416D-8F5E-D50D89E0487A}">
      <dgm:prSet phldrT="[Текст]" custT="1"/>
      <dgm:spPr/>
      <dgm:t>
        <a:bodyPr/>
        <a:lstStyle/>
        <a:p>
          <a:r>
            <a:rPr lang="ru-RU" sz="2400" b="1" dirty="0" smtClean="0"/>
            <a:t>2</a:t>
          </a:r>
          <a:r>
            <a:rPr lang="ru-RU" sz="1200" b="1" dirty="0" smtClean="0"/>
            <a:t> </a:t>
          </a:r>
          <a:r>
            <a:rPr lang="ru-RU" sz="1400" b="1" dirty="0" smtClean="0"/>
            <a:t>этап – основной</a:t>
          </a:r>
          <a:endParaRPr lang="ru-RU" sz="1200" dirty="0"/>
        </a:p>
      </dgm:t>
    </dgm:pt>
    <dgm:pt modelId="{EB79478E-FD86-4DFB-971B-C7AFB5CB8CBC}" type="parTrans" cxnId="{6F91A2B3-2722-4984-B1C3-8E4405EC49CD}">
      <dgm:prSet/>
      <dgm:spPr/>
      <dgm:t>
        <a:bodyPr/>
        <a:lstStyle/>
        <a:p>
          <a:endParaRPr lang="ru-RU"/>
        </a:p>
      </dgm:t>
    </dgm:pt>
    <dgm:pt modelId="{0D10668B-7F53-45CF-B933-BCEFE6DB0F12}" type="sibTrans" cxnId="{6F91A2B3-2722-4984-B1C3-8E4405EC49CD}">
      <dgm:prSet/>
      <dgm:spPr/>
      <dgm:t>
        <a:bodyPr/>
        <a:lstStyle/>
        <a:p>
          <a:endParaRPr lang="ru-RU"/>
        </a:p>
      </dgm:t>
    </dgm:pt>
    <dgm:pt modelId="{25CC7F04-8CCE-4E04-8187-C7DAF21078EE}">
      <dgm:prSet phldrT="[Текст]" custT="1"/>
      <dgm:spPr/>
      <dgm:t>
        <a:bodyPr/>
        <a:lstStyle/>
        <a:p>
          <a:r>
            <a:rPr lang="ru-RU" sz="1400" b="0" dirty="0" smtClean="0"/>
            <a:t>  Назначение стажёров на должности заместителей министров, введение их в должность, обучение; сопровождение Программы и контроль за ходом ее реализации </a:t>
          </a:r>
          <a:endParaRPr lang="ru-RU" sz="1400" dirty="0"/>
        </a:p>
      </dgm:t>
    </dgm:pt>
    <dgm:pt modelId="{2D753260-BB7B-40EA-AE88-8AC1B9CE65D8}" type="parTrans" cxnId="{5F62DA0C-453D-40F6-8B3B-098C2A3F2341}">
      <dgm:prSet/>
      <dgm:spPr/>
      <dgm:t>
        <a:bodyPr/>
        <a:lstStyle/>
        <a:p>
          <a:endParaRPr lang="ru-RU"/>
        </a:p>
      </dgm:t>
    </dgm:pt>
    <dgm:pt modelId="{396E4F12-F3C6-4F16-B34A-2320D934480A}" type="sibTrans" cxnId="{5F62DA0C-453D-40F6-8B3B-098C2A3F2341}">
      <dgm:prSet/>
      <dgm:spPr/>
      <dgm:t>
        <a:bodyPr/>
        <a:lstStyle/>
        <a:p>
          <a:endParaRPr lang="ru-RU"/>
        </a:p>
      </dgm:t>
    </dgm:pt>
    <dgm:pt modelId="{181A9AC4-3372-44A5-813F-AB9366780A70}">
      <dgm:prSet phldrT="[Текст]" custT="1"/>
      <dgm:spPr/>
      <dgm:t>
        <a:bodyPr/>
        <a:lstStyle/>
        <a:p>
          <a:r>
            <a:rPr lang="ru-RU" sz="2400" b="1" dirty="0" smtClean="0"/>
            <a:t>3</a:t>
          </a:r>
          <a:r>
            <a:rPr lang="ru-RU" sz="1200" b="1" dirty="0" smtClean="0"/>
            <a:t> </a:t>
          </a:r>
          <a:r>
            <a:rPr lang="ru-RU" sz="1400" b="1" dirty="0" smtClean="0"/>
            <a:t>этап - заключительный</a:t>
          </a:r>
          <a:endParaRPr lang="ru-RU" sz="1400" b="1" dirty="0"/>
        </a:p>
      </dgm:t>
    </dgm:pt>
    <dgm:pt modelId="{2840FE62-7B67-4FC1-A14C-3DCC6E9E6E89}" type="parTrans" cxnId="{47F53DB4-EB21-4730-A6F7-710D5D9EEFA1}">
      <dgm:prSet/>
      <dgm:spPr/>
      <dgm:t>
        <a:bodyPr/>
        <a:lstStyle/>
        <a:p>
          <a:endParaRPr lang="ru-RU"/>
        </a:p>
      </dgm:t>
    </dgm:pt>
    <dgm:pt modelId="{A1421464-2A9D-48FF-8196-0FEF64281881}" type="sibTrans" cxnId="{47F53DB4-EB21-4730-A6F7-710D5D9EEFA1}">
      <dgm:prSet/>
      <dgm:spPr/>
      <dgm:t>
        <a:bodyPr/>
        <a:lstStyle/>
        <a:p>
          <a:endParaRPr lang="ru-RU"/>
        </a:p>
      </dgm:t>
    </dgm:pt>
    <dgm:pt modelId="{66FD6AE1-24EA-4BB8-810E-B6A030D3E047}">
      <dgm:prSet phldrT="[Текст]" custT="1"/>
      <dgm:spPr/>
      <dgm:t>
        <a:bodyPr/>
        <a:lstStyle/>
        <a:p>
          <a:r>
            <a:rPr lang="ru-RU" sz="1400" b="0" dirty="0" smtClean="0"/>
            <a:t> Подведение итогов Программы и назначение на должность заместителя стажёров, показавших лучшие результаты</a:t>
          </a:r>
          <a:endParaRPr lang="ru-RU" sz="1400" dirty="0"/>
        </a:p>
      </dgm:t>
    </dgm:pt>
    <dgm:pt modelId="{9CD5CC49-5821-4AAB-8EB6-05F53F3001AF}" type="parTrans" cxnId="{4CB6BB6E-E5EA-4A20-8A34-CC4476DB0049}">
      <dgm:prSet/>
      <dgm:spPr/>
      <dgm:t>
        <a:bodyPr/>
        <a:lstStyle/>
        <a:p>
          <a:endParaRPr lang="ru-RU"/>
        </a:p>
      </dgm:t>
    </dgm:pt>
    <dgm:pt modelId="{C8C89B46-CE00-4258-98B2-113347FC7B00}" type="sibTrans" cxnId="{4CB6BB6E-E5EA-4A20-8A34-CC4476DB0049}">
      <dgm:prSet/>
      <dgm:spPr/>
      <dgm:t>
        <a:bodyPr/>
        <a:lstStyle/>
        <a:p>
          <a:endParaRPr lang="ru-RU"/>
        </a:p>
      </dgm:t>
    </dgm:pt>
    <dgm:pt modelId="{BC01BFD1-0ECF-4E41-A9CF-28A9EA6D2195}" type="pres">
      <dgm:prSet presAssocID="{0F19F2A3-A454-42F6-86A6-0F1E26D41F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428B6-9F79-449A-9CA4-59D30182D7B7}" type="pres">
      <dgm:prSet presAssocID="{3A4AF2DF-1FA8-4F36-9A0A-3575BE13D640}" presName="composite" presStyleCnt="0"/>
      <dgm:spPr/>
    </dgm:pt>
    <dgm:pt modelId="{EE312EE2-4A97-4A52-8642-1FF44B83A27C}" type="pres">
      <dgm:prSet presAssocID="{3A4AF2DF-1FA8-4F36-9A0A-3575BE13D6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B3C9C-A34E-4B96-A8B8-5B32674BA333}" type="pres">
      <dgm:prSet presAssocID="{3A4AF2DF-1FA8-4F36-9A0A-3575BE13D640}" presName="parSh" presStyleLbl="node1" presStyleIdx="0" presStyleCnt="3" custScaleX="10948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639B57A-3CA9-425C-991F-C890A39CE1E9}" type="pres">
      <dgm:prSet presAssocID="{3A4AF2DF-1FA8-4F36-9A0A-3575BE13D640}" presName="desTx" presStyleLbl="fgAcc1" presStyleIdx="0" presStyleCnt="3" custScaleY="77962" custLinFactNeighborX="143" custLinFactNeighborY="-46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E85A7CC-605E-418F-A9CA-3B24240A78A8}" type="pres">
      <dgm:prSet presAssocID="{EAAD4659-4A34-45AC-B1BD-46F4514C2BE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5F8C552-89E5-4BE8-93F1-9F35F387A5D3}" type="pres">
      <dgm:prSet presAssocID="{EAAD4659-4A34-45AC-B1BD-46F4514C2BE0}" presName="connTx" presStyleLbl="sibTrans2D1" presStyleIdx="0" presStyleCnt="2"/>
      <dgm:spPr/>
      <dgm:t>
        <a:bodyPr/>
        <a:lstStyle/>
        <a:p>
          <a:endParaRPr lang="ru-RU"/>
        </a:p>
      </dgm:t>
    </dgm:pt>
    <dgm:pt modelId="{C269D1BD-C905-428A-BADC-78340D190949}" type="pres">
      <dgm:prSet presAssocID="{C72F547B-A51B-416D-8F5E-D50D89E0487A}" presName="composite" presStyleCnt="0"/>
      <dgm:spPr/>
    </dgm:pt>
    <dgm:pt modelId="{836E8F35-FE1D-4ECE-8D49-C54DF6434F3E}" type="pres">
      <dgm:prSet presAssocID="{C72F547B-A51B-416D-8F5E-D50D89E048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BB4FA-2C3E-4A82-99BE-0C9A7B9C3764}" type="pres">
      <dgm:prSet presAssocID="{C72F547B-A51B-416D-8F5E-D50D89E0487A}" presName="parSh" presStyleLbl="node1" presStyleIdx="1" presStyleCnt="3" custScaleX="10851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1140CB5-24BE-4D27-BCD1-CC2C0F2A3E94}" type="pres">
      <dgm:prSet presAssocID="{C72F547B-A51B-416D-8F5E-D50D89E0487A}" presName="desTx" presStyleLbl="fgAcc1" presStyleIdx="1" presStyleCnt="3" custScaleY="77962" custLinFactNeighborX="143" custLinFactNeighborY="-46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EB01592-C836-4AAC-8214-4E3F9C4E06AA}" type="pres">
      <dgm:prSet presAssocID="{0D10668B-7F53-45CF-B933-BCEFE6DB0F1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45F52D6-9288-4907-9DF1-60D11E13ABB9}" type="pres">
      <dgm:prSet presAssocID="{0D10668B-7F53-45CF-B933-BCEFE6DB0F12}" presName="connTx" presStyleLbl="sibTrans2D1" presStyleIdx="1" presStyleCnt="2"/>
      <dgm:spPr/>
      <dgm:t>
        <a:bodyPr/>
        <a:lstStyle/>
        <a:p>
          <a:endParaRPr lang="ru-RU"/>
        </a:p>
      </dgm:t>
    </dgm:pt>
    <dgm:pt modelId="{D8B9E260-FB03-4D82-B5D8-63E14459F2AD}" type="pres">
      <dgm:prSet presAssocID="{181A9AC4-3372-44A5-813F-AB9366780A70}" presName="composite" presStyleCnt="0"/>
      <dgm:spPr/>
    </dgm:pt>
    <dgm:pt modelId="{50512D88-546A-421B-BF20-E27D52586F3A}" type="pres">
      <dgm:prSet presAssocID="{181A9AC4-3372-44A5-813F-AB9366780A7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D03D-DD59-4C33-829B-F5D8F560B775}" type="pres">
      <dgm:prSet presAssocID="{181A9AC4-3372-44A5-813F-AB9366780A70}" presName="parSh" presStyleLbl="node1" presStyleIdx="2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877020D-B965-4A4B-8931-B1ACE55B66B1}" type="pres">
      <dgm:prSet presAssocID="{181A9AC4-3372-44A5-813F-AB9366780A70}" presName="desTx" presStyleLbl="fgAcc1" presStyleIdx="2" presStyleCnt="3" custScaleY="77962" custLinFactNeighborX="143" custLinFactNeighborY="-46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915D0BC-EF0A-4C4C-B063-AE5AE52E1D63}" type="presOf" srcId="{0D10668B-7F53-45CF-B933-BCEFE6DB0F12}" destId="{DEB01592-C836-4AAC-8214-4E3F9C4E06AA}" srcOrd="0" destOrd="0" presId="urn:microsoft.com/office/officeart/2005/8/layout/process3"/>
    <dgm:cxn modelId="{960C7FF9-91F4-4551-A3DF-F124E83AF51D}" type="presOf" srcId="{3A4AF2DF-1FA8-4F36-9A0A-3575BE13D640}" destId="{EE312EE2-4A97-4A52-8642-1FF44B83A27C}" srcOrd="0" destOrd="0" presId="urn:microsoft.com/office/officeart/2005/8/layout/process3"/>
    <dgm:cxn modelId="{FB3EED06-255A-4B41-94DF-6E4D07D48613}" type="presOf" srcId="{66FD6AE1-24EA-4BB8-810E-B6A030D3E047}" destId="{0877020D-B965-4A4B-8931-B1ACE55B66B1}" srcOrd="0" destOrd="0" presId="urn:microsoft.com/office/officeart/2005/8/layout/process3"/>
    <dgm:cxn modelId="{EA82F502-F5B0-4B87-A462-89068C0AA91C}" type="presOf" srcId="{0D10668B-7F53-45CF-B933-BCEFE6DB0F12}" destId="{E45F52D6-9288-4907-9DF1-60D11E13ABB9}" srcOrd="1" destOrd="0" presId="urn:microsoft.com/office/officeart/2005/8/layout/process3"/>
    <dgm:cxn modelId="{6E2615B3-1398-4297-B170-EFB5EF3341BB}" type="presOf" srcId="{0F19F2A3-A454-42F6-86A6-0F1E26D41F75}" destId="{BC01BFD1-0ECF-4E41-A9CF-28A9EA6D2195}" srcOrd="0" destOrd="0" presId="urn:microsoft.com/office/officeart/2005/8/layout/process3"/>
    <dgm:cxn modelId="{33C2106C-3FE2-4FE6-A1AA-2F7BE19B6AF2}" type="presOf" srcId="{396940D6-5456-4DF5-B2A2-0D99E6EBD85B}" destId="{7639B57A-3CA9-425C-991F-C890A39CE1E9}" srcOrd="0" destOrd="0" presId="urn:microsoft.com/office/officeart/2005/8/layout/process3"/>
    <dgm:cxn modelId="{FCC9910C-CAD6-4945-94D9-25E5DCEFB49E}" type="presOf" srcId="{EAAD4659-4A34-45AC-B1BD-46F4514C2BE0}" destId="{CE85A7CC-605E-418F-A9CA-3B24240A78A8}" srcOrd="0" destOrd="0" presId="urn:microsoft.com/office/officeart/2005/8/layout/process3"/>
    <dgm:cxn modelId="{BC357EE5-AEA1-4A24-8AA1-B4F67FF6EE48}" srcId="{0F19F2A3-A454-42F6-86A6-0F1E26D41F75}" destId="{3A4AF2DF-1FA8-4F36-9A0A-3575BE13D640}" srcOrd="0" destOrd="0" parTransId="{6432938C-232F-4CBB-B3CB-C50B6FD81287}" sibTransId="{EAAD4659-4A34-45AC-B1BD-46F4514C2BE0}"/>
    <dgm:cxn modelId="{6F91A2B3-2722-4984-B1C3-8E4405EC49CD}" srcId="{0F19F2A3-A454-42F6-86A6-0F1E26D41F75}" destId="{C72F547B-A51B-416D-8F5E-D50D89E0487A}" srcOrd="1" destOrd="0" parTransId="{EB79478E-FD86-4DFB-971B-C7AFB5CB8CBC}" sibTransId="{0D10668B-7F53-45CF-B933-BCEFE6DB0F12}"/>
    <dgm:cxn modelId="{AFBC8A82-23F3-4D8F-8000-293EF26E8822}" type="presOf" srcId="{C72F547B-A51B-416D-8F5E-D50D89E0487A}" destId="{836E8F35-FE1D-4ECE-8D49-C54DF6434F3E}" srcOrd="0" destOrd="0" presId="urn:microsoft.com/office/officeart/2005/8/layout/process3"/>
    <dgm:cxn modelId="{BD544D40-19E0-4DF0-A039-7F736AADD647}" type="presOf" srcId="{25CC7F04-8CCE-4E04-8187-C7DAF21078EE}" destId="{E1140CB5-24BE-4D27-BCD1-CC2C0F2A3E94}" srcOrd="0" destOrd="0" presId="urn:microsoft.com/office/officeart/2005/8/layout/process3"/>
    <dgm:cxn modelId="{5F62DA0C-453D-40F6-8B3B-098C2A3F2341}" srcId="{C72F547B-A51B-416D-8F5E-D50D89E0487A}" destId="{25CC7F04-8CCE-4E04-8187-C7DAF21078EE}" srcOrd="0" destOrd="0" parTransId="{2D753260-BB7B-40EA-AE88-8AC1B9CE65D8}" sibTransId="{396E4F12-F3C6-4F16-B34A-2320D934480A}"/>
    <dgm:cxn modelId="{4CB6BB6E-E5EA-4A20-8A34-CC4476DB0049}" srcId="{181A9AC4-3372-44A5-813F-AB9366780A70}" destId="{66FD6AE1-24EA-4BB8-810E-B6A030D3E047}" srcOrd="0" destOrd="0" parTransId="{9CD5CC49-5821-4AAB-8EB6-05F53F3001AF}" sibTransId="{C8C89B46-CE00-4258-98B2-113347FC7B00}"/>
    <dgm:cxn modelId="{EF17B8F2-D9DD-42CB-8F68-151843EDF4AE}" type="presOf" srcId="{C72F547B-A51B-416D-8F5E-D50D89E0487A}" destId="{9CBBB4FA-2C3E-4A82-99BE-0C9A7B9C3764}" srcOrd="1" destOrd="0" presId="urn:microsoft.com/office/officeart/2005/8/layout/process3"/>
    <dgm:cxn modelId="{EFF3B808-6689-4F4C-897D-32824A581F29}" type="presOf" srcId="{181A9AC4-3372-44A5-813F-AB9366780A70}" destId="{0ECED03D-DD59-4C33-829B-F5D8F560B775}" srcOrd="1" destOrd="0" presId="urn:microsoft.com/office/officeart/2005/8/layout/process3"/>
    <dgm:cxn modelId="{63FCD21A-AA6C-4916-8D94-72909CB03761}" type="presOf" srcId="{3A4AF2DF-1FA8-4F36-9A0A-3575BE13D640}" destId="{942B3C9C-A34E-4B96-A8B8-5B32674BA333}" srcOrd="1" destOrd="0" presId="urn:microsoft.com/office/officeart/2005/8/layout/process3"/>
    <dgm:cxn modelId="{8554E4E8-30F9-4EEE-81D9-525124874882}" srcId="{3A4AF2DF-1FA8-4F36-9A0A-3575BE13D640}" destId="{396940D6-5456-4DF5-B2A2-0D99E6EBD85B}" srcOrd="0" destOrd="0" parTransId="{452281C2-427B-4038-8501-9E004F2DFE27}" sibTransId="{298262C4-EFB9-4558-B3D9-114B4A8CAEE5}"/>
    <dgm:cxn modelId="{9353BF11-8734-46D9-81A5-C0EC05CB20E8}" type="presOf" srcId="{181A9AC4-3372-44A5-813F-AB9366780A70}" destId="{50512D88-546A-421B-BF20-E27D52586F3A}" srcOrd="0" destOrd="0" presId="urn:microsoft.com/office/officeart/2005/8/layout/process3"/>
    <dgm:cxn modelId="{EE8DE3C7-D8C6-4531-B35E-1C5529E23BF1}" type="presOf" srcId="{EAAD4659-4A34-45AC-B1BD-46F4514C2BE0}" destId="{05F8C552-89E5-4BE8-93F1-9F35F387A5D3}" srcOrd="1" destOrd="0" presId="urn:microsoft.com/office/officeart/2005/8/layout/process3"/>
    <dgm:cxn modelId="{47F53DB4-EB21-4730-A6F7-710D5D9EEFA1}" srcId="{0F19F2A3-A454-42F6-86A6-0F1E26D41F75}" destId="{181A9AC4-3372-44A5-813F-AB9366780A70}" srcOrd="2" destOrd="0" parTransId="{2840FE62-7B67-4FC1-A14C-3DCC6E9E6E89}" sibTransId="{A1421464-2A9D-48FF-8196-0FEF64281881}"/>
    <dgm:cxn modelId="{DFD555DD-062D-4231-B3EC-56A30296B861}" type="presParOf" srcId="{BC01BFD1-0ECF-4E41-A9CF-28A9EA6D2195}" destId="{11C428B6-9F79-449A-9CA4-59D30182D7B7}" srcOrd="0" destOrd="0" presId="urn:microsoft.com/office/officeart/2005/8/layout/process3"/>
    <dgm:cxn modelId="{F4AB6B8E-BFB5-47BD-94D1-9EC65D659B6B}" type="presParOf" srcId="{11C428B6-9F79-449A-9CA4-59D30182D7B7}" destId="{EE312EE2-4A97-4A52-8642-1FF44B83A27C}" srcOrd="0" destOrd="0" presId="urn:microsoft.com/office/officeart/2005/8/layout/process3"/>
    <dgm:cxn modelId="{FFDC28CF-3056-4FF2-89F6-8E1C643B8701}" type="presParOf" srcId="{11C428B6-9F79-449A-9CA4-59D30182D7B7}" destId="{942B3C9C-A34E-4B96-A8B8-5B32674BA333}" srcOrd="1" destOrd="0" presId="urn:microsoft.com/office/officeart/2005/8/layout/process3"/>
    <dgm:cxn modelId="{AB533DB1-B46C-4506-9FD3-2B51783DD526}" type="presParOf" srcId="{11C428B6-9F79-449A-9CA4-59D30182D7B7}" destId="{7639B57A-3CA9-425C-991F-C890A39CE1E9}" srcOrd="2" destOrd="0" presId="urn:microsoft.com/office/officeart/2005/8/layout/process3"/>
    <dgm:cxn modelId="{12B30676-8BA5-4E78-B8B9-02D9B55EBD6A}" type="presParOf" srcId="{BC01BFD1-0ECF-4E41-A9CF-28A9EA6D2195}" destId="{CE85A7CC-605E-418F-A9CA-3B24240A78A8}" srcOrd="1" destOrd="0" presId="urn:microsoft.com/office/officeart/2005/8/layout/process3"/>
    <dgm:cxn modelId="{36D07247-6275-43A2-A761-65BFB68854C3}" type="presParOf" srcId="{CE85A7CC-605E-418F-A9CA-3B24240A78A8}" destId="{05F8C552-89E5-4BE8-93F1-9F35F387A5D3}" srcOrd="0" destOrd="0" presId="urn:microsoft.com/office/officeart/2005/8/layout/process3"/>
    <dgm:cxn modelId="{97838A39-4D03-483C-8468-94A551F16B17}" type="presParOf" srcId="{BC01BFD1-0ECF-4E41-A9CF-28A9EA6D2195}" destId="{C269D1BD-C905-428A-BADC-78340D190949}" srcOrd="2" destOrd="0" presId="urn:microsoft.com/office/officeart/2005/8/layout/process3"/>
    <dgm:cxn modelId="{FF6644C1-8DDF-4629-91ED-DC7F3C465C03}" type="presParOf" srcId="{C269D1BD-C905-428A-BADC-78340D190949}" destId="{836E8F35-FE1D-4ECE-8D49-C54DF6434F3E}" srcOrd="0" destOrd="0" presId="urn:microsoft.com/office/officeart/2005/8/layout/process3"/>
    <dgm:cxn modelId="{D170C5DA-CB46-4C4F-A414-158F39170731}" type="presParOf" srcId="{C269D1BD-C905-428A-BADC-78340D190949}" destId="{9CBBB4FA-2C3E-4A82-99BE-0C9A7B9C3764}" srcOrd="1" destOrd="0" presId="urn:microsoft.com/office/officeart/2005/8/layout/process3"/>
    <dgm:cxn modelId="{1DB6B326-4038-4F1C-95AD-F5D5810E0715}" type="presParOf" srcId="{C269D1BD-C905-428A-BADC-78340D190949}" destId="{E1140CB5-24BE-4D27-BCD1-CC2C0F2A3E94}" srcOrd="2" destOrd="0" presId="urn:microsoft.com/office/officeart/2005/8/layout/process3"/>
    <dgm:cxn modelId="{76B68755-8257-48C6-9022-EA1B6C6C9D0B}" type="presParOf" srcId="{BC01BFD1-0ECF-4E41-A9CF-28A9EA6D2195}" destId="{DEB01592-C836-4AAC-8214-4E3F9C4E06AA}" srcOrd="3" destOrd="0" presId="urn:microsoft.com/office/officeart/2005/8/layout/process3"/>
    <dgm:cxn modelId="{A5D232F9-D856-45F0-87CD-6CCB0AA1EF4F}" type="presParOf" srcId="{DEB01592-C836-4AAC-8214-4E3F9C4E06AA}" destId="{E45F52D6-9288-4907-9DF1-60D11E13ABB9}" srcOrd="0" destOrd="0" presId="urn:microsoft.com/office/officeart/2005/8/layout/process3"/>
    <dgm:cxn modelId="{803A80AE-C856-4539-A939-F61294AC1362}" type="presParOf" srcId="{BC01BFD1-0ECF-4E41-A9CF-28A9EA6D2195}" destId="{D8B9E260-FB03-4D82-B5D8-63E14459F2AD}" srcOrd="4" destOrd="0" presId="urn:microsoft.com/office/officeart/2005/8/layout/process3"/>
    <dgm:cxn modelId="{E460EFF2-B898-4FA7-9879-36074C18AF8F}" type="presParOf" srcId="{D8B9E260-FB03-4D82-B5D8-63E14459F2AD}" destId="{50512D88-546A-421B-BF20-E27D52586F3A}" srcOrd="0" destOrd="0" presId="urn:microsoft.com/office/officeart/2005/8/layout/process3"/>
    <dgm:cxn modelId="{84BF294F-7EAF-4FAC-8C85-30F13580713C}" type="presParOf" srcId="{D8B9E260-FB03-4D82-B5D8-63E14459F2AD}" destId="{0ECED03D-DD59-4C33-829B-F5D8F560B775}" srcOrd="1" destOrd="0" presId="urn:microsoft.com/office/officeart/2005/8/layout/process3"/>
    <dgm:cxn modelId="{7195382A-38EF-42DE-A8C2-56E3303F3343}" type="presParOf" srcId="{D8B9E260-FB03-4D82-B5D8-63E14459F2AD}" destId="{0877020D-B965-4A4B-8931-B1ACE55B66B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A2E3E-F0A5-4B49-8562-D18AAA8537D0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7E3866-570F-41E7-80F9-B967045A0EF7}">
      <dgm:prSet phldrT="[Текст]" custT="1"/>
      <dgm:spPr/>
      <dgm:t>
        <a:bodyPr/>
        <a:lstStyle/>
        <a:p>
          <a:r>
            <a:rPr lang="ru-RU" sz="1400" dirty="0" smtClean="0"/>
            <a:t>1. Введение в штатные расписания министерств Ставропольского края 12 единиц должностей заместителей министров </a:t>
          </a:r>
          <a:endParaRPr lang="ru-RU" sz="1400" dirty="0"/>
        </a:p>
      </dgm:t>
    </dgm:pt>
    <dgm:pt modelId="{71CCE2EA-7BF2-4781-9F0E-4266EBA2238F}" type="parTrans" cxnId="{4CF6EC6A-0A84-496E-B430-77D10B0D64FB}">
      <dgm:prSet/>
      <dgm:spPr/>
      <dgm:t>
        <a:bodyPr/>
        <a:lstStyle/>
        <a:p>
          <a:endParaRPr lang="ru-RU"/>
        </a:p>
      </dgm:t>
    </dgm:pt>
    <dgm:pt modelId="{9811D7B0-7752-490A-87F0-DB71D62B4009}" type="sibTrans" cxnId="{4CF6EC6A-0A84-496E-B430-77D10B0D64FB}">
      <dgm:prSet/>
      <dgm:spPr/>
      <dgm:t>
        <a:bodyPr/>
        <a:lstStyle/>
        <a:p>
          <a:endParaRPr lang="ru-RU"/>
        </a:p>
      </dgm:t>
    </dgm:pt>
    <dgm:pt modelId="{19266298-4715-4171-AEA8-21FD906B9376}">
      <dgm:prSet phldrT="[Текст]" custT="1"/>
      <dgm:spPr/>
      <dgm:t>
        <a:bodyPr/>
        <a:lstStyle/>
        <a:p>
          <a:r>
            <a:rPr lang="ru-RU" sz="1400" b="0" dirty="0" smtClean="0"/>
            <a:t>2. Проведение дополнительного отбора и мероприятий согласования кандидатур участников Программы </a:t>
          </a:r>
          <a:endParaRPr lang="ru-RU" sz="1400" dirty="0"/>
        </a:p>
      </dgm:t>
    </dgm:pt>
    <dgm:pt modelId="{81AD149A-5BAC-43BA-8DCA-4401366F6468}" type="parTrans" cxnId="{CA52428F-54BD-4555-B85B-8D425FCADE8B}">
      <dgm:prSet/>
      <dgm:spPr/>
      <dgm:t>
        <a:bodyPr/>
        <a:lstStyle/>
        <a:p>
          <a:endParaRPr lang="ru-RU"/>
        </a:p>
      </dgm:t>
    </dgm:pt>
    <dgm:pt modelId="{972B033F-E840-4E40-A7F8-CFBDE7DADC67}" type="sibTrans" cxnId="{CA52428F-54BD-4555-B85B-8D425FCADE8B}">
      <dgm:prSet/>
      <dgm:spPr/>
      <dgm:t>
        <a:bodyPr/>
        <a:lstStyle/>
        <a:p>
          <a:endParaRPr lang="ru-RU"/>
        </a:p>
      </dgm:t>
    </dgm:pt>
    <dgm:pt modelId="{A55FADE9-F3D1-4E8E-B864-BAB3FF0011E1}">
      <dgm:prSet phldrT="[Текст]" custT="1"/>
      <dgm:spPr/>
      <dgm:t>
        <a:bodyPr/>
        <a:lstStyle/>
        <a:p>
          <a:r>
            <a:rPr lang="ru-RU" sz="1400" dirty="0" smtClean="0"/>
            <a:t>3. Формирование модели компетенции для участников Программы</a:t>
          </a:r>
          <a:endParaRPr lang="ru-RU" sz="1400" dirty="0"/>
        </a:p>
      </dgm:t>
    </dgm:pt>
    <dgm:pt modelId="{4E2287E9-0EB5-4825-AAAF-7551C29E9978}" type="parTrans" cxnId="{4EFF5C52-4548-45D7-94A9-09E9375C46E4}">
      <dgm:prSet/>
      <dgm:spPr/>
      <dgm:t>
        <a:bodyPr/>
        <a:lstStyle/>
        <a:p>
          <a:endParaRPr lang="ru-RU"/>
        </a:p>
      </dgm:t>
    </dgm:pt>
    <dgm:pt modelId="{79715951-6562-4650-951B-4AE52C394873}" type="sibTrans" cxnId="{4EFF5C52-4548-45D7-94A9-09E9375C46E4}">
      <dgm:prSet/>
      <dgm:spPr/>
      <dgm:t>
        <a:bodyPr/>
        <a:lstStyle/>
        <a:p>
          <a:endParaRPr lang="ru-RU"/>
        </a:p>
      </dgm:t>
    </dgm:pt>
    <dgm:pt modelId="{BC7BB421-D61F-4505-A609-88DE79D4D5D4}">
      <dgm:prSet custT="1"/>
      <dgm:spPr/>
      <dgm:t>
        <a:bodyPr/>
        <a:lstStyle/>
        <a:p>
          <a:r>
            <a:rPr lang="ru-RU" sz="1400" dirty="0" smtClean="0"/>
            <a:t>4. Формирование на каждого участника Программы индивидуальной карты развития (на основе разработанной модели компетенции)</a:t>
          </a:r>
          <a:endParaRPr lang="ru-RU" sz="1400" dirty="0"/>
        </a:p>
      </dgm:t>
    </dgm:pt>
    <dgm:pt modelId="{5D3D1B85-3B67-4663-8AF8-EEF311C7C7B3}" type="parTrans" cxnId="{DA493EFF-E7A4-4742-82AE-A7667E9C3DC9}">
      <dgm:prSet/>
      <dgm:spPr/>
      <dgm:t>
        <a:bodyPr/>
        <a:lstStyle/>
        <a:p>
          <a:endParaRPr lang="ru-RU"/>
        </a:p>
      </dgm:t>
    </dgm:pt>
    <dgm:pt modelId="{028D9477-6378-49EC-914E-C2765AFF8312}" type="sibTrans" cxnId="{DA493EFF-E7A4-4742-82AE-A7667E9C3DC9}">
      <dgm:prSet/>
      <dgm:spPr/>
      <dgm:t>
        <a:bodyPr/>
        <a:lstStyle/>
        <a:p>
          <a:endParaRPr lang="ru-RU"/>
        </a:p>
      </dgm:t>
    </dgm:pt>
    <dgm:pt modelId="{50FE77D4-B606-4EB3-8D59-2464517732DC}">
      <dgm:prSet custT="1"/>
      <dgm:spPr/>
      <dgm:t>
        <a:bodyPr/>
        <a:lstStyle/>
        <a:p>
          <a:r>
            <a:rPr lang="ru-RU" sz="1400" b="0" dirty="0" smtClean="0"/>
            <a:t>5. Организация работы участников Программы с наставниками</a:t>
          </a:r>
          <a:endParaRPr lang="ru-RU" sz="1400" b="1" dirty="0"/>
        </a:p>
      </dgm:t>
    </dgm:pt>
    <dgm:pt modelId="{0A1C27CE-577D-4917-8EF1-BD3F53DA4D4C}" type="parTrans" cxnId="{24872452-F281-44E3-9031-1B0A0D7220C6}">
      <dgm:prSet/>
      <dgm:spPr/>
      <dgm:t>
        <a:bodyPr/>
        <a:lstStyle/>
        <a:p>
          <a:endParaRPr lang="ru-RU"/>
        </a:p>
      </dgm:t>
    </dgm:pt>
    <dgm:pt modelId="{E0D48DF5-44AA-4841-9B7F-FE9FB1C13172}" type="sibTrans" cxnId="{24872452-F281-44E3-9031-1B0A0D7220C6}">
      <dgm:prSet/>
      <dgm:spPr/>
      <dgm:t>
        <a:bodyPr/>
        <a:lstStyle/>
        <a:p>
          <a:endParaRPr lang="ru-RU"/>
        </a:p>
      </dgm:t>
    </dgm:pt>
    <dgm:pt modelId="{76FB281D-ED04-4623-BEDF-E83D07BFA3A6}" type="pres">
      <dgm:prSet presAssocID="{46FA2E3E-F0A5-4B49-8562-D18AAA8537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08E3D-D04B-47A6-94D0-428817ECDEF3}" type="pres">
      <dgm:prSet presAssocID="{46FA2E3E-F0A5-4B49-8562-D18AAA8537D0}" presName="cycle" presStyleCnt="0"/>
      <dgm:spPr/>
    </dgm:pt>
    <dgm:pt modelId="{95137E34-6DE4-4C4D-A6ED-B59BCAF2AB98}" type="pres">
      <dgm:prSet presAssocID="{597E3866-570F-41E7-80F9-B967045A0EF7}" presName="nodeFirstNode" presStyleLbl="node1" presStyleIdx="0" presStyleCnt="5" custScaleY="12761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AC009CB-C113-4A45-A4EB-4D0077ECC6C1}" type="pres">
      <dgm:prSet presAssocID="{9811D7B0-7752-490A-87F0-DB71D62B400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332B5DD-BB42-4900-B5FB-21296113EE2E}" type="pres">
      <dgm:prSet presAssocID="{19266298-4715-4171-AEA8-21FD906B9376}" presName="nodeFollowingNodes" presStyleLbl="node1" presStyleIdx="1" presStyleCnt="5" custScaleY="127617" custRadScaleRad="98166" custRadScaleInc="879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E43E150-20DE-4250-9CB9-415F05F53050}" type="pres">
      <dgm:prSet presAssocID="{A55FADE9-F3D1-4E8E-B864-BAB3FF0011E1}" presName="nodeFollowingNodes" presStyleLbl="node1" presStyleIdx="2" presStyleCnt="5" custScaleY="127617" custRadScaleRad="88528" custRadScaleInc="-80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D2C6C7A-A702-4CB4-877B-4C0ACC823C0C}" type="pres">
      <dgm:prSet presAssocID="{BC7BB421-D61F-4505-A609-88DE79D4D5D4}" presName="nodeFollowingNodes" presStyleLbl="node1" presStyleIdx="3" presStyleCnt="5" custScaleY="127617" custRadScaleRad="89727" custRadScaleInc="949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63ED034-42FA-458D-962A-EADB8411CDF7}" type="pres">
      <dgm:prSet presAssocID="{50FE77D4-B606-4EB3-8D59-2464517732DC}" presName="nodeFollowingNodes" presStyleLbl="node1" presStyleIdx="4" presStyleCnt="5" custScaleY="127617" custRadScaleRad="96897" custRadScaleInc="-851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8882499-CE7D-437C-8175-E6A1B0F56F84}" type="presOf" srcId="{BC7BB421-D61F-4505-A609-88DE79D4D5D4}" destId="{FD2C6C7A-A702-4CB4-877B-4C0ACC823C0C}" srcOrd="0" destOrd="0" presId="urn:microsoft.com/office/officeart/2005/8/layout/cycle3"/>
    <dgm:cxn modelId="{7A91A580-E8C0-4FB2-A4FD-383181FF5665}" type="presOf" srcId="{597E3866-570F-41E7-80F9-B967045A0EF7}" destId="{95137E34-6DE4-4C4D-A6ED-B59BCAF2AB98}" srcOrd="0" destOrd="0" presId="urn:microsoft.com/office/officeart/2005/8/layout/cycle3"/>
    <dgm:cxn modelId="{2FB0EAD7-C86B-48F4-BA8E-C8EA34CE77BC}" type="presOf" srcId="{19266298-4715-4171-AEA8-21FD906B9376}" destId="{2332B5DD-BB42-4900-B5FB-21296113EE2E}" srcOrd="0" destOrd="0" presId="urn:microsoft.com/office/officeart/2005/8/layout/cycle3"/>
    <dgm:cxn modelId="{87BBE50C-B832-4776-BB46-89E149FFF750}" type="presOf" srcId="{A55FADE9-F3D1-4E8E-B864-BAB3FF0011E1}" destId="{6E43E150-20DE-4250-9CB9-415F05F53050}" srcOrd="0" destOrd="0" presId="urn:microsoft.com/office/officeart/2005/8/layout/cycle3"/>
    <dgm:cxn modelId="{DA493EFF-E7A4-4742-82AE-A7667E9C3DC9}" srcId="{46FA2E3E-F0A5-4B49-8562-D18AAA8537D0}" destId="{BC7BB421-D61F-4505-A609-88DE79D4D5D4}" srcOrd="3" destOrd="0" parTransId="{5D3D1B85-3B67-4663-8AF8-EEF311C7C7B3}" sibTransId="{028D9477-6378-49EC-914E-C2765AFF8312}"/>
    <dgm:cxn modelId="{4CF6EC6A-0A84-496E-B430-77D10B0D64FB}" srcId="{46FA2E3E-F0A5-4B49-8562-D18AAA8537D0}" destId="{597E3866-570F-41E7-80F9-B967045A0EF7}" srcOrd="0" destOrd="0" parTransId="{71CCE2EA-7BF2-4781-9F0E-4266EBA2238F}" sibTransId="{9811D7B0-7752-490A-87F0-DB71D62B4009}"/>
    <dgm:cxn modelId="{CA52428F-54BD-4555-B85B-8D425FCADE8B}" srcId="{46FA2E3E-F0A5-4B49-8562-D18AAA8537D0}" destId="{19266298-4715-4171-AEA8-21FD906B9376}" srcOrd="1" destOrd="0" parTransId="{81AD149A-5BAC-43BA-8DCA-4401366F6468}" sibTransId="{972B033F-E840-4E40-A7F8-CFBDE7DADC67}"/>
    <dgm:cxn modelId="{4EFF5C52-4548-45D7-94A9-09E9375C46E4}" srcId="{46FA2E3E-F0A5-4B49-8562-D18AAA8537D0}" destId="{A55FADE9-F3D1-4E8E-B864-BAB3FF0011E1}" srcOrd="2" destOrd="0" parTransId="{4E2287E9-0EB5-4825-AAAF-7551C29E9978}" sibTransId="{79715951-6562-4650-951B-4AE52C394873}"/>
    <dgm:cxn modelId="{62DF13CC-E8F3-4A07-9AE9-386C8672996C}" type="presOf" srcId="{50FE77D4-B606-4EB3-8D59-2464517732DC}" destId="{A63ED034-42FA-458D-962A-EADB8411CDF7}" srcOrd="0" destOrd="0" presId="urn:microsoft.com/office/officeart/2005/8/layout/cycle3"/>
    <dgm:cxn modelId="{836E402F-FC5B-4880-B659-C0100E8AE0EA}" type="presOf" srcId="{46FA2E3E-F0A5-4B49-8562-D18AAA8537D0}" destId="{76FB281D-ED04-4623-BEDF-E83D07BFA3A6}" srcOrd="0" destOrd="0" presId="urn:microsoft.com/office/officeart/2005/8/layout/cycle3"/>
    <dgm:cxn modelId="{24872452-F281-44E3-9031-1B0A0D7220C6}" srcId="{46FA2E3E-F0A5-4B49-8562-D18AAA8537D0}" destId="{50FE77D4-B606-4EB3-8D59-2464517732DC}" srcOrd="4" destOrd="0" parTransId="{0A1C27CE-577D-4917-8EF1-BD3F53DA4D4C}" sibTransId="{E0D48DF5-44AA-4841-9B7F-FE9FB1C13172}"/>
    <dgm:cxn modelId="{0DE0C5C4-8BF9-420A-B2B4-DF6B0D5F1376}" type="presOf" srcId="{9811D7B0-7752-490A-87F0-DB71D62B4009}" destId="{1AC009CB-C113-4A45-A4EB-4D0077ECC6C1}" srcOrd="0" destOrd="0" presId="urn:microsoft.com/office/officeart/2005/8/layout/cycle3"/>
    <dgm:cxn modelId="{1542269F-C29A-4A26-8172-6B3DB094B6AC}" type="presParOf" srcId="{76FB281D-ED04-4623-BEDF-E83D07BFA3A6}" destId="{BA408E3D-D04B-47A6-94D0-428817ECDEF3}" srcOrd="0" destOrd="0" presId="urn:microsoft.com/office/officeart/2005/8/layout/cycle3"/>
    <dgm:cxn modelId="{D348DD82-A24F-4283-B05C-8D7C7BA9F249}" type="presParOf" srcId="{BA408E3D-D04B-47A6-94D0-428817ECDEF3}" destId="{95137E34-6DE4-4C4D-A6ED-B59BCAF2AB98}" srcOrd="0" destOrd="0" presId="urn:microsoft.com/office/officeart/2005/8/layout/cycle3"/>
    <dgm:cxn modelId="{43CD8286-38AA-49C6-B094-61F2360F8BA4}" type="presParOf" srcId="{BA408E3D-D04B-47A6-94D0-428817ECDEF3}" destId="{1AC009CB-C113-4A45-A4EB-4D0077ECC6C1}" srcOrd="1" destOrd="0" presId="urn:microsoft.com/office/officeart/2005/8/layout/cycle3"/>
    <dgm:cxn modelId="{1A0BCFA3-80F0-4F7E-8D04-2492D2331A11}" type="presParOf" srcId="{BA408E3D-D04B-47A6-94D0-428817ECDEF3}" destId="{2332B5DD-BB42-4900-B5FB-21296113EE2E}" srcOrd="2" destOrd="0" presId="urn:microsoft.com/office/officeart/2005/8/layout/cycle3"/>
    <dgm:cxn modelId="{204C9587-B5DA-4AE3-81E0-0F1502D0BF42}" type="presParOf" srcId="{BA408E3D-D04B-47A6-94D0-428817ECDEF3}" destId="{6E43E150-20DE-4250-9CB9-415F05F53050}" srcOrd="3" destOrd="0" presId="urn:microsoft.com/office/officeart/2005/8/layout/cycle3"/>
    <dgm:cxn modelId="{2EC307FF-0FD1-4B2F-A31B-14115D96E807}" type="presParOf" srcId="{BA408E3D-D04B-47A6-94D0-428817ECDEF3}" destId="{FD2C6C7A-A702-4CB4-877B-4C0ACC823C0C}" srcOrd="4" destOrd="0" presId="urn:microsoft.com/office/officeart/2005/8/layout/cycle3"/>
    <dgm:cxn modelId="{C757DE22-7B62-444F-A676-5E3D6CE11BA3}" type="presParOf" srcId="{BA408E3D-D04B-47A6-94D0-428817ECDEF3}" destId="{A63ED034-42FA-458D-962A-EADB8411CDF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F7154-A3FD-4FDD-9AB8-A62613E56552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FCB238-90D4-4BA5-8A87-FCF90229106E}">
      <dgm:prSet phldrT="[Текст]" custT="1"/>
      <dgm:spPr/>
      <dgm:t>
        <a:bodyPr/>
        <a:lstStyle/>
        <a:p>
          <a:r>
            <a:rPr lang="ru-RU" sz="1400" b="0" dirty="0" smtClean="0"/>
            <a:t>1. Назначение стажёров на должности заместителей министров</a:t>
          </a:r>
          <a:endParaRPr lang="ru-RU" sz="1400" dirty="0"/>
        </a:p>
      </dgm:t>
    </dgm:pt>
    <dgm:pt modelId="{4856FC67-7D5E-41BF-B4FF-BE80DCF2FA9D}" type="parTrans" cxnId="{F1C71ADF-09D6-4A3B-8570-092160C50C22}">
      <dgm:prSet/>
      <dgm:spPr/>
      <dgm:t>
        <a:bodyPr/>
        <a:lstStyle/>
        <a:p>
          <a:endParaRPr lang="ru-RU" sz="2800"/>
        </a:p>
      </dgm:t>
    </dgm:pt>
    <dgm:pt modelId="{E2ACDD2B-3283-4E12-A6F8-370E288DDE05}" type="sibTrans" cxnId="{F1C71ADF-09D6-4A3B-8570-092160C50C22}">
      <dgm:prSet/>
      <dgm:spPr/>
      <dgm:t>
        <a:bodyPr/>
        <a:lstStyle/>
        <a:p>
          <a:endParaRPr lang="ru-RU" sz="2800"/>
        </a:p>
      </dgm:t>
    </dgm:pt>
    <dgm:pt modelId="{2043A8B9-231F-4ABB-B5AA-804283ACE2CD}">
      <dgm:prSet phldrT="[Текст]" custT="1"/>
      <dgm:spPr/>
      <dgm:t>
        <a:bodyPr/>
        <a:lstStyle/>
        <a:p>
          <a:r>
            <a:rPr lang="ru-RU" sz="1400" dirty="0" smtClean="0"/>
            <a:t>2. Ознакомление стажёров с основными направлениями деятельности органа власти, корпоративной культурой</a:t>
          </a:r>
          <a:endParaRPr lang="ru-RU" sz="1400" dirty="0"/>
        </a:p>
      </dgm:t>
    </dgm:pt>
    <dgm:pt modelId="{2733F459-98B1-4FAC-A63B-9FF1B1C98037}" type="parTrans" cxnId="{FFB3E327-4312-43C2-B4BB-94F6EE5EEFBF}">
      <dgm:prSet/>
      <dgm:spPr/>
      <dgm:t>
        <a:bodyPr/>
        <a:lstStyle/>
        <a:p>
          <a:endParaRPr lang="ru-RU" sz="2800"/>
        </a:p>
      </dgm:t>
    </dgm:pt>
    <dgm:pt modelId="{286C6C57-A1F8-4471-B8DE-DBAF352D0C25}" type="sibTrans" cxnId="{FFB3E327-4312-43C2-B4BB-94F6EE5EEFBF}">
      <dgm:prSet/>
      <dgm:spPr/>
      <dgm:t>
        <a:bodyPr/>
        <a:lstStyle/>
        <a:p>
          <a:endParaRPr lang="ru-RU" sz="2800"/>
        </a:p>
      </dgm:t>
    </dgm:pt>
    <dgm:pt modelId="{1FC5266D-3769-4425-8ABB-59A0A68C12B5}">
      <dgm:prSet phldrT="[Текст]" custT="1"/>
      <dgm:spPr/>
      <dgm:t>
        <a:bodyPr/>
        <a:lstStyle/>
        <a:p>
          <a:r>
            <a:rPr lang="ru-RU" sz="1400" dirty="0" smtClean="0"/>
            <a:t>3. Обучение стажёров в соответствии с индивидуальной картой развития </a:t>
          </a:r>
          <a:endParaRPr lang="ru-RU" sz="1400" dirty="0"/>
        </a:p>
      </dgm:t>
    </dgm:pt>
    <dgm:pt modelId="{C8BA1FC7-A58A-4ADB-9A21-8546E7FCFAE4}" type="parTrans" cxnId="{95D2AE7A-71D1-4C16-9144-6DD3E842BC4E}">
      <dgm:prSet/>
      <dgm:spPr/>
      <dgm:t>
        <a:bodyPr/>
        <a:lstStyle/>
        <a:p>
          <a:endParaRPr lang="ru-RU" sz="2800"/>
        </a:p>
      </dgm:t>
    </dgm:pt>
    <dgm:pt modelId="{AC40474A-5665-491E-B0EF-3E590A4FC6BB}" type="sibTrans" cxnId="{95D2AE7A-71D1-4C16-9144-6DD3E842BC4E}">
      <dgm:prSet/>
      <dgm:spPr/>
      <dgm:t>
        <a:bodyPr/>
        <a:lstStyle/>
        <a:p>
          <a:endParaRPr lang="ru-RU" sz="2800"/>
        </a:p>
      </dgm:t>
    </dgm:pt>
    <dgm:pt modelId="{60C2339F-A9EF-48C6-881B-F6FCC406776E}">
      <dgm:prSet phldrT="[Текст]" custT="1"/>
      <dgm:spPr/>
      <dgm:t>
        <a:bodyPr/>
        <a:lstStyle/>
        <a:p>
          <a:r>
            <a:rPr lang="ru-RU" sz="1400" dirty="0" smtClean="0"/>
            <a:t>4. Закрепление за стажёром основного функционала работы и вовлечение его в проектную деятельность</a:t>
          </a:r>
          <a:endParaRPr lang="ru-RU" sz="1400" dirty="0"/>
        </a:p>
      </dgm:t>
    </dgm:pt>
    <dgm:pt modelId="{A1F63695-3610-4D61-8A83-3347CB48FA19}" type="parTrans" cxnId="{98846581-E6F2-4555-835D-C239601A8514}">
      <dgm:prSet/>
      <dgm:spPr/>
      <dgm:t>
        <a:bodyPr/>
        <a:lstStyle/>
        <a:p>
          <a:endParaRPr lang="ru-RU" sz="2800"/>
        </a:p>
      </dgm:t>
    </dgm:pt>
    <dgm:pt modelId="{AFCAE1E6-0EA4-4F68-8AE1-D139206AB804}" type="sibTrans" cxnId="{98846581-E6F2-4555-835D-C239601A8514}">
      <dgm:prSet/>
      <dgm:spPr/>
      <dgm:t>
        <a:bodyPr/>
        <a:lstStyle/>
        <a:p>
          <a:endParaRPr lang="ru-RU" sz="2800"/>
        </a:p>
      </dgm:t>
    </dgm:pt>
    <dgm:pt modelId="{78D887AC-1DC7-4D02-8BB8-8B9BEED2AA7E}">
      <dgm:prSet custT="1"/>
      <dgm:spPr/>
      <dgm:t>
        <a:bodyPr/>
        <a:lstStyle/>
        <a:p>
          <a:r>
            <a:rPr lang="ru-RU" sz="1400" b="0" dirty="0" smtClean="0"/>
            <a:t>5. Формирование стажёрами инициатив, направленных на повышение эффективности, экономию средств, оптимизацию производственных и управленческих процессов</a:t>
          </a:r>
          <a:endParaRPr lang="ru-RU" sz="1400" b="1" dirty="0"/>
        </a:p>
      </dgm:t>
    </dgm:pt>
    <dgm:pt modelId="{58CD821F-000D-4303-B47F-F4ED1671AB8A}" type="parTrans" cxnId="{A51CFFEA-D559-49D5-B8CB-7F1E9E1717CC}">
      <dgm:prSet/>
      <dgm:spPr/>
      <dgm:t>
        <a:bodyPr/>
        <a:lstStyle/>
        <a:p>
          <a:endParaRPr lang="ru-RU" sz="2800"/>
        </a:p>
      </dgm:t>
    </dgm:pt>
    <dgm:pt modelId="{F6E0890C-3569-46F7-865C-3D0D03ABA075}" type="sibTrans" cxnId="{A51CFFEA-D559-49D5-B8CB-7F1E9E1717CC}">
      <dgm:prSet/>
      <dgm:spPr/>
      <dgm:t>
        <a:bodyPr/>
        <a:lstStyle/>
        <a:p>
          <a:endParaRPr lang="ru-RU" sz="2800"/>
        </a:p>
      </dgm:t>
    </dgm:pt>
    <dgm:pt modelId="{5F043E77-1137-4A8B-AEFD-24D6C5FC4CDD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РЕГУЛЯРНО:</a:t>
          </a:r>
        </a:p>
        <a:p>
          <a:pPr marL="0" indent="0" algn="ctr"/>
          <a:r>
            <a:rPr lang="ru-RU" sz="1400" dirty="0" smtClean="0"/>
            <a:t> оценка компетенций участников наставником, с комментариями по каждому участнику; сопровождение Программы и контроль за ходом ее реализации  </a:t>
          </a:r>
          <a:endParaRPr lang="ru-RU" sz="1400" dirty="0"/>
        </a:p>
      </dgm:t>
    </dgm:pt>
    <dgm:pt modelId="{165D953B-54D5-4179-B1B3-121653642003}" type="sibTrans" cxnId="{D6C7F68F-2D1E-4034-916B-206593E91D2C}">
      <dgm:prSet/>
      <dgm:spPr/>
      <dgm:t>
        <a:bodyPr/>
        <a:lstStyle/>
        <a:p>
          <a:endParaRPr lang="ru-RU" sz="2800"/>
        </a:p>
      </dgm:t>
    </dgm:pt>
    <dgm:pt modelId="{6A6CDD76-9113-412A-BF0E-D4B2B6A3A290}" type="parTrans" cxnId="{D6C7F68F-2D1E-4034-916B-206593E91D2C}">
      <dgm:prSet/>
      <dgm:spPr/>
      <dgm:t>
        <a:bodyPr/>
        <a:lstStyle/>
        <a:p>
          <a:endParaRPr lang="ru-RU" sz="2800"/>
        </a:p>
      </dgm:t>
    </dgm:pt>
    <dgm:pt modelId="{E06E980C-C699-4B70-AD24-F0BE372734C1}" type="pres">
      <dgm:prSet presAssocID="{27FF7154-A3FD-4FDD-9AB8-A62613E565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E8693-5573-486E-A792-8774E137BFA9}" type="pres">
      <dgm:prSet presAssocID="{5F043E77-1137-4A8B-AEFD-24D6C5FC4CDD}" presName="centerShape" presStyleLbl="node0" presStyleIdx="0" presStyleCnt="1" custScaleX="113014" custScaleY="114376" custLinFactNeighborX="-376" custLinFactNeighborY="-3058"/>
      <dgm:spPr/>
      <dgm:t>
        <a:bodyPr/>
        <a:lstStyle/>
        <a:p>
          <a:endParaRPr lang="ru-RU"/>
        </a:p>
      </dgm:t>
    </dgm:pt>
    <dgm:pt modelId="{994A8904-6BA5-468A-A00B-C8E32AC2CF29}" type="pres">
      <dgm:prSet presAssocID="{E2FCB238-90D4-4BA5-8A87-FCF90229106E}" presName="node" presStyleLbl="node1" presStyleIdx="0" presStyleCnt="5" custScaleX="110000" custScaleY="11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2AA5FC6-8825-4DED-AE1E-D790DFF2D1A3}" type="pres">
      <dgm:prSet presAssocID="{E2FCB238-90D4-4BA5-8A87-FCF90229106E}" presName="dummy" presStyleCnt="0"/>
      <dgm:spPr/>
    </dgm:pt>
    <dgm:pt modelId="{A98F271A-437C-4059-B81F-56944C931222}" type="pres">
      <dgm:prSet presAssocID="{E2ACDD2B-3283-4E12-A6F8-370E288DDE0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3AB08DD-DD68-4147-94CB-32C59231CFDD}" type="pres">
      <dgm:prSet presAssocID="{2043A8B9-231F-4ABB-B5AA-804283ACE2CD}" presName="node" presStyleLbl="node1" presStyleIdx="1" presStyleCnt="5" custScaleX="110000" custScaleY="15264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DF8088D-B9D9-431F-9041-D295E46038CF}" type="pres">
      <dgm:prSet presAssocID="{2043A8B9-231F-4ABB-B5AA-804283ACE2CD}" presName="dummy" presStyleCnt="0"/>
      <dgm:spPr/>
    </dgm:pt>
    <dgm:pt modelId="{74117A26-0966-4747-8FEE-D4063A664DCA}" type="pres">
      <dgm:prSet presAssocID="{286C6C57-A1F8-4471-B8DE-DBAF352D0C2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CA844AF-8959-48DA-9198-89C2E0A96F81}" type="pres">
      <dgm:prSet presAssocID="{1FC5266D-3769-4425-8ABB-59A0A68C12B5}" presName="node" presStyleLbl="node1" presStyleIdx="2" presStyleCnt="5" custScaleX="110000" custScaleY="11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EDD1DF3-A0B7-4F77-B611-DDA29E7D1741}" type="pres">
      <dgm:prSet presAssocID="{1FC5266D-3769-4425-8ABB-59A0A68C12B5}" presName="dummy" presStyleCnt="0"/>
      <dgm:spPr/>
    </dgm:pt>
    <dgm:pt modelId="{F0E7734A-6BC9-4FC1-A534-46C5CF7F0913}" type="pres">
      <dgm:prSet presAssocID="{AC40474A-5665-491E-B0EF-3E590A4FC6B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F2B2012-48C3-4DE1-A4FC-FA6AEB4A3F1D}" type="pres">
      <dgm:prSet presAssocID="{60C2339F-A9EF-48C6-881B-F6FCC406776E}" presName="node" presStyleLbl="node1" presStyleIdx="3" presStyleCnt="5" custScaleX="110000" custScaleY="11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9F8CF80-BB93-48B4-851D-3B06C220198A}" type="pres">
      <dgm:prSet presAssocID="{60C2339F-A9EF-48C6-881B-F6FCC406776E}" presName="dummy" presStyleCnt="0"/>
      <dgm:spPr/>
    </dgm:pt>
    <dgm:pt modelId="{67996954-13C5-416C-A738-CF53D5008F07}" type="pres">
      <dgm:prSet presAssocID="{AFCAE1E6-0EA4-4F68-8AE1-D139206AB80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83B20EF-765C-45A8-BA9E-7FBBD447FD5D}" type="pres">
      <dgm:prSet presAssocID="{78D887AC-1DC7-4D02-8BB8-8B9BEED2AA7E}" presName="node" presStyleLbl="node1" presStyleIdx="4" presStyleCnt="5" custScaleX="110000" custScaleY="15264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D68A680-CDD2-4053-A903-8F28BA099239}" type="pres">
      <dgm:prSet presAssocID="{78D887AC-1DC7-4D02-8BB8-8B9BEED2AA7E}" presName="dummy" presStyleCnt="0"/>
      <dgm:spPr/>
    </dgm:pt>
    <dgm:pt modelId="{D34B0D1C-D2CD-4B8F-8AED-1E57B6714147}" type="pres">
      <dgm:prSet presAssocID="{F6E0890C-3569-46F7-865C-3D0D03ABA075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EB9507F-FA1D-4163-A10C-13C9E2D44959}" type="presOf" srcId="{78D887AC-1DC7-4D02-8BB8-8B9BEED2AA7E}" destId="{383B20EF-765C-45A8-BA9E-7FBBD447FD5D}" srcOrd="0" destOrd="0" presId="urn:microsoft.com/office/officeart/2005/8/layout/radial6"/>
    <dgm:cxn modelId="{9B45DE50-0404-4161-8435-9A3CCDFD0E7A}" type="presOf" srcId="{1FC5266D-3769-4425-8ABB-59A0A68C12B5}" destId="{ACA844AF-8959-48DA-9198-89C2E0A96F81}" srcOrd="0" destOrd="0" presId="urn:microsoft.com/office/officeart/2005/8/layout/radial6"/>
    <dgm:cxn modelId="{29D03B60-A596-4EC6-9A3E-7BF5CAA12F8D}" type="presOf" srcId="{E2FCB238-90D4-4BA5-8A87-FCF90229106E}" destId="{994A8904-6BA5-468A-A00B-C8E32AC2CF29}" srcOrd="0" destOrd="0" presId="urn:microsoft.com/office/officeart/2005/8/layout/radial6"/>
    <dgm:cxn modelId="{BA3DF94B-104F-4EDA-9ED5-361DCFA9A212}" type="presOf" srcId="{5F043E77-1137-4A8B-AEFD-24D6C5FC4CDD}" destId="{D74E8693-5573-486E-A792-8774E137BFA9}" srcOrd="0" destOrd="0" presId="urn:microsoft.com/office/officeart/2005/8/layout/radial6"/>
    <dgm:cxn modelId="{98846581-E6F2-4555-835D-C239601A8514}" srcId="{5F043E77-1137-4A8B-AEFD-24D6C5FC4CDD}" destId="{60C2339F-A9EF-48C6-881B-F6FCC406776E}" srcOrd="3" destOrd="0" parTransId="{A1F63695-3610-4D61-8A83-3347CB48FA19}" sibTransId="{AFCAE1E6-0EA4-4F68-8AE1-D139206AB804}"/>
    <dgm:cxn modelId="{4F764A97-8182-4D64-A864-31852B8130AC}" type="presOf" srcId="{60C2339F-A9EF-48C6-881B-F6FCC406776E}" destId="{8F2B2012-48C3-4DE1-A4FC-FA6AEB4A3F1D}" srcOrd="0" destOrd="0" presId="urn:microsoft.com/office/officeart/2005/8/layout/radial6"/>
    <dgm:cxn modelId="{94C71714-7BEB-43A6-8BCF-82D25A105604}" type="presOf" srcId="{27FF7154-A3FD-4FDD-9AB8-A62613E56552}" destId="{E06E980C-C699-4B70-AD24-F0BE372734C1}" srcOrd="0" destOrd="0" presId="urn:microsoft.com/office/officeart/2005/8/layout/radial6"/>
    <dgm:cxn modelId="{34EB65A8-85E9-4A75-B6A6-EB60809C1E24}" type="presOf" srcId="{E2ACDD2B-3283-4E12-A6F8-370E288DDE05}" destId="{A98F271A-437C-4059-B81F-56944C931222}" srcOrd="0" destOrd="0" presId="urn:microsoft.com/office/officeart/2005/8/layout/radial6"/>
    <dgm:cxn modelId="{6C757605-7233-4A6E-B204-02732CDF4101}" type="presOf" srcId="{AFCAE1E6-0EA4-4F68-8AE1-D139206AB804}" destId="{67996954-13C5-416C-A738-CF53D5008F07}" srcOrd="0" destOrd="0" presId="urn:microsoft.com/office/officeart/2005/8/layout/radial6"/>
    <dgm:cxn modelId="{A51CFFEA-D559-49D5-B8CB-7F1E9E1717CC}" srcId="{5F043E77-1137-4A8B-AEFD-24D6C5FC4CDD}" destId="{78D887AC-1DC7-4D02-8BB8-8B9BEED2AA7E}" srcOrd="4" destOrd="0" parTransId="{58CD821F-000D-4303-B47F-F4ED1671AB8A}" sibTransId="{F6E0890C-3569-46F7-865C-3D0D03ABA075}"/>
    <dgm:cxn modelId="{5F9D5BA5-AB60-4346-AE9C-083091711D84}" type="presOf" srcId="{286C6C57-A1F8-4471-B8DE-DBAF352D0C25}" destId="{74117A26-0966-4747-8FEE-D4063A664DCA}" srcOrd="0" destOrd="0" presId="urn:microsoft.com/office/officeart/2005/8/layout/radial6"/>
    <dgm:cxn modelId="{95D2AE7A-71D1-4C16-9144-6DD3E842BC4E}" srcId="{5F043E77-1137-4A8B-AEFD-24D6C5FC4CDD}" destId="{1FC5266D-3769-4425-8ABB-59A0A68C12B5}" srcOrd="2" destOrd="0" parTransId="{C8BA1FC7-A58A-4ADB-9A21-8546E7FCFAE4}" sibTransId="{AC40474A-5665-491E-B0EF-3E590A4FC6BB}"/>
    <dgm:cxn modelId="{FFB3E327-4312-43C2-B4BB-94F6EE5EEFBF}" srcId="{5F043E77-1137-4A8B-AEFD-24D6C5FC4CDD}" destId="{2043A8B9-231F-4ABB-B5AA-804283ACE2CD}" srcOrd="1" destOrd="0" parTransId="{2733F459-98B1-4FAC-A63B-9FF1B1C98037}" sibTransId="{286C6C57-A1F8-4471-B8DE-DBAF352D0C25}"/>
    <dgm:cxn modelId="{D6C7F68F-2D1E-4034-916B-206593E91D2C}" srcId="{27FF7154-A3FD-4FDD-9AB8-A62613E56552}" destId="{5F043E77-1137-4A8B-AEFD-24D6C5FC4CDD}" srcOrd="0" destOrd="0" parTransId="{6A6CDD76-9113-412A-BF0E-D4B2B6A3A290}" sibTransId="{165D953B-54D5-4179-B1B3-121653642003}"/>
    <dgm:cxn modelId="{9DAC48DF-918C-47D1-A6F2-8CD9E971FF78}" type="presOf" srcId="{F6E0890C-3569-46F7-865C-3D0D03ABA075}" destId="{D34B0D1C-D2CD-4B8F-8AED-1E57B6714147}" srcOrd="0" destOrd="0" presId="urn:microsoft.com/office/officeart/2005/8/layout/radial6"/>
    <dgm:cxn modelId="{F1C71ADF-09D6-4A3B-8570-092160C50C22}" srcId="{5F043E77-1137-4A8B-AEFD-24D6C5FC4CDD}" destId="{E2FCB238-90D4-4BA5-8A87-FCF90229106E}" srcOrd="0" destOrd="0" parTransId="{4856FC67-7D5E-41BF-B4FF-BE80DCF2FA9D}" sibTransId="{E2ACDD2B-3283-4E12-A6F8-370E288DDE05}"/>
    <dgm:cxn modelId="{A7C18A36-9985-40B3-B4B4-EE6073AA1E6E}" type="presOf" srcId="{AC40474A-5665-491E-B0EF-3E590A4FC6BB}" destId="{F0E7734A-6BC9-4FC1-A534-46C5CF7F0913}" srcOrd="0" destOrd="0" presId="urn:microsoft.com/office/officeart/2005/8/layout/radial6"/>
    <dgm:cxn modelId="{1175FB23-C3E0-487B-A3F2-11BD6934C712}" type="presOf" srcId="{2043A8B9-231F-4ABB-B5AA-804283ACE2CD}" destId="{43AB08DD-DD68-4147-94CB-32C59231CFDD}" srcOrd="0" destOrd="0" presId="urn:microsoft.com/office/officeart/2005/8/layout/radial6"/>
    <dgm:cxn modelId="{39CE2FDF-62D3-44D1-B4F2-B7A99A9F1C14}" type="presParOf" srcId="{E06E980C-C699-4B70-AD24-F0BE372734C1}" destId="{D74E8693-5573-486E-A792-8774E137BFA9}" srcOrd="0" destOrd="0" presId="urn:microsoft.com/office/officeart/2005/8/layout/radial6"/>
    <dgm:cxn modelId="{33A39B09-E976-46EA-BDF1-BB1B7A9175F2}" type="presParOf" srcId="{E06E980C-C699-4B70-AD24-F0BE372734C1}" destId="{994A8904-6BA5-468A-A00B-C8E32AC2CF29}" srcOrd="1" destOrd="0" presId="urn:microsoft.com/office/officeart/2005/8/layout/radial6"/>
    <dgm:cxn modelId="{0942C916-79EF-42B5-A73A-CEC43CDEC999}" type="presParOf" srcId="{E06E980C-C699-4B70-AD24-F0BE372734C1}" destId="{B2AA5FC6-8825-4DED-AE1E-D790DFF2D1A3}" srcOrd="2" destOrd="0" presId="urn:microsoft.com/office/officeart/2005/8/layout/radial6"/>
    <dgm:cxn modelId="{70DC2F28-0FC5-4A7B-9699-87ABC2D67658}" type="presParOf" srcId="{E06E980C-C699-4B70-AD24-F0BE372734C1}" destId="{A98F271A-437C-4059-B81F-56944C931222}" srcOrd="3" destOrd="0" presId="urn:microsoft.com/office/officeart/2005/8/layout/radial6"/>
    <dgm:cxn modelId="{FC1C5862-F9B4-4110-A671-48F2709A4C0E}" type="presParOf" srcId="{E06E980C-C699-4B70-AD24-F0BE372734C1}" destId="{43AB08DD-DD68-4147-94CB-32C59231CFDD}" srcOrd="4" destOrd="0" presId="urn:microsoft.com/office/officeart/2005/8/layout/radial6"/>
    <dgm:cxn modelId="{B1A9790A-421E-430B-8D52-A420CB32A676}" type="presParOf" srcId="{E06E980C-C699-4B70-AD24-F0BE372734C1}" destId="{7DF8088D-B9D9-431F-9041-D295E46038CF}" srcOrd="5" destOrd="0" presId="urn:microsoft.com/office/officeart/2005/8/layout/radial6"/>
    <dgm:cxn modelId="{8776C4A2-57B7-4E2C-A6C7-D126D82C870E}" type="presParOf" srcId="{E06E980C-C699-4B70-AD24-F0BE372734C1}" destId="{74117A26-0966-4747-8FEE-D4063A664DCA}" srcOrd="6" destOrd="0" presId="urn:microsoft.com/office/officeart/2005/8/layout/radial6"/>
    <dgm:cxn modelId="{F6E09F70-309E-47B6-9655-02D31B545A1B}" type="presParOf" srcId="{E06E980C-C699-4B70-AD24-F0BE372734C1}" destId="{ACA844AF-8959-48DA-9198-89C2E0A96F81}" srcOrd="7" destOrd="0" presId="urn:microsoft.com/office/officeart/2005/8/layout/radial6"/>
    <dgm:cxn modelId="{C1974B86-ABCB-48C9-937C-F9A12AAE9E00}" type="presParOf" srcId="{E06E980C-C699-4B70-AD24-F0BE372734C1}" destId="{9EDD1DF3-A0B7-4F77-B611-DDA29E7D1741}" srcOrd="8" destOrd="0" presId="urn:microsoft.com/office/officeart/2005/8/layout/radial6"/>
    <dgm:cxn modelId="{7B46A9BC-0F81-4DB2-8F3C-C6709263081C}" type="presParOf" srcId="{E06E980C-C699-4B70-AD24-F0BE372734C1}" destId="{F0E7734A-6BC9-4FC1-A534-46C5CF7F0913}" srcOrd="9" destOrd="0" presId="urn:microsoft.com/office/officeart/2005/8/layout/radial6"/>
    <dgm:cxn modelId="{AF2CA3C7-3AEC-44C2-97F3-5A8A1758BAF6}" type="presParOf" srcId="{E06E980C-C699-4B70-AD24-F0BE372734C1}" destId="{8F2B2012-48C3-4DE1-A4FC-FA6AEB4A3F1D}" srcOrd="10" destOrd="0" presId="urn:microsoft.com/office/officeart/2005/8/layout/radial6"/>
    <dgm:cxn modelId="{91A95034-039C-42B6-BFB2-00C429B1B943}" type="presParOf" srcId="{E06E980C-C699-4B70-AD24-F0BE372734C1}" destId="{F9F8CF80-BB93-48B4-851D-3B06C220198A}" srcOrd="11" destOrd="0" presId="urn:microsoft.com/office/officeart/2005/8/layout/radial6"/>
    <dgm:cxn modelId="{83BB9CDD-9E29-409C-82D6-039FB06F806F}" type="presParOf" srcId="{E06E980C-C699-4B70-AD24-F0BE372734C1}" destId="{67996954-13C5-416C-A738-CF53D5008F07}" srcOrd="12" destOrd="0" presId="urn:microsoft.com/office/officeart/2005/8/layout/radial6"/>
    <dgm:cxn modelId="{FE2A9FE2-DAAE-4609-B099-C5BE5AD3EC3A}" type="presParOf" srcId="{E06E980C-C699-4B70-AD24-F0BE372734C1}" destId="{383B20EF-765C-45A8-BA9E-7FBBD447FD5D}" srcOrd="13" destOrd="0" presId="urn:microsoft.com/office/officeart/2005/8/layout/radial6"/>
    <dgm:cxn modelId="{C0C58EB2-BFD0-4DA6-BFB6-E7A507495219}" type="presParOf" srcId="{E06E980C-C699-4B70-AD24-F0BE372734C1}" destId="{CD68A680-CDD2-4053-A903-8F28BA099239}" srcOrd="14" destOrd="0" presId="urn:microsoft.com/office/officeart/2005/8/layout/radial6"/>
    <dgm:cxn modelId="{D54FE13C-93D7-48CB-A5C2-ED054A462907}" type="presParOf" srcId="{E06E980C-C699-4B70-AD24-F0BE372734C1}" destId="{D34B0D1C-D2CD-4B8F-8AED-1E57B671414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FA2E3E-F0A5-4B49-8562-D18AAA8537D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7E3866-570F-41E7-80F9-B967045A0EF7}">
      <dgm:prSet phldrT="[Текст]" custT="1"/>
      <dgm:spPr/>
      <dgm:t>
        <a:bodyPr/>
        <a:lstStyle/>
        <a:p>
          <a:pPr algn="l"/>
          <a:r>
            <a:rPr lang="ru-RU" sz="1400" dirty="0" smtClean="0"/>
            <a:t>1. Анализ выполнения стажёром индивидуальной карты развития</a:t>
          </a:r>
          <a:endParaRPr lang="ru-RU" sz="1400" dirty="0"/>
        </a:p>
      </dgm:t>
    </dgm:pt>
    <dgm:pt modelId="{71CCE2EA-7BF2-4781-9F0E-4266EBA2238F}" type="parTrans" cxnId="{4CF6EC6A-0A84-496E-B430-77D10B0D64FB}">
      <dgm:prSet/>
      <dgm:spPr/>
      <dgm:t>
        <a:bodyPr/>
        <a:lstStyle/>
        <a:p>
          <a:endParaRPr lang="ru-RU"/>
        </a:p>
      </dgm:t>
    </dgm:pt>
    <dgm:pt modelId="{9811D7B0-7752-490A-87F0-DB71D62B4009}" type="sibTrans" cxnId="{4CF6EC6A-0A84-496E-B430-77D10B0D64FB}">
      <dgm:prSet/>
      <dgm:spPr/>
      <dgm:t>
        <a:bodyPr/>
        <a:lstStyle/>
        <a:p>
          <a:endParaRPr lang="ru-RU"/>
        </a:p>
      </dgm:t>
    </dgm:pt>
    <dgm:pt modelId="{19266298-4715-4171-AEA8-21FD906B9376}">
      <dgm:prSet phldrT="[Текст]" custT="1"/>
      <dgm:spPr/>
      <dgm:t>
        <a:bodyPr/>
        <a:lstStyle/>
        <a:p>
          <a:r>
            <a:rPr lang="ru-RU" sz="1400" b="0" dirty="0" smtClean="0"/>
            <a:t>2. </a:t>
          </a:r>
          <a:r>
            <a:rPr lang="ru-RU" sz="1400" dirty="0" smtClean="0"/>
            <a:t>Формирование итоговой оценки деятельности стажёра по итогам стажировки </a:t>
          </a:r>
          <a:endParaRPr lang="ru-RU" sz="1400" dirty="0"/>
        </a:p>
      </dgm:t>
    </dgm:pt>
    <dgm:pt modelId="{81AD149A-5BAC-43BA-8DCA-4401366F6468}" type="parTrans" cxnId="{CA52428F-54BD-4555-B85B-8D425FCADE8B}">
      <dgm:prSet/>
      <dgm:spPr/>
      <dgm:t>
        <a:bodyPr/>
        <a:lstStyle/>
        <a:p>
          <a:endParaRPr lang="ru-RU"/>
        </a:p>
      </dgm:t>
    </dgm:pt>
    <dgm:pt modelId="{972B033F-E840-4E40-A7F8-CFBDE7DADC67}" type="sibTrans" cxnId="{CA52428F-54BD-4555-B85B-8D425FCADE8B}">
      <dgm:prSet/>
      <dgm:spPr/>
      <dgm:t>
        <a:bodyPr/>
        <a:lstStyle/>
        <a:p>
          <a:endParaRPr lang="ru-RU"/>
        </a:p>
      </dgm:t>
    </dgm:pt>
    <dgm:pt modelId="{A55FADE9-F3D1-4E8E-B864-BAB3FF0011E1}">
      <dgm:prSet phldrT="[Текст]" custT="1"/>
      <dgm:spPr/>
      <dgm:t>
        <a:bodyPr/>
        <a:lstStyle/>
        <a:p>
          <a:r>
            <a:rPr lang="ru-RU" sz="1400" dirty="0" smtClean="0"/>
            <a:t>3. Подведение итогов Программы</a:t>
          </a:r>
          <a:endParaRPr lang="ru-RU" sz="1400" dirty="0"/>
        </a:p>
      </dgm:t>
    </dgm:pt>
    <dgm:pt modelId="{4E2287E9-0EB5-4825-AAAF-7551C29E9978}" type="parTrans" cxnId="{4EFF5C52-4548-45D7-94A9-09E9375C46E4}">
      <dgm:prSet/>
      <dgm:spPr/>
      <dgm:t>
        <a:bodyPr/>
        <a:lstStyle/>
        <a:p>
          <a:endParaRPr lang="ru-RU"/>
        </a:p>
      </dgm:t>
    </dgm:pt>
    <dgm:pt modelId="{79715951-6562-4650-951B-4AE52C394873}" type="sibTrans" cxnId="{4EFF5C52-4548-45D7-94A9-09E9375C46E4}">
      <dgm:prSet/>
      <dgm:spPr/>
      <dgm:t>
        <a:bodyPr/>
        <a:lstStyle/>
        <a:p>
          <a:endParaRPr lang="ru-RU"/>
        </a:p>
      </dgm:t>
    </dgm:pt>
    <dgm:pt modelId="{BC7BB421-D61F-4505-A609-88DE79D4D5D4}">
      <dgm:prSet custT="1"/>
      <dgm:spPr/>
      <dgm:t>
        <a:bodyPr/>
        <a:lstStyle/>
        <a:p>
          <a:r>
            <a:rPr lang="ru-RU" sz="1400" dirty="0" smtClean="0"/>
            <a:t>4. Назначение на должность заместителя министра (в соответствующем министерстве) стажёров, показавших лучшие результаты</a:t>
          </a:r>
          <a:endParaRPr lang="ru-RU" sz="1400" dirty="0"/>
        </a:p>
      </dgm:t>
    </dgm:pt>
    <dgm:pt modelId="{5D3D1B85-3B67-4663-8AF8-EEF311C7C7B3}" type="parTrans" cxnId="{DA493EFF-E7A4-4742-82AE-A7667E9C3DC9}">
      <dgm:prSet/>
      <dgm:spPr/>
      <dgm:t>
        <a:bodyPr/>
        <a:lstStyle/>
        <a:p>
          <a:endParaRPr lang="ru-RU"/>
        </a:p>
      </dgm:t>
    </dgm:pt>
    <dgm:pt modelId="{028D9477-6378-49EC-914E-C2765AFF8312}" type="sibTrans" cxnId="{DA493EFF-E7A4-4742-82AE-A7667E9C3DC9}">
      <dgm:prSet/>
      <dgm:spPr/>
      <dgm:t>
        <a:bodyPr/>
        <a:lstStyle/>
        <a:p>
          <a:endParaRPr lang="ru-RU"/>
        </a:p>
      </dgm:t>
    </dgm:pt>
    <dgm:pt modelId="{469D8956-382F-463A-B5C1-725EB1785AD3}" type="pres">
      <dgm:prSet presAssocID="{46FA2E3E-F0A5-4B49-8562-D18AAA8537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78D322-662E-4B6D-B7C7-5D19766ED9D2}" type="pres">
      <dgm:prSet presAssocID="{597E3866-570F-41E7-80F9-B967045A0EF7}" presName="composite" presStyleCnt="0"/>
      <dgm:spPr/>
    </dgm:pt>
    <dgm:pt modelId="{C38287CB-B9DC-4FAE-B037-81733970E3B7}" type="pres">
      <dgm:prSet presAssocID="{597E3866-570F-41E7-80F9-B967045A0EF7}" presName="LShape" presStyleLbl="alignNode1" presStyleIdx="0" presStyleCnt="7"/>
      <dgm:spPr/>
    </dgm:pt>
    <dgm:pt modelId="{F7BDA6A7-2210-4A29-A83A-CEE10DE97971}" type="pres">
      <dgm:prSet presAssocID="{597E3866-570F-41E7-80F9-B967045A0EF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E5E4-64D6-4F49-B966-8E30637D5953}" type="pres">
      <dgm:prSet presAssocID="{597E3866-570F-41E7-80F9-B967045A0EF7}" presName="Triangle" presStyleLbl="alignNode1" presStyleIdx="1" presStyleCnt="7"/>
      <dgm:spPr/>
    </dgm:pt>
    <dgm:pt modelId="{50569BB3-A59D-4C39-B4B9-8FDCAD8C0AB4}" type="pres">
      <dgm:prSet presAssocID="{9811D7B0-7752-490A-87F0-DB71D62B4009}" presName="sibTrans" presStyleCnt="0"/>
      <dgm:spPr/>
    </dgm:pt>
    <dgm:pt modelId="{9FD7567C-D2C6-4714-AFE0-234654B16663}" type="pres">
      <dgm:prSet presAssocID="{9811D7B0-7752-490A-87F0-DB71D62B4009}" presName="space" presStyleCnt="0"/>
      <dgm:spPr/>
    </dgm:pt>
    <dgm:pt modelId="{366FD699-7D0C-4821-AA51-05E5809C1313}" type="pres">
      <dgm:prSet presAssocID="{19266298-4715-4171-AEA8-21FD906B9376}" presName="composite" presStyleCnt="0"/>
      <dgm:spPr/>
    </dgm:pt>
    <dgm:pt modelId="{691E79F8-6EA3-4399-8F25-3FA26BD75067}" type="pres">
      <dgm:prSet presAssocID="{19266298-4715-4171-AEA8-21FD906B9376}" presName="LShape" presStyleLbl="alignNode1" presStyleIdx="2" presStyleCnt="7"/>
      <dgm:spPr/>
    </dgm:pt>
    <dgm:pt modelId="{4E01EA9E-E6EA-4B07-9335-1E68B9841852}" type="pres">
      <dgm:prSet presAssocID="{19266298-4715-4171-AEA8-21FD906B937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8E817-05F8-4AD4-830F-A66981F55F02}" type="pres">
      <dgm:prSet presAssocID="{19266298-4715-4171-AEA8-21FD906B9376}" presName="Triangle" presStyleLbl="alignNode1" presStyleIdx="3" presStyleCnt="7"/>
      <dgm:spPr/>
    </dgm:pt>
    <dgm:pt modelId="{AFECB991-4FC0-473E-8394-B841B3FBB579}" type="pres">
      <dgm:prSet presAssocID="{972B033F-E840-4E40-A7F8-CFBDE7DADC67}" presName="sibTrans" presStyleCnt="0"/>
      <dgm:spPr/>
    </dgm:pt>
    <dgm:pt modelId="{02E697DC-DD90-4A03-8906-4D66077F06CC}" type="pres">
      <dgm:prSet presAssocID="{972B033F-E840-4E40-A7F8-CFBDE7DADC67}" presName="space" presStyleCnt="0"/>
      <dgm:spPr/>
    </dgm:pt>
    <dgm:pt modelId="{0C308AB5-D84E-4DE9-8956-116C15AA5B15}" type="pres">
      <dgm:prSet presAssocID="{A55FADE9-F3D1-4E8E-B864-BAB3FF0011E1}" presName="composite" presStyleCnt="0"/>
      <dgm:spPr/>
    </dgm:pt>
    <dgm:pt modelId="{2CB5FA17-CB37-465C-B291-C0BFCB061659}" type="pres">
      <dgm:prSet presAssocID="{A55FADE9-F3D1-4E8E-B864-BAB3FF0011E1}" presName="LShape" presStyleLbl="alignNode1" presStyleIdx="4" presStyleCnt="7"/>
      <dgm:spPr/>
    </dgm:pt>
    <dgm:pt modelId="{29C7F10E-2501-4716-B027-0EF2E02FE517}" type="pres">
      <dgm:prSet presAssocID="{A55FADE9-F3D1-4E8E-B864-BAB3FF0011E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6F6EF-2398-4BE9-A53B-F11338F8A72B}" type="pres">
      <dgm:prSet presAssocID="{A55FADE9-F3D1-4E8E-B864-BAB3FF0011E1}" presName="Triangle" presStyleLbl="alignNode1" presStyleIdx="5" presStyleCnt="7"/>
      <dgm:spPr/>
    </dgm:pt>
    <dgm:pt modelId="{93EA3133-AA82-4C8D-9580-FDC43EAD17A0}" type="pres">
      <dgm:prSet presAssocID="{79715951-6562-4650-951B-4AE52C394873}" presName="sibTrans" presStyleCnt="0"/>
      <dgm:spPr/>
    </dgm:pt>
    <dgm:pt modelId="{741703DD-CAE4-41C1-9273-3B0E4F648EED}" type="pres">
      <dgm:prSet presAssocID="{79715951-6562-4650-951B-4AE52C394873}" presName="space" presStyleCnt="0"/>
      <dgm:spPr/>
    </dgm:pt>
    <dgm:pt modelId="{EF73F811-B889-4074-BED7-3B77442878DC}" type="pres">
      <dgm:prSet presAssocID="{BC7BB421-D61F-4505-A609-88DE79D4D5D4}" presName="composite" presStyleCnt="0"/>
      <dgm:spPr/>
    </dgm:pt>
    <dgm:pt modelId="{653CE588-2679-417B-97EB-E652EAD44B65}" type="pres">
      <dgm:prSet presAssocID="{BC7BB421-D61F-4505-A609-88DE79D4D5D4}" presName="LShape" presStyleLbl="alignNode1" presStyleIdx="6" presStyleCnt="7"/>
      <dgm:spPr/>
    </dgm:pt>
    <dgm:pt modelId="{1DC712DD-2A85-4957-83E0-FDA589132173}" type="pres">
      <dgm:prSet presAssocID="{BC7BB421-D61F-4505-A609-88DE79D4D5D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E4EA6-3C80-4ADA-9415-B25EF01D1A0D}" type="presOf" srcId="{46FA2E3E-F0A5-4B49-8562-D18AAA8537D0}" destId="{469D8956-382F-463A-B5C1-725EB1785AD3}" srcOrd="0" destOrd="0" presId="urn:microsoft.com/office/officeart/2009/3/layout/StepUpProcess"/>
    <dgm:cxn modelId="{960A92A4-923A-41D2-A223-C8CF55FFCED8}" type="presOf" srcId="{BC7BB421-D61F-4505-A609-88DE79D4D5D4}" destId="{1DC712DD-2A85-4957-83E0-FDA589132173}" srcOrd="0" destOrd="0" presId="urn:microsoft.com/office/officeart/2009/3/layout/StepUpProcess"/>
    <dgm:cxn modelId="{4CF6EC6A-0A84-496E-B430-77D10B0D64FB}" srcId="{46FA2E3E-F0A5-4B49-8562-D18AAA8537D0}" destId="{597E3866-570F-41E7-80F9-B967045A0EF7}" srcOrd="0" destOrd="0" parTransId="{71CCE2EA-7BF2-4781-9F0E-4266EBA2238F}" sibTransId="{9811D7B0-7752-490A-87F0-DB71D62B4009}"/>
    <dgm:cxn modelId="{9898823E-A669-4A11-9161-985A6C5729E1}" type="presOf" srcId="{597E3866-570F-41E7-80F9-B967045A0EF7}" destId="{F7BDA6A7-2210-4A29-A83A-CEE10DE97971}" srcOrd="0" destOrd="0" presId="urn:microsoft.com/office/officeart/2009/3/layout/StepUpProcess"/>
    <dgm:cxn modelId="{DA493EFF-E7A4-4742-82AE-A7667E9C3DC9}" srcId="{46FA2E3E-F0A5-4B49-8562-D18AAA8537D0}" destId="{BC7BB421-D61F-4505-A609-88DE79D4D5D4}" srcOrd="3" destOrd="0" parTransId="{5D3D1B85-3B67-4663-8AF8-EEF311C7C7B3}" sibTransId="{028D9477-6378-49EC-914E-C2765AFF8312}"/>
    <dgm:cxn modelId="{CA52428F-54BD-4555-B85B-8D425FCADE8B}" srcId="{46FA2E3E-F0A5-4B49-8562-D18AAA8537D0}" destId="{19266298-4715-4171-AEA8-21FD906B9376}" srcOrd="1" destOrd="0" parTransId="{81AD149A-5BAC-43BA-8DCA-4401366F6468}" sibTransId="{972B033F-E840-4E40-A7F8-CFBDE7DADC67}"/>
    <dgm:cxn modelId="{8E9F4BC4-40D2-489D-8782-0AEC9CBBDFE7}" type="presOf" srcId="{A55FADE9-F3D1-4E8E-B864-BAB3FF0011E1}" destId="{29C7F10E-2501-4716-B027-0EF2E02FE517}" srcOrd="0" destOrd="0" presId="urn:microsoft.com/office/officeart/2009/3/layout/StepUpProcess"/>
    <dgm:cxn modelId="{D895E264-1201-4269-91C8-ADF067803A1A}" type="presOf" srcId="{19266298-4715-4171-AEA8-21FD906B9376}" destId="{4E01EA9E-E6EA-4B07-9335-1E68B9841852}" srcOrd="0" destOrd="0" presId="urn:microsoft.com/office/officeart/2009/3/layout/StepUpProcess"/>
    <dgm:cxn modelId="{4EFF5C52-4548-45D7-94A9-09E9375C46E4}" srcId="{46FA2E3E-F0A5-4B49-8562-D18AAA8537D0}" destId="{A55FADE9-F3D1-4E8E-B864-BAB3FF0011E1}" srcOrd="2" destOrd="0" parTransId="{4E2287E9-0EB5-4825-AAAF-7551C29E9978}" sibTransId="{79715951-6562-4650-951B-4AE52C394873}"/>
    <dgm:cxn modelId="{02F4F20A-4179-4B55-AFC2-5170E3FA1A65}" type="presParOf" srcId="{469D8956-382F-463A-B5C1-725EB1785AD3}" destId="{4878D322-662E-4B6D-B7C7-5D19766ED9D2}" srcOrd="0" destOrd="0" presId="urn:microsoft.com/office/officeart/2009/3/layout/StepUpProcess"/>
    <dgm:cxn modelId="{A0A38565-1FD5-4593-B899-04135F3190D6}" type="presParOf" srcId="{4878D322-662E-4B6D-B7C7-5D19766ED9D2}" destId="{C38287CB-B9DC-4FAE-B037-81733970E3B7}" srcOrd="0" destOrd="0" presId="urn:microsoft.com/office/officeart/2009/3/layout/StepUpProcess"/>
    <dgm:cxn modelId="{B8EBF72B-C8DB-4179-A980-BEEAB93C4E13}" type="presParOf" srcId="{4878D322-662E-4B6D-B7C7-5D19766ED9D2}" destId="{F7BDA6A7-2210-4A29-A83A-CEE10DE97971}" srcOrd="1" destOrd="0" presId="urn:microsoft.com/office/officeart/2009/3/layout/StepUpProcess"/>
    <dgm:cxn modelId="{CAAA1A8D-398C-450A-85AC-EC93B15D95FA}" type="presParOf" srcId="{4878D322-662E-4B6D-B7C7-5D19766ED9D2}" destId="{E440E5E4-64D6-4F49-B966-8E30637D5953}" srcOrd="2" destOrd="0" presId="urn:microsoft.com/office/officeart/2009/3/layout/StepUpProcess"/>
    <dgm:cxn modelId="{F131F980-FDFB-4F7B-A00A-D00B4934A374}" type="presParOf" srcId="{469D8956-382F-463A-B5C1-725EB1785AD3}" destId="{50569BB3-A59D-4C39-B4B9-8FDCAD8C0AB4}" srcOrd="1" destOrd="0" presId="urn:microsoft.com/office/officeart/2009/3/layout/StepUpProcess"/>
    <dgm:cxn modelId="{4369A3F5-50D8-4074-B9B7-83407BBCCD04}" type="presParOf" srcId="{50569BB3-A59D-4C39-B4B9-8FDCAD8C0AB4}" destId="{9FD7567C-D2C6-4714-AFE0-234654B16663}" srcOrd="0" destOrd="0" presId="urn:microsoft.com/office/officeart/2009/3/layout/StepUpProcess"/>
    <dgm:cxn modelId="{8312E2AB-3DF7-4D6F-A49D-D23DD975DDDE}" type="presParOf" srcId="{469D8956-382F-463A-B5C1-725EB1785AD3}" destId="{366FD699-7D0C-4821-AA51-05E5809C1313}" srcOrd="2" destOrd="0" presId="urn:microsoft.com/office/officeart/2009/3/layout/StepUpProcess"/>
    <dgm:cxn modelId="{64DD7258-E690-44CE-97CB-C1FC5C558E91}" type="presParOf" srcId="{366FD699-7D0C-4821-AA51-05E5809C1313}" destId="{691E79F8-6EA3-4399-8F25-3FA26BD75067}" srcOrd="0" destOrd="0" presId="urn:microsoft.com/office/officeart/2009/3/layout/StepUpProcess"/>
    <dgm:cxn modelId="{D55A33BD-B383-488A-B373-A5D34690FD98}" type="presParOf" srcId="{366FD699-7D0C-4821-AA51-05E5809C1313}" destId="{4E01EA9E-E6EA-4B07-9335-1E68B9841852}" srcOrd="1" destOrd="0" presId="urn:microsoft.com/office/officeart/2009/3/layout/StepUpProcess"/>
    <dgm:cxn modelId="{3C4074F3-47AC-4C34-8CF3-E308795C1482}" type="presParOf" srcId="{366FD699-7D0C-4821-AA51-05E5809C1313}" destId="{1228E817-05F8-4AD4-830F-A66981F55F02}" srcOrd="2" destOrd="0" presId="urn:microsoft.com/office/officeart/2009/3/layout/StepUpProcess"/>
    <dgm:cxn modelId="{C00E5CFD-4A88-48DB-8F49-36B559BAA4F5}" type="presParOf" srcId="{469D8956-382F-463A-B5C1-725EB1785AD3}" destId="{AFECB991-4FC0-473E-8394-B841B3FBB579}" srcOrd="3" destOrd="0" presId="urn:microsoft.com/office/officeart/2009/3/layout/StepUpProcess"/>
    <dgm:cxn modelId="{FB90F16A-DD26-4167-A015-396273449690}" type="presParOf" srcId="{AFECB991-4FC0-473E-8394-B841B3FBB579}" destId="{02E697DC-DD90-4A03-8906-4D66077F06CC}" srcOrd="0" destOrd="0" presId="urn:microsoft.com/office/officeart/2009/3/layout/StepUpProcess"/>
    <dgm:cxn modelId="{3AC5C9C0-1D3C-4039-B1B3-555704BCA688}" type="presParOf" srcId="{469D8956-382F-463A-B5C1-725EB1785AD3}" destId="{0C308AB5-D84E-4DE9-8956-116C15AA5B15}" srcOrd="4" destOrd="0" presId="urn:microsoft.com/office/officeart/2009/3/layout/StepUpProcess"/>
    <dgm:cxn modelId="{011DACB2-4853-47AE-9C05-F87A59BF4E57}" type="presParOf" srcId="{0C308AB5-D84E-4DE9-8956-116C15AA5B15}" destId="{2CB5FA17-CB37-465C-B291-C0BFCB061659}" srcOrd="0" destOrd="0" presId="urn:microsoft.com/office/officeart/2009/3/layout/StepUpProcess"/>
    <dgm:cxn modelId="{148DB906-E470-42DA-A5DD-33DA99958457}" type="presParOf" srcId="{0C308AB5-D84E-4DE9-8956-116C15AA5B15}" destId="{29C7F10E-2501-4716-B027-0EF2E02FE517}" srcOrd="1" destOrd="0" presId="urn:microsoft.com/office/officeart/2009/3/layout/StepUpProcess"/>
    <dgm:cxn modelId="{FC6F4C51-0C53-4D47-A646-08EB039A945A}" type="presParOf" srcId="{0C308AB5-D84E-4DE9-8956-116C15AA5B15}" destId="{D626F6EF-2398-4BE9-A53B-F11338F8A72B}" srcOrd="2" destOrd="0" presId="urn:microsoft.com/office/officeart/2009/3/layout/StepUpProcess"/>
    <dgm:cxn modelId="{9070229E-CA38-4529-AEA1-AAB1F7D1B389}" type="presParOf" srcId="{469D8956-382F-463A-B5C1-725EB1785AD3}" destId="{93EA3133-AA82-4C8D-9580-FDC43EAD17A0}" srcOrd="5" destOrd="0" presId="urn:microsoft.com/office/officeart/2009/3/layout/StepUpProcess"/>
    <dgm:cxn modelId="{19A1F42B-CAB8-47EA-881F-E10ABA5712D7}" type="presParOf" srcId="{93EA3133-AA82-4C8D-9580-FDC43EAD17A0}" destId="{741703DD-CAE4-41C1-9273-3B0E4F648EED}" srcOrd="0" destOrd="0" presId="urn:microsoft.com/office/officeart/2009/3/layout/StepUpProcess"/>
    <dgm:cxn modelId="{8F3432F9-A3A7-4AA5-B1A8-D226C582CAF3}" type="presParOf" srcId="{469D8956-382F-463A-B5C1-725EB1785AD3}" destId="{EF73F811-B889-4074-BED7-3B77442878DC}" srcOrd="6" destOrd="0" presId="urn:microsoft.com/office/officeart/2009/3/layout/StepUpProcess"/>
    <dgm:cxn modelId="{00192C8D-510A-4ED6-9E45-BDE87A7E6D8C}" type="presParOf" srcId="{EF73F811-B889-4074-BED7-3B77442878DC}" destId="{653CE588-2679-417B-97EB-E652EAD44B65}" srcOrd="0" destOrd="0" presId="urn:microsoft.com/office/officeart/2009/3/layout/StepUpProcess"/>
    <dgm:cxn modelId="{7BE0FA16-B063-4435-AA01-68254F2BDE41}" type="presParOf" srcId="{EF73F811-B889-4074-BED7-3B77442878DC}" destId="{1DC712DD-2A85-4957-83E0-FDA589132173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752B0-6F35-4F67-BEED-337F2AE4D03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6371657-E0CC-48CC-979A-5A396169720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6E6E6"/>
        </a:solidFill>
      </dgm:spPr>
      <dgm:t>
        <a:bodyPr/>
        <a:lstStyle/>
        <a:p>
          <a:pPr algn="ctr"/>
          <a:r>
            <a:rPr lang="ru-RU" sz="1050" b="0" dirty="0" smtClean="0"/>
            <a:t>      3. Личные собеседования:</a:t>
          </a:r>
          <a:endParaRPr lang="ru-RU" sz="1050" b="1" dirty="0" smtClean="0"/>
        </a:p>
        <a:p>
          <a:pPr marL="180975" indent="0" algn="ctr">
            <a:tabLst/>
          </a:pPr>
          <a:r>
            <a:rPr lang="ru-RU" sz="1050" b="0" dirty="0" smtClean="0"/>
            <a:t>1 уровень: с руководителями органов власти Ставропольского края </a:t>
          </a:r>
          <a:endParaRPr lang="ru-RU" sz="1050" b="1" dirty="0" smtClean="0"/>
        </a:p>
        <a:p>
          <a:pPr marL="180975" indent="0" algn="ctr">
            <a:tabLst/>
          </a:pPr>
          <a:r>
            <a:rPr lang="ru-RU" sz="1050" b="0" dirty="0" smtClean="0"/>
            <a:t>2 уровень: с заместителем Председателя Правительства Ставропольского края, руководителем аппарата Правительства Ставропольского края, курирующим кадровую политику</a:t>
          </a:r>
          <a:endParaRPr lang="ru-RU" sz="1050" dirty="0"/>
        </a:p>
      </dgm:t>
    </dgm:pt>
    <dgm:pt modelId="{C6FF6440-1C3E-480C-A6CD-5BDDFA0A6E5B}" type="parTrans" cxnId="{31005248-30BD-4599-80EF-945DF299048B}">
      <dgm:prSet/>
      <dgm:spPr/>
      <dgm:t>
        <a:bodyPr/>
        <a:lstStyle/>
        <a:p>
          <a:endParaRPr lang="ru-RU" sz="3200"/>
        </a:p>
      </dgm:t>
    </dgm:pt>
    <dgm:pt modelId="{950D1A7E-EF43-4624-B966-117CFD2AA168}" type="sibTrans" cxnId="{31005248-30BD-4599-80EF-945DF299048B}">
      <dgm:prSet/>
      <dgm:spPr/>
      <dgm:t>
        <a:bodyPr/>
        <a:lstStyle/>
        <a:p>
          <a:endParaRPr lang="ru-RU" sz="3200"/>
        </a:p>
      </dgm:t>
    </dgm:pt>
    <dgm:pt modelId="{5CDC96EB-C2A9-491C-BCA1-7FAEE91AB10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6E6E6"/>
        </a:solidFill>
      </dgm:spPr>
      <dgm:t>
        <a:bodyPr/>
        <a:lstStyle/>
        <a:p>
          <a:r>
            <a:rPr lang="ru-RU" sz="1050" dirty="0" smtClean="0"/>
            <a:t>2. Психологи-</a:t>
          </a:r>
          <a:r>
            <a:rPr lang="ru-RU" sz="1050" dirty="0" err="1" smtClean="0"/>
            <a:t>ческие</a:t>
          </a:r>
          <a:r>
            <a:rPr lang="ru-RU" sz="1050" dirty="0" smtClean="0"/>
            <a:t> исследования потенциальных кандидатур стажёров</a:t>
          </a:r>
          <a:endParaRPr lang="ru-RU" sz="1050" dirty="0"/>
        </a:p>
      </dgm:t>
    </dgm:pt>
    <dgm:pt modelId="{B31235EB-66CD-4CE7-931F-6C67B33812D4}" type="parTrans" cxnId="{C8A61F08-7114-4352-B30F-B594C8042C06}">
      <dgm:prSet/>
      <dgm:spPr/>
      <dgm:t>
        <a:bodyPr/>
        <a:lstStyle/>
        <a:p>
          <a:endParaRPr lang="ru-RU" sz="3200"/>
        </a:p>
      </dgm:t>
    </dgm:pt>
    <dgm:pt modelId="{F5020243-977B-4DE5-B5AF-5FB920569A4A}" type="sibTrans" cxnId="{C8A61F08-7114-4352-B30F-B594C8042C06}">
      <dgm:prSet/>
      <dgm:spPr/>
      <dgm:t>
        <a:bodyPr/>
        <a:lstStyle/>
        <a:p>
          <a:endParaRPr lang="ru-RU" sz="3200"/>
        </a:p>
      </dgm:t>
    </dgm:pt>
    <dgm:pt modelId="{2ED39609-B0D1-41FE-9A8D-A94E7A436E6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6E6E6"/>
        </a:solidFill>
      </dgm:spPr>
      <dgm:t>
        <a:bodyPr/>
        <a:lstStyle/>
        <a:p>
          <a:pPr algn="ctr"/>
          <a:r>
            <a:rPr lang="ru-RU" sz="1050" dirty="0" smtClean="0"/>
            <a:t>1. Многоуровневая оценка в ходе проекта «Новая энергия. Профессиональная команда Ставропольского края»</a:t>
          </a:r>
          <a:endParaRPr lang="ru-RU" sz="1050" dirty="0"/>
        </a:p>
      </dgm:t>
    </dgm:pt>
    <dgm:pt modelId="{0CB3B50A-1142-4D96-BE39-C7D31905C255}" type="parTrans" cxnId="{0F6B8A33-3E6F-4FAC-AEB3-334CE04018D2}">
      <dgm:prSet/>
      <dgm:spPr/>
      <dgm:t>
        <a:bodyPr/>
        <a:lstStyle/>
        <a:p>
          <a:endParaRPr lang="ru-RU" sz="3200"/>
        </a:p>
      </dgm:t>
    </dgm:pt>
    <dgm:pt modelId="{077E87B7-9C66-4080-832F-1FD65E3EDC37}" type="sibTrans" cxnId="{0F6B8A33-3E6F-4FAC-AEB3-334CE04018D2}">
      <dgm:prSet/>
      <dgm:spPr/>
      <dgm:t>
        <a:bodyPr/>
        <a:lstStyle/>
        <a:p>
          <a:endParaRPr lang="ru-RU" sz="3200"/>
        </a:p>
      </dgm:t>
    </dgm:pt>
    <dgm:pt modelId="{27FFEF3E-E88E-4FDC-B192-68D17B441676}" type="pres">
      <dgm:prSet presAssocID="{F4C752B0-6F35-4F67-BEED-337F2AE4D0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D2E72D-947E-48B0-AC30-209D2E3AC12B}" type="pres">
      <dgm:prSet presAssocID="{76371657-E0CC-48CC-979A-5A3961697206}" presName="gear1" presStyleLbl="node1" presStyleIdx="0" presStyleCnt="3" custScaleX="120804" custScaleY="115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C611E-F1DA-4AC2-AD3A-BD66A7B2A365}" type="pres">
      <dgm:prSet presAssocID="{76371657-E0CC-48CC-979A-5A3961697206}" presName="gear1srcNode" presStyleLbl="node1" presStyleIdx="0" presStyleCnt="3"/>
      <dgm:spPr/>
      <dgm:t>
        <a:bodyPr/>
        <a:lstStyle/>
        <a:p>
          <a:endParaRPr lang="ru-RU"/>
        </a:p>
      </dgm:t>
    </dgm:pt>
    <dgm:pt modelId="{ADB769DD-193F-4E19-B7E8-950064F81B74}" type="pres">
      <dgm:prSet presAssocID="{76371657-E0CC-48CC-979A-5A3961697206}" presName="gear1dstNode" presStyleLbl="node1" presStyleIdx="0" presStyleCnt="3"/>
      <dgm:spPr/>
      <dgm:t>
        <a:bodyPr/>
        <a:lstStyle/>
        <a:p>
          <a:endParaRPr lang="ru-RU"/>
        </a:p>
      </dgm:t>
    </dgm:pt>
    <dgm:pt modelId="{7FF07A5D-3ABB-4D73-ADFE-69892CAF5D13}" type="pres">
      <dgm:prSet presAssocID="{5CDC96EB-C2A9-491C-BCA1-7FAEE91AB10B}" presName="gear2" presStyleLbl="node1" presStyleIdx="1" presStyleCnt="3" custScaleX="113914" custScaleY="110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3DD24-7C07-4878-B04F-846B102D2FDB}" type="pres">
      <dgm:prSet presAssocID="{5CDC96EB-C2A9-491C-BCA1-7FAEE91AB10B}" presName="gear2srcNode" presStyleLbl="node1" presStyleIdx="1" presStyleCnt="3"/>
      <dgm:spPr/>
      <dgm:t>
        <a:bodyPr/>
        <a:lstStyle/>
        <a:p>
          <a:endParaRPr lang="ru-RU"/>
        </a:p>
      </dgm:t>
    </dgm:pt>
    <dgm:pt modelId="{925D6747-A3C3-4785-841E-54E68EA4CDA4}" type="pres">
      <dgm:prSet presAssocID="{5CDC96EB-C2A9-491C-BCA1-7FAEE91AB10B}" presName="gear2dstNode" presStyleLbl="node1" presStyleIdx="1" presStyleCnt="3"/>
      <dgm:spPr/>
      <dgm:t>
        <a:bodyPr/>
        <a:lstStyle/>
        <a:p>
          <a:endParaRPr lang="ru-RU"/>
        </a:p>
      </dgm:t>
    </dgm:pt>
    <dgm:pt modelId="{E498B722-7A2C-4475-90AE-510D22D6F760}" type="pres">
      <dgm:prSet presAssocID="{2ED39609-B0D1-41FE-9A8D-A94E7A436E6F}" presName="gear3" presStyleLbl="node1" presStyleIdx="2" presStyleCnt="3" custScaleX="121695" custScaleY="118040"/>
      <dgm:spPr/>
      <dgm:t>
        <a:bodyPr/>
        <a:lstStyle/>
        <a:p>
          <a:endParaRPr lang="ru-RU"/>
        </a:p>
      </dgm:t>
    </dgm:pt>
    <dgm:pt modelId="{F490FA0A-E2C3-48A9-A0CC-E602B3749394}" type="pres">
      <dgm:prSet presAssocID="{2ED39609-B0D1-41FE-9A8D-A94E7A436E6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83B8E-33FE-4B6F-B322-095366A568FA}" type="pres">
      <dgm:prSet presAssocID="{2ED39609-B0D1-41FE-9A8D-A94E7A436E6F}" presName="gear3srcNode" presStyleLbl="node1" presStyleIdx="2" presStyleCnt="3"/>
      <dgm:spPr/>
      <dgm:t>
        <a:bodyPr/>
        <a:lstStyle/>
        <a:p>
          <a:endParaRPr lang="ru-RU"/>
        </a:p>
      </dgm:t>
    </dgm:pt>
    <dgm:pt modelId="{93DDE24B-B84E-4A56-BA9F-3CAFD5ED54DF}" type="pres">
      <dgm:prSet presAssocID="{2ED39609-B0D1-41FE-9A8D-A94E7A436E6F}" presName="gear3dstNode" presStyleLbl="node1" presStyleIdx="2" presStyleCnt="3"/>
      <dgm:spPr/>
      <dgm:t>
        <a:bodyPr/>
        <a:lstStyle/>
        <a:p>
          <a:endParaRPr lang="ru-RU"/>
        </a:p>
      </dgm:t>
    </dgm:pt>
    <dgm:pt modelId="{0CF3EAC5-5DEA-4829-9893-59A462A6B317}" type="pres">
      <dgm:prSet presAssocID="{950D1A7E-EF43-4624-B966-117CFD2AA168}" presName="connector1" presStyleLbl="sibTrans2D1" presStyleIdx="0" presStyleCnt="3" custScaleY="104781" custLinFactNeighborX="1546" custLinFactNeighborY="287"/>
      <dgm:spPr/>
      <dgm:t>
        <a:bodyPr/>
        <a:lstStyle/>
        <a:p>
          <a:endParaRPr lang="ru-RU"/>
        </a:p>
      </dgm:t>
    </dgm:pt>
    <dgm:pt modelId="{7A20EB3E-48EC-4166-9995-976C7B1AA053}" type="pres">
      <dgm:prSet presAssocID="{F5020243-977B-4DE5-B5AF-5FB920569A4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3CC4D86-24C6-4511-8B68-C44D99B59C88}" type="pres">
      <dgm:prSet presAssocID="{077E87B7-9C66-4080-832F-1FD65E3EDC37}" presName="connector3" presStyleLbl="sibTrans2D1" presStyleIdx="2" presStyleCnt="3" custScaleX="102393"/>
      <dgm:spPr/>
      <dgm:t>
        <a:bodyPr/>
        <a:lstStyle/>
        <a:p>
          <a:endParaRPr lang="ru-RU"/>
        </a:p>
      </dgm:t>
    </dgm:pt>
  </dgm:ptLst>
  <dgm:cxnLst>
    <dgm:cxn modelId="{CEF7D8E8-0C37-4A8B-9E97-E41A461C706B}" type="presOf" srcId="{2ED39609-B0D1-41FE-9A8D-A94E7A436E6F}" destId="{E498B722-7A2C-4475-90AE-510D22D6F760}" srcOrd="0" destOrd="0" presId="urn:microsoft.com/office/officeart/2005/8/layout/gear1"/>
    <dgm:cxn modelId="{E3634915-C168-48D5-94AC-B4B223A73BCA}" type="presOf" srcId="{2ED39609-B0D1-41FE-9A8D-A94E7A436E6F}" destId="{9DE83B8E-33FE-4B6F-B322-095366A568FA}" srcOrd="2" destOrd="0" presId="urn:microsoft.com/office/officeart/2005/8/layout/gear1"/>
    <dgm:cxn modelId="{FEE88CB8-3F47-47A0-9CFB-C77F6087979D}" type="presOf" srcId="{76371657-E0CC-48CC-979A-5A3961697206}" destId="{FD4C611E-F1DA-4AC2-AD3A-BD66A7B2A365}" srcOrd="1" destOrd="0" presId="urn:microsoft.com/office/officeart/2005/8/layout/gear1"/>
    <dgm:cxn modelId="{0864F6F7-C96E-459C-95A2-22E894F37959}" type="presOf" srcId="{76371657-E0CC-48CC-979A-5A3961697206}" destId="{ADB769DD-193F-4E19-B7E8-950064F81B74}" srcOrd="2" destOrd="0" presId="urn:microsoft.com/office/officeart/2005/8/layout/gear1"/>
    <dgm:cxn modelId="{01F3AA1B-D9F6-4B6F-BA10-CA78CDD38742}" type="presOf" srcId="{5CDC96EB-C2A9-491C-BCA1-7FAEE91AB10B}" destId="{925D6747-A3C3-4785-841E-54E68EA4CDA4}" srcOrd="2" destOrd="0" presId="urn:microsoft.com/office/officeart/2005/8/layout/gear1"/>
    <dgm:cxn modelId="{298EDF55-7DEE-41F3-90A0-EADD442294DB}" type="presOf" srcId="{5CDC96EB-C2A9-491C-BCA1-7FAEE91AB10B}" destId="{7FF07A5D-3ABB-4D73-ADFE-69892CAF5D13}" srcOrd="0" destOrd="0" presId="urn:microsoft.com/office/officeart/2005/8/layout/gear1"/>
    <dgm:cxn modelId="{BF6BBD74-75AD-45DA-8EE0-957BF5CCC0C5}" type="presOf" srcId="{F4C752B0-6F35-4F67-BEED-337F2AE4D037}" destId="{27FFEF3E-E88E-4FDC-B192-68D17B441676}" srcOrd="0" destOrd="0" presId="urn:microsoft.com/office/officeart/2005/8/layout/gear1"/>
    <dgm:cxn modelId="{8F039B25-168E-4784-9134-53453C2DCE11}" type="presOf" srcId="{5CDC96EB-C2A9-491C-BCA1-7FAEE91AB10B}" destId="{B463DD24-7C07-4878-B04F-846B102D2FDB}" srcOrd="1" destOrd="0" presId="urn:microsoft.com/office/officeart/2005/8/layout/gear1"/>
    <dgm:cxn modelId="{3A206173-E726-4A00-B34B-177B8DC8B1A3}" type="presOf" srcId="{2ED39609-B0D1-41FE-9A8D-A94E7A436E6F}" destId="{F490FA0A-E2C3-48A9-A0CC-E602B3749394}" srcOrd="1" destOrd="0" presId="urn:microsoft.com/office/officeart/2005/8/layout/gear1"/>
    <dgm:cxn modelId="{BD9A3F63-300A-48F2-ACC9-EAB212AB3B41}" type="presOf" srcId="{F5020243-977B-4DE5-B5AF-5FB920569A4A}" destId="{7A20EB3E-48EC-4166-9995-976C7B1AA053}" srcOrd="0" destOrd="0" presId="urn:microsoft.com/office/officeart/2005/8/layout/gear1"/>
    <dgm:cxn modelId="{31005248-30BD-4599-80EF-945DF299048B}" srcId="{F4C752B0-6F35-4F67-BEED-337F2AE4D037}" destId="{76371657-E0CC-48CC-979A-5A3961697206}" srcOrd="0" destOrd="0" parTransId="{C6FF6440-1C3E-480C-A6CD-5BDDFA0A6E5B}" sibTransId="{950D1A7E-EF43-4624-B966-117CFD2AA168}"/>
    <dgm:cxn modelId="{34DFDDAE-D7CB-4773-8598-9F8BC9B08C9D}" type="presOf" srcId="{950D1A7E-EF43-4624-B966-117CFD2AA168}" destId="{0CF3EAC5-5DEA-4829-9893-59A462A6B317}" srcOrd="0" destOrd="0" presId="urn:microsoft.com/office/officeart/2005/8/layout/gear1"/>
    <dgm:cxn modelId="{734A85C3-0E0B-4AA4-95C3-DD8292A5216C}" type="presOf" srcId="{2ED39609-B0D1-41FE-9A8D-A94E7A436E6F}" destId="{93DDE24B-B84E-4A56-BA9F-3CAFD5ED54DF}" srcOrd="3" destOrd="0" presId="urn:microsoft.com/office/officeart/2005/8/layout/gear1"/>
    <dgm:cxn modelId="{3E7C373E-5912-4736-A6B0-54C5B74B5F74}" type="presOf" srcId="{077E87B7-9C66-4080-832F-1FD65E3EDC37}" destId="{73CC4D86-24C6-4511-8B68-C44D99B59C88}" srcOrd="0" destOrd="0" presId="urn:microsoft.com/office/officeart/2005/8/layout/gear1"/>
    <dgm:cxn modelId="{0F6B8A33-3E6F-4FAC-AEB3-334CE04018D2}" srcId="{F4C752B0-6F35-4F67-BEED-337F2AE4D037}" destId="{2ED39609-B0D1-41FE-9A8D-A94E7A436E6F}" srcOrd="2" destOrd="0" parTransId="{0CB3B50A-1142-4D96-BE39-C7D31905C255}" sibTransId="{077E87B7-9C66-4080-832F-1FD65E3EDC37}"/>
    <dgm:cxn modelId="{9D470954-321F-4D27-B39B-4ECA00DD7744}" type="presOf" srcId="{76371657-E0CC-48CC-979A-5A3961697206}" destId="{F9D2E72D-947E-48B0-AC30-209D2E3AC12B}" srcOrd="0" destOrd="0" presId="urn:microsoft.com/office/officeart/2005/8/layout/gear1"/>
    <dgm:cxn modelId="{C8A61F08-7114-4352-B30F-B594C8042C06}" srcId="{F4C752B0-6F35-4F67-BEED-337F2AE4D037}" destId="{5CDC96EB-C2A9-491C-BCA1-7FAEE91AB10B}" srcOrd="1" destOrd="0" parTransId="{B31235EB-66CD-4CE7-931F-6C67B33812D4}" sibTransId="{F5020243-977B-4DE5-B5AF-5FB920569A4A}"/>
    <dgm:cxn modelId="{20EB589A-976C-4499-9794-3E8973645D0E}" type="presParOf" srcId="{27FFEF3E-E88E-4FDC-B192-68D17B441676}" destId="{F9D2E72D-947E-48B0-AC30-209D2E3AC12B}" srcOrd="0" destOrd="0" presId="urn:microsoft.com/office/officeart/2005/8/layout/gear1"/>
    <dgm:cxn modelId="{7B4981B8-F657-4E77-B620-EB6A32FB263A}" type="presParOf" srcId="{27FFEF3E-E88E-4FDC-B192-68D17B441676}" destId="{FD4C611E-F1DA-4AC2-AD3A-BD66A7B2A365}" srcOrd="1" destOrd="0" presId="urn:microsoft.com/office/officeart/2005/8/layout/gear1"/>
    <dgm:cxn modelId="{DE3F6931-50D1-4B0B-8FCB-F1D0FE10FE7A}" type="presParOf" srcId="{27FFEF3E-E88E-4FDC-B192-68D17B441676}" destId="{ADB769DD-193F-4E19-B7E8-950064F81B74}" srcOrd="2" destOrd="0" presId="urn:microsoft.com/office/officeart/2005/8/layout/gear1"/>
    <dgm:cxn modelId="{63D85A70-B098-45AB-81FF-6BC5735641CF}" type="presParOf" srcId="{27FFEF3E-E88E-4FDC-B192-68D17B441676}" destId="{7FF07A5D-3ABB-4D73-ADFE-69892CAF5D13}" srcOrd="3" destOrd="0" presId="urn:microsoft.com/office/officeart/2005/8/layout/gear1"/>
    <dgm:cxn modelId="{757876B2-CA2A-498D-8ED8-9B3877702B73}" type="presParOf" srcId="{27FFEF3E-E88E-4FDC-B192-68D17B441676}" destId="{B463DD24-7C07-4878-B04F-846B102D2FDB}" srcOrd="4" destOrd="0" presId="urn:microsoft.com/office/officeart/2005/8/layout/gear1"/>
    <dgm:cxn modelId="{620D99B0-0921-4E8C-AF0B-157F25183130}" type="presParOf" srcId="{27FFEF3E-E88E-4FDC-B192-68D17B441676}" destId="{925D6747-A3C3-4785-841E-54E68EA4CDA4}" srcOrd="5" destOrd="0" presId="urn:microsoft.com/office/officeart/2005/8/layout/gear1"/>
    <dgm:cxn modelId="{2EF045D0-65E4-407F-8AB3-18201EE1849A}" type="presParOf" srcId="{27FFEF3E-E88E-4FDC-B192-68D17B441676}" destId="{E498B722-7A2C-4475-90AE-510D22D6F760}" srcOrd="6" destOrd="0" presId="urn:microsoft.com/office/officeart/2005/8/layout/gear1"/>
    <dgm:cxn modelId="{745D7D3A-42FC-46D3-8214-221A7A7293EB}" type="presParOf" srcId="{27FFEF3E-E88E-4FDC-B192-68D17B441676}" destId="{F490FA0A-E2C3-48A9-A0CC-E602B3749394}" srcOrd="7" destOrd="0" presId="urn:microsoft.com/office/officeart/2005/8/layout/gear1"/>
    <dgm:cxn modelId="{544E0F2E-2A27-4AD2-8995-738A6C7EFA43}" type="presParOf" srcId="{27FFEF3E-E88E-4FDC-B192-68D17B441676}" destId="{9DE83B8E-33FE-4B6F-B322-095366A568FA}" srcOrd="8" destOrd="0" presId="urn:microsoft.com/office/officeart/2005/8/layout/gear1"/>
    <dgm:cxn modelId="{B51CBB4A-8DBF-49DA-B8BD-9F5C30185B02}" type="presParOf" srcId="{27FFEF3E-E88E-4FDC-B192-68D17B441676}" destId="{93DDE24B-B84E-4A56-BA9F-3CAFD5ED54DF}" srcOrd="9" destOrd="0" presId="urn:microsoft.com/office/officeart/2005/8/layout/gear1"/>
    <dgm:cxn modelId="{B9765510-9CC6-4A2F-A9CF-934CF9D17FFD}" type="presParOf" srcId="{27FFEF3E-E88E-4FDC-B192-68D17B441676}" destId="{0CF3EAC5-5DEA-4829-9893-59A462A6B317}" srcOrd="10" destOrd="0" presId="urn:microsoft.com/office/officeart/2005/8/layout/gear1"/>
    <dgm:cxn modelId="{99C02686-5651-4240-9614-877B6799B6F7}" type="presParOf" srcId="{27FFEF3E-E88E-4FDC-B192-68D17B441676}" destId="{7A20EB3E-48EC-4166-9995-976C7B1AA053}" srcOrd="11" destOrd="0" presId="urn:microsoft.com/office/officeart/2005/8/layout/gear1"/>
    <dgm:cxn modelId="{6A3E8B7E-7C59-4D57-AC90-7A90968D91B1}" type="presParOf" srcId="{27FFEF3E-E88E-4FDC-B192-68D17B441676}" destId="{73CC4D86-24C6-4511-8B68-C44D99B59C8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5F062-DD11-4E0D-A0A7-E50E763BB8E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650B4-87F9-43A4-85C6-575A4E30C5C7}">
      <dgm:prSet phldrT="[Текст]" custT="1"/>
      <dgm:spPr/>
      <dgm:t>
        <a:bodyPr/>
        <a:lstStyle/>
        <a:p>
          <a:r>
            <a:rPr lang="ru-RU" sz="1400" dirty="0" smtClean="0"/>
            <a:t>Ключевые темы обучающих мероприятий </a:t>
          </a:r>
          <a:endParaRPr lang="ru-RU" sz="1400" dirty="0"/>
        </a:p>
      </dgm:t>
    </dgm:pt>
    <dgm:pt modelId="{8E7FD96F-0C3E-4871-B594-1C105A4A772B}" type="parTrans" cxnId="{1B5DC820-0B45-471B-9AB3-6426E3D880FE}">
      <dgm:prSet/>
      <dgm:spPr/>
      <dgm:t>
        <a:bodyPr/>
        <a:lstStyle/>
        <a:p>
          <a:endParaRPr lang="ru-RU"/>
        </a:p>
      </dgm:t>
    </dgm:pt>
    <dgm:pt modelId="{AE2CFECB-3FA5-4907-92A4-FE4C9D3F0D08}" type="sibTrans" cxnId="{1B5DC820-0B45-471B-9AB3-6426E3D880FE}">
      <dgm:prSet/>
      <dgm:spPr/>
      <dgm:t>
        <a:bodyPr/>
        <a:lstStyle/>
        <a:p>
          <a:endParaRPr lang="ru-RU"/>
        </a:p>
      </dgm:t>
    </dgm:pt>
    <dgm:pt modelId="{9A91A0A1-70D2-41D6-BD45-2DE7FB5A9B2E}">
      <dgm:prSet phldrT="[Текст]" custT="1"/>
      <dgm:spPr/>
      <dgm:t>
        <a:bodyPr/>
        <a:lstStyle/>
        <a:p>
          <a:r>
            <a:rPr lang="ru-RU" sz="1200" dirty="0" smtClean="0"/>
            <a:t>стратегический анализ</a:t>
          </a:r>
          <a:endParaRPr lang="ru-RU" sz="1200" dirty="0"/>
        </a:p>
      </dgm:t>
    </dgm:pt>
    <dgm:pt modelId="{B4ACE1D9-E4B8-4A21-A399-BB545489D025}" type="parTrans" cxnId="{E3B2969D-37FA-42B2-B765-3FE96A678437}">
      <dgm:prSet/>
      <dgm:spPr/>
      <dgm:t>
        <a:bodyPr/>
        <a:lstStyle/>
        <a:p>
          <a:endParaRPr lang="ru-RU"/>
        </a:p>
      </dgm:t>
    </dgm:pt>
    <dgm:pt modelId="{958FDA2A-93C5-4A77-A2F7-66BA6DE2C044}" type="sibTrans" cxnId="{E3B2969D-37FA-42B2-B765-3FE96A678437}">
      <dgm:prSet/>
      <dgm:spPr/>
      <dgm:t>
        <a:bodyPr/>
        <a:lstStyle/>
        <a:p>
          <a:endParaRPr lang="ru-RU"/>
        </a:p>
      </dgm:t>
    </dgm:pt>
    <dgm:pt modelId="{4061E466-21DA-4A08-9DD3-2CD5A62A53B1}">
      <dgm:prSet phldrT="[Текст]" custT="1"/>
      <dgm:spPr/>
      <dgm:t>
        <a:bodyPr/>
        <a:lstStyle/>
        <a:p>
          <a:r>
            <a:rPr lang="ru-RU" sz="1200" dirty="0" smtClean="0"/>
            <a:t>проектное управление</a:t>
          </a:r>
          <a:endParaRPr lang="ru-RU" sz="1200" dirty="0"/>
        </a:p>
      </dgm:t>
    </dgm:pt>
    <dgm:pt modelId="{F6136DF9-29DC-4C7F-8D7F-1CDF0156CFFB}" type="parTrans" cxnId="{0FDD4395-1F36-49EB-AC8C-815D96E53289}">
      <dgm:prSet/>
      <dgm:spPr/>
      <dgm:t>
        <a:bodyPr/>
        <a:lstStyle/>
        <a:p>
          <a:endParaRPr lang="ru-RU"/>
        </a:p>
      </dgm:t>
    </dgm:pt>
    <dgm:pt modelId="{41D9468C-B808-485C-992E-6DEB9AE23FC0}" type="sibTrans" cxnId="{0FDD4395-1F36-49EB-AC8C-815D96E53289}">
      <dgm:prSet/>
      <dgm:spPr/>
      <dgm:t>
        <a:bodyPr/>
        <a:lstStyle/>
        <a:p>
          <a:endParaRPr lang="ru-RU"/>
        </a:p>
      </dgm:t>
    </dgm:pt>
    <dgm:pt modelId="{56A53E8A-96FD-420E-8FF2-CC99C77EC14A}">
      <dgm:prSet phldrT="[Текст]" custT="1"/>
      <dgm:spPr/>
      <dgm:t>
        <a:bodyPr/>
        <a:lstStyle/>
        <a:p>
          <a:r>
            <a:rPr lang="ru-RU" sz="1200" dirty="0" smtClean="0"/>
            <a:t>корпоративное управление</a:t>
          </a:r>
          <a:endParaRPr lang="ru-RU" sz="1200" dirty="0"/>
        </a:p>
      </dgm:t>
    </dgm:pt>
    <dgm:pt modelId="{CA5384C3-1C7C-4E0E-96A0-2533114CEDDC}" type="parTrans" cxnId="{CD802EA8-80ED-48B1-8151-62DBFFA3EB69}">
      <dgm:prSet/>
      <dgm:spPr/>
      <dgm:t>
        <a:bodyPr/>
        <a:lstStyle/>
        <a:p>
          <a:endParaRPr lang="ru-RU"/>
        </a:p>
      </dgm:t>
    </dgm:pt>
    <dgm:pt modelId="{7054F2AF-15F4-4B35-9106-8E3A66ADC9B1}" type="sibTrans" cxnId="{CD802EA8-80ED-48B1-8151-62DBFFA3EB69}">
      <dgm:prSet/>
      <dgm:spPr/>
      <dgm:t>
        <a:bodyPr/>
        <a:lstStyle/>
        <a:p>
          <a:endParaRPr lang="ru-RU"/>
        </a:p>
      </dgm:t>
    </dgm:pt>
    <dgm:pt modelId="{00DE9A1D-02C3-49D5-85CD-B744C2788E2D}">
      <dgm:prSet phldrT="[Текст]" custT="1"/>
      <dgm:spPr/>
      <dgm:t>
        <a:bodyPr/>
        <a:lstStyle/>
        <a:p>
          <a:r>
            <a:rPr lang="ru-RU" sz="1400" dirty="0" smtClean="0"/>
            <a:t>В программе обучения особое внимание уделяется</a:t>
          </a:r>
          <a:endParaRPr lang="ru-RU" sz="1400" dirty="0"/>
        </a:p>
      </dgm:t>
    </dgm:pt>
    <dgm:pt modelId="{F3F680FB-71CD-4AE6-A789-D3979C6DF9AB}" type="parTrans" cxnId="{E8671BA3-C629-4CF7-BD81-26878BA6B0CD}">
      <dgm:prSet/>
      <dgm:spPr/>
      <dgm:t>
        <a:bodyPr/>
        <a:lstStyle/>
        <a:p>
          <a:endParaRPr lang="ru-RU"/>
        </a:p>
      </dgm:t>
    </dgm:pt>
    <dgm:pt modelId="{2BDF181A-075B-47F6-B728-DE8754945F6B}" type="sibTrans" cxnId="{E8671BA3-C629-4CF7-BD81-26878BA6B0CD}">
      <dgm:prSet/>
      <dgm:spPr/>
      <dgm:t>
        <a:bodyPr/>
        <a:lstStyle/>
        <a:p>
          <a:endParaRPr lang="ru-RU"/>
        </a:p>
      </dgm:t>
    </dgm:pt>
    <dgm:pt modelId="{23E037C3-2AC7-472D-83D3-5B02B3E47ED9}">
      <dgm:prSet phldrT="[Текст]" custT="1"/>
      <dgm:spPr/>
      <dgm:t>
        <a:bodyPr/>
        <a:lstStyle/>
        <a:p>
          <a:r>
            <a:rPr lang="ru-RU" sz="1200" dirty="0" smtClean="0"/>
            <a:t>современным методам обучения: проектная работа, </a:t>
          </a:r>
          <a:r>
            <a:rPr lang="ru-RU" sz="1200" dirty="0" err="1" smtClean="0"/>
            <a:t>форсайт</a:t>
          </a:r>
          <a:r>
            <a:rPr lang="ru-RU" sz="1200" dirty="0" smtClean="0"/>
            <a:t>, разбор практических кейсов, </a:t>
          </a:r>
          <a:r>
            <a:rPr lang="ru-RU" sz="1200" dirty="0" err="1" smtClean="0"/>
            <a:t>навыковые</a:t>
          </a:r>
          <a:r>
            <a:rPr lang="ru-RU" sz="1200" dirty="0" smtClean="0"/>
            <a:t> тренинги, индивидуальная оценка и обратная связь</a:t>
          </a:r>
          <a:endParaRPr lang="ru-RU" sz="1200" dirty="0"/>
        </a:p>
      </dgm:t>
    </dgm:pt>
    <dgm:pt modelId="{9448A25E-39E7-4DC6-BA29-38813ADD0A65}" type="parTrans" cxnId="{CB28E932-D2B7-4162-98C3-5D7006EF835A}">
      <dgm:prSet/>
      <dgm:spPr/>
      <dgm:t>
        <a:bodyPr/>
        <a:lstStyle/>
        <a:p>
          <a:endParaRPr lang="ru-RU"/>
        </a:p>
      </dgm:t>
    </dgm:pt>
    <dgm:pt modelId="{EC01E678-A431-45B0-B566-34D5908D6493}" type="sibTrans" cxnId="{CB28E932-D2B7-4162-98C3-5D7006EF835A}">
      <dgm:prSet/>
      <dgm:spPr/>
      <dgm:t>
        <a:bodyPr/>
        <a:lstStyle/>
        <a:p>
          <a:endParaRPr lang="ru-RU"/>
        </a:p>
      </dgm:t>
    </dgm:pt>
    <dgm:pt modelId="{EC1450B9-129E-43A1-B72E-715280816AAD}">
      <dgm:prSet phldrT="[Текст]" custT="1"/>
      <dgm:spPr/>
      <dgm:t>
        <a:bodyPr/>
        <a:lstStyle/>
        <a:p>
          <a:r>
            <a:rPr lang="ru-RU" sz="1200" dirty="0" smtClean="0"/>
            <a:t>изучению государственной повестки в отрасли</a:t>
          </a:r>
          <a:endParaRPr lang="ru-RU" sz="1200" dirty="0"/>
        </a:p>
      </dgm:t>
    </dgm:pt>
    <dgm:pt modelId="{18A687AC-E028-45D3-BE01-3B359F43CF18}" type="parTrans" cxnId="{BB06C6C5-271F-4861-9714-9AF744498275}">
      <dgm:prSet/>
      <dgm:spPr/>
      <dgm:t>
        <a:bodyPr/>
        <a:lstStyle/>
        <a:p>
          <a:endParaRPr lang="ru-RU"/>
        </a:p>
      </dgm:t>
    </dgm:pt>
    <dgm:pt modelId="{3D9326F4-40B1-4118-A843-F0B3ECD37E18}" type="sibTrans" cxnId="{BB06C6C5-271F-4861-9714-9AF744498275}">
      <dgm:prSet/>
      <dgm:spPr/>
      <dgm:t>
        <a:bodyPr/>
        <a:lstStyle/>
        <a:p>
          <a:endParaRPr lang="ru-RU"/>
        </a:p>
      </dgm:t>
    </dgm:pt>
    <dgm:pt modelId="{31D1D00A-F94E-446F-903B-4FB7DBB6511E}">
      <dgm:prSet custT="1"/>
      <dgm:spPr/>
      <dgm:t>
        <a:bodyPr/>
        <a:lstStyle/>
        <a:p>
          <a:r>
            <a:rPr lang="ru-RU" sz="1200" dirty="0" smtClean="0"/>
            <a:t>управление людьми и командами</a:t>
          </a:r>
          <a:endParaRPr lang="ru-RU" sz="1200" dirty="0"/>
        </a:p>
      </dgm:t>
    </dgm:pt>
    <dgm:pt modelId="{C1E272F7-4969-4DB9-B206-88EB3F671C04}" type="parTrans" cxnId="{23148842-37D4-489B-A6A5-1FDD57CC7A58}">
      <dgm:prSet/>
      <dgm:spPr/>
      <dgm:t>
        <a:bodyPr/>
        <a:lstStyle/>
        <a:p>
          <a:endParaRPr lang="ru-RU"/>
        </a:p>
      </dgm:t>
    </dgm:pt>
    <dgm:pt modelId="{56D67FA3-7293-48CD-8139-6BBF556DA956}" type="sibTrans" cxnId="{23148842-37D4-489B-A6A5-1FDD57CC7A58}">
      <dgm:prSet/>
      <dgm:spPr/>
      <dgm:t>
        <a:bodyPr/>
        <a:lstStyle/>
        <a:p>
          <a:endParaRPr lang="ru-RU"/>
        </a:p>
      </dgm:t>
    </dgm:pt>
    <dgm:pt modelId="{7FDD0284-4AFE-41C3-BDA6-3310F1D65978}">
      <dgm:prSet custT="1"/>
      <dgm:spPr/>
      <dgm:t>
        <a:bodyPr/>
        <a:lstStyle/>
        <a:p>
          <a:r>
            <a:rPr lang="ru-RU" sz="1200" dirty="0" smtClean="0"/>
            <a:t>лидерство</a:t>
          </a:r>
          <a:endParaRPr lang="ru-RU" sz="1200" dirty="0"/>
        </a:p>
      </dgm:t>
    </dgm:pt>
    <dgm:pt modelId="{A19403AC-A059-4646-BBA0-83B8A9B6DB14}" type="parTrans" cxnId="{F84BA498-B876-4FC1-8EA1-22A8F6619D32}">
      <dgm:prSet/>
      <dgm:spPr/>
      <dgm:t>
        <a:bodyPr/>
        <a:lstStyle/>
        <a:p>
          <a:endParaRPr lang="ru-RU"/>
        </a:p>
      </dgm:t>
    </dgm:pt>
    <dgm:pt modelId="{CE0F98A0-F55A-4A87-93CD-D6F2CA6E1532}" type="sibTrans" cxnId="{F84BA498-B876-4FC1-8EA1-22A8F6619D32}">
      <dgm:prSet/>
      <dgm:spPr/>
      <dgm:t>
        <a:bodyPr/>
        <a:lstStyle/>
        <a:p>
          <a:endParaRPr lang="ru-RU"/>
        </a:p>
      </dgm:t>
    </dgm:pt>
    <dgm:pt modelId="{5A625D1E-733D-4182-B5D7-208832B546B2}">
      <dgm:prSet custT="1"/>
      <dgm:spPr/>
      <dgm:t>
        <a:bodyPr/>
        <a:lstStyle/>
        <a:p>
          <a:r>
            <a:rPr lang="ru-RU" sz="1200" dirty="0" smtClean="0"/>
            <a:t>эффективные коммуникации и публичные выступления</a:t>
          </a:r>
          <a:endParaRPr lang="ru-RU" sz="1200" dirty="0"/>
        </a:p>
      </dgm:t>
    </dgm:pt>
    <dgm:pt modelId="{E9DADAFF-E609-4775-BECB-085C4A7131D3}" type="parTrans" cxnId="{8F5CC4F8-5BEA-41AE-B542-5FC1453EB4C6}">
      <dgm:prSet/>
      <dgm:spPr/>
      <dgm:t>
        <a:bodyPr/>
        <a:lstStyle/>
        <a:p>
          <a:endParaRPr lang="ru-RU"/>
        </a:p>
      </dgm:t>
    </dgm:pt>
    <dgm:pt modelId="{2B6AF280-7A23-4CE2-9547-CF357F6263B8}" type="sibTrans" cxnId="{8F5CC4F8-5BEA-41AE-B542-5FC1453EB4C6}">
      <dgm:prSet/>
      <dgm:spPr/>
      <dgm:t>
        <a:bodyPr/>
        <a:lstStyle/>
        <a:p>
          <a:endParaRPr lang="ru-RU"/>
        </a:p>
      </dgm:t>
    </dgm:pt>
    <dgm:pt modelId="{F5E6F314-FE3F-440A-B945-C62A6AE1DF00}" type="pres">
      <dgm:prSet presAssocID="{9EE5F062-DD11-4E0D-A0A7-E50E763BB8E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44B2248-ACC3-48E1-A3C0-A1E55AEAAF17}" type="pres">
      <dgm:prSet presAssocID="{EAB650B4-87F9-43A4-85C6-575A4E30C5C7}" presName="root" presStyleCnt="0">
        <dgm:presLayoutVars>
          <dgm:chMax/>
          <dgm:chPref/>
        </dgm:presLayoutVars>
      </dgm:prSet>
      <dgm:spPr/>
    </dgm:pt>
    <dgm:pt modelId="{BE83CF28-F6ED-4D94-A7E1-E0663674DC85}" type="pres">
      <dgm:prSet presAssocID="{EAB650B4-87F9-43A4-85C6-575A4E30C5C7}" presName="rootComposite" presStyleCnt="0">
        <dgm:presLayoutVars/>
      </dgm:prSet>
      <dgm:spPr/>
    </dgm:pt>
    <dgm:pt modelId="{9E20CDEC-C893-475B-8ECA-3FC00E4F6B9B}" type="pres">
      <dgm:prSet presAssocID="{EAB650B4-87F9-43A4-85C6-575A4E30C5C7}" presName="ParentAccent" presStyleLbl="alignNode1" presStyleIdx="0" presStyleCnt="2" custLinFactNeighborX="-14415" custLinFactNeighborY="-957"/>
      <dgm:spPr/>
    </dgm:pt>
    <dgm:pt modelId="{988C075D-C5BB-496B-83F4-E7A16C26F500}" type="pres">
      <dgm:prSet presAssocID="{EAB650B4-87F9-43A4-85C6-575A4E30C5C7}" presName="ParentSmallAccent" presStyleLbl="fgAcc1" presStyleIdx="0" presStyleCnt="2" custLinFactX="-96225" custLinFactNeighborX="-100000" custLinFactNeighborY="-1531"/>
      <dgm:spPr/>
    </dgm:pt>
    <dgm:pt modelId="{A611D6FD-B10D-4B93-88A3-55845A7E155B}" type="pres">
      <dgm:prSet presAssocID="{EAB650B4-87F9-43A4-85C6-575A4E30C5C7}" presName="Parent" presStyleLbl="revTx" presStyleIdx="0" presStyleCnt="10" custScaleX="82098" custLinFactNeighborX="-7606" custLinFactNeighborY="-475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822D0-880E-4859-ACF2-948F05B9A87F}" type="pres">
      <dgm:prSet presAssocID="{EAB650B4-87F9-43A4-85C6-575A4E30C5C7}" presName="childShape" presStyleCnt="0">
        <dgm:presLayoutVars>
          <dgm:chMax val="0"/>
          <dgm:chPref val="0"/>
        </dgm:presLayoutVars>
      </dgm:prSet>
      <dgm:spPr/>
    </dgm:pt>
    <dgm:pt modelId="{674F41A4-4E52-4D60-822E-A31903118938}" type="pres">
      <dgm:prSet presAssocID="{9A91A0A1-70D2-41D6-BD45-2DE7FB5A9B2E}" presName="childComposite" presStyleCnt="0">
        <dgm:presLayoutVars>
          <dgm:chMax val="0"/>
          <dgm:chPref val="0"/>
        </dgm:presLayoutVars>
      </dgm:prSet>
      <dgm:spPr/>
    </dgm:pt>
    <dgm:pt modelId="{B96F8F84-DDA6-45C9-AD04-A6EA82D66252}" type="pres">
      <dgm:prSet presAssocID="{9A91A0A1-70D2-41D6-BD45-2DE7FB5A9B2E}" presName="ChildAccent" presStyleLbl="solidFgAcc1" presStyleIdx="0" presStyleCnt="8" custLinFactX="-96230" custLinFactNeighborX="-100000" custLinFactNeighborY="-1532"/>
      <dgm:spPr/>
    </dgm:pt>
    <dgm:pt modelId="{AE898643-7764-489D-BE5B-F4BB27730DE7}" type="pres">
      <dgm:prSet presAssocID="{9A91A0A1-70D2-41D6-BD45-2DE7FB5A9B2E}" presName="Child" presStyleLbl="revTx" presStyleIdx="1" presStyleCnt="10" custLinFactNeighborX="-15500" custLinFactNeighborY="-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B327C-0389-4A28-9B49-6CDCD6393C43}" type="pres">
      <dgm:prSet presAssocID="{4061E466-21DA-4A08-9DD3-2CD5A62A53B1}" presName="childComposite" presStyleCnt="0">
        <dgm:presLayoutVars>
          <dgm:chMax val="0"/>
          <dgm:chPref val="0"/>
        </dgm:presLayoutVars>
      </dgm:prSet>
      <dgm:spPr/>
    </dgm:pt>
    <dgm:pt modelId="{370B8666-FEB6-4822-9A18-8C05BAFAAF97}" type="pres">
      <dgm:prSet presAssocID="{4061E466-21DA-4A08-9DD3-2CD5A62A53B1}" presName="ChildAccent" presStyleLbl="solidFgAcc1" presStyleIdx="1" presStyleCnt="8" custLinFactX="-96230" custLinFactNeighborX="-100000" custLinFactNeighborY="-1532"/>
      <dgm:spPr/>
    </dgm:pt>
    <dgm:pt modelId="{DB587C33-4A5A-4D05-9175-F429D53C5837}" type="pres">
      <dgm:prSet presAssocID="{4061E466-21DA-4A08-9DD3-2CD5A62A53B1}" presName="Child" presStyleLbl="revTx" presStyleIdx="2" presStyleCnt="10" custLinFactNeighborX="-15500" custLinFactNeighborY="-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9B16-77D9-40FE-ACE6-CE66FB7E9FBF}" type="pres">
      <dgm:prSet presAssocID="{56A53E8A-96FD-420E-8FF2-CC99C77EC14A}" presName="childComposite" presStyleCnt="0">
        <dgm:presLayoutVars>
          <dgm:chMax val="0"/>
          <dgm:chPref val="0"/>
        </dgm:presLayoutVars>
      </dgm:prSet>
      <dgm:spPr/>
    </dgm:pt>
    <dgm:pt modelId="{21113F0E-E7B6-4DD0-97C8-C8F5D6564C9D}" type="pres">
      <dgm:prSet presAssocID="{56A53E8A-96FD-420E-8FF2-CC99C77EC14A}" presName="ChildAccent" presStyleLbl="solidFgAcc1" presStyleIdx="2" presStyleCnt="8" custLinFactX="-96230" custLinFactNeighborX="-100000" custLinFactNeighborY="-1532"/>
      <dgm:spPr/>
    </dgm:pt>
    <dgm:pt modelId="{0792EC84-FF6D-47DE-87CB-4FB5FF499BD0}" type="pres">
      <dgm:prSet presAssocID="{56A53E8A-96FD-420E-8FF2-CC99C77EC14A}" presName="Child" presStyleLbl="revTx" presStyleIdx="3" presStyleCnt="10" custLinFactNeighborX="-15500" custLinFactNeighborY="-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6A29-A865-48C1-802D-01B62AFF241E}" type="pres">
      <dgm:prSet presAssocID="{31D1D00A-F94E-446F-903B-4FB7DBB6511E}" presName="childComposite" presStyleCnt="0">
        <dgm:presLayoutVars>
          <dgm:chMax val="0"/>
          <dgm:chPref val="0"/>
        </dgm:presLayoutVars>
      </dgm:prSet>
      <dgm:spPr/>
    </dgm:pt>
    <dgm:pt modelId="{BE59AD75-377C-4A75-A3C0-19AD11026429}" type="pres">
      <dgm:prSet presAssocID="{31D1D00A-F94E-446F-903B-4FB7DBB6511E}" presName="ChildAccent" presStyleLbl="solidFgAcc1" presStyleIdx="3" presStyleCnt="8" custLinFactX="-96230" custLinFactNeighborX="-100000" custLinFactNeighborY="-1532"/>
      <dgm:spPr/>
    </dgm:pt>
    <dgm:pt modelId="{4EAD1DE7-B27E-48CD-862A-CEA4EA51AF0A}" type="pres">
      <dgm:prSet presAssocID="{31D1D00A-F94E-446F-903B-4FB7DBB6511E}" presName="Child" presStyleLbl="revTx" presStyleIdx="4" presStyleCnt="10" custLinFactNeighborX="-15500" custLinFactNeighborY="-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8BB89-9A06-4F61-93EB-FC1EEBB526E5}" type="pres">
      <dgm:prSet presAssocID="{7FDD0284-4AFE-41C3-BDA6-3310F1D65978}" presName="childComposite" presStyleCnt="0">
        <dgm:presLayoutVars>
          <dgm:chMax val="0"/>
          <dgm:chPref val="0"/>
        </dgm:presLayoutVars>
      </dgm:prSet>
      <dgm:spPr/>
    </dgm:pt>
    <dgm:pt modelId="{81636733-2943-4912-A4C1-29947D4382A0}" type="pres">
      <dgm:prSet presAssocID="{7FDD0284-4AFE-41C3-BDA6-3310F1D65978}" presName="ChildAccent" presStyleLbl="solidFgAcc1" presStyleIdx="4" presStyleCnt="8" custLinFactX="-96230" custLinFactNeighborX="-100000" custLinFactNeighborY="-1532"/>
      <dgm:spPr/>
    </dgm:pt>
    <dgm:pt modelId="{3E530057-0571-4A0D-8F81-AF75745C8520}" type="pres">
      <dgm:prSet presAssocID="{7FDD0284-4AFE-41C3-BDA6-3310F1D65978}" presName="Child" presStyleLbl="revTx" presStyleIdx="5" presStyleCnt="10" custLinFactNeighborX="-15500" custLinFactNeighborY="-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DDDAF-9B1C-4F84-A20E-D614331A4DDF}" type="pres">
      <dgm:prSet presAssocID="{5A625D1E-733D-4182-B5D7-208832B546B2}" presName="childComposite" presStyleCnt="0">
        <dgm:presLayoutVars>
          <dgm:chMax val="0"/>
          <dgm:chPref val="0"/>
        </dgm:presLayoutVars>
      </dgm:prSet>
      <dgm:spPr/>
    </dgm:pt>
    <dgm:pt modelId="{F9D69ACE-95B8-45EB-ACB8-8BBCED4CD014}" type="pres">
      <dgm:prSet presAssocID="{5A625D1E-733D-4182-B5D7-208832B546B2}" presName="ChildAccent" presStyleLbl="solidFgAcc1" presStyleIdx="5" presStyleCnt="8" custLinFactX="-96230" custLinFactNeighborX="-100000" custLinFactNeighborY="-1532"/>
      <dgm:spPr/>
    </dgm:pt>
    <dgm:pt modelId="{51BBDE0E-ED19-4129-A348-00AADC6D5F32}" type="pres">
      <dgm:prSet presAssocID="{5A625D1E-733D-4182-B5D7-208832B546B2}" presName="Child" presStyleLbl="revTx" presStyleIdx="6" presStyleCnt="10" custLinFactNeighborX="-15500" custLinFactNeighborY="-14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DE74-6B6F-4821-B220-824414625935}" type="pres">
      <dgm:prSet presAssocID="{00DE9A1D-02C3-49D5-85CD-B744C2788E2D}" presName="root" presStyleCnt="0">
        <dgm:presLayoutVars>
          <dgm:chMax/>
          <dgm:chPref/>
        </dgm:presLayoutVars>
      </dgm:prSet>
      <dgm:spPr/>
    </dgm:pt>
    <dgm:pt modelId="{4047DEDE-6B76-41EB-8F11-E775A9EB301D}" type="pres">
      <dgm:prSet presAssocID="{00DE9A1D-02C3-49D5-85CD-B744C2788E2D}" presName="rootComposite" presStyleCnt="0">
        <dgm:presLayoutVars/>
      </dgm:prSet>
      <dgm:spPr/>
    </dgm:pt>
    <dgm:pt modelId="{1675CEF3-D45A-4ECD-8F86-6BCA945A3A9E}" type="pres">
      <dgm:prSet presAssocID="{00DE9A1D-02C3-49D5-85CD-B744C2788E2D}" presName="ParentAccent" presStyleLbl="alignNode1" presStyleIdx="1" presStyleCnt="2" custLinFactNeighborX="11952" custLinFactNeighborY="-13199"/>
      <dgm:spPr/>
    </dgm:pt>
    <dgm:pt modelId="{7A6AE9BD-58E9-4C19-A3F0-0CB397513843}" type="pres">
      <dgm:prSet presAssocID="{00DE9A1D-02C3-49D5-85CD-B744C2788E2D}" presName="ParentSmallAccent" presStyleLbl="fgAcc1" presStyleIdx="1" presStyleCnt="2" custLinFactX="62686" custLinFactNeighborX="100000" custLinFactNeighborY="-21138"/>
      <dgm:spPr/>
    </dgm:pt>
    <dgm:pt modelId="{BCE4749A-934F-4889-8EDA-0ACA11B49F82}" type="pres">
      <dgm:prSet presAssocID="{00DE9A1D-02C3-49D5-85CD-B744C2788E2D}" presName="Parent" presStyleLbl="revTx" presStyleIdx="7" presStyleCnt="10" custLinFactNeighborX="25234" custLinFactNeighborY="154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39FF3-84AE-4973-BA47-B395F3BD8656}" type="pres">
      <dgm:prSet presAssocID="{00DE9A1D-02C3-49D5-85CD-B744C2788E2D}" presName="childShape" presStyleCnt="0">
        <dgm:presLayoutVars>
          <dgm:chMax val="0"/>
          <dgm:chPref val="0"/>
        </dgm:presLayoutVars>
      </dgm:prSet>
      <dgm:spPr/>
    </dgm:pt>
    <dgm:pt modelId="{3429D6F9-B6E3-4DED-843D-B28B436FD281}" type="pres">
      <dgm:prSet presAssocID="{23E037C3-2AC7-472D-83D3-5B02B3E47ED9}" presName="childComposite" presStyleCnt="0">
        <dgm:presLayoutVars>
          <dgm:chMax val="0"/>
          <dgm:chPref val="0"/>
        </dgm:presLayoutVars>
      </dgm:prSet>
      <dgm:spPr/>
    </dgm:pt>
    <dgm:pt modelId="{0CD6DC8F-4ACE-4783-8528-6D4503B895DB}" type="pres">
      <dgm:prSet presAssocID="{23E037C3-2AC7-472D-83D3-5B02B3E47ED9}" presName="ChildAccent" presStyleLbl="solidFgAcc1" presStyleIdx="6" presStyleCnt="8" custLinFactX="62689" custLinFactNeighborX="100000" custLinFactNeighborY="-21138"/>
      <dgm:spPr/>
    </dgm:pt>
    <dgm:pt modelId="{BAF8C55E-7BB8-4FB0-A2A0-19F2054484D9}" type="pres">
      <dgm:prSet presAssocID="{23E037C3-2AC7-472D-83D3-5B02B3E47ED9}" presName="Child" presStyleLbl="revTx" presStyleIdx="8" presStyleCnt="10" custScaleY="215495" custLinFactNeighborX="12851" custLinFactNeighborY="-9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4FB45-A085-4CD8-A6DB-D987465F4287}" type="pres">
      <dgm:prSet presAssocID="{EC1450B9-129E-43A1-B72E-715280816AAD}" presName="childComposite" presStyleCnt="0">
        <dgm:presLayoutVars>
          <dgm:chMax val="0"/>
          <dgm:chPref val="0"/>
        </dgm:presLayoutVars>
      </dgm:prSet>
      <dgm:spPr/>
    </dgm:pt>
    <dgm:pt modelId="{3494A25D-D0DA-49E5-8301-6F0BF41D67A1}" type="pres">
      <dgm:prSet presAssocID="{EC1450B9-129E-43A1-B72E-715280816AAD}" presName="ChildAccent" presStyleLbl="solidFgAcc1" presStyleIdx="7" presStyleCnt="8" custLinFactX="98287" custLinFactY="22199" custLinFactNeighborX="100000" custLinFactNeighborY="100000"/>
      <dgm:spPr/>
    </dgm:pt>
    <dgm:pt modelId="{B35AEBFD-FD8C-4A70-A7C2-3E57D13A02DD}" type="pres">
      <dgm:prSet presAssocID="{EC1450B9-129E-43A1-B72E-715280816AAD}" presName="Child" presStyleLbl="revTx" presStyleIdx="9" presStyleCnt="10" custLinFactNeighborX="15365" custLinFactNeighborY="59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2969D-37FA-42B2-B765-3FE96A678437}" srcId="{EAB650B4-87F9-43A4-85C6-575A4E30C5C7}" destId="{9A91A0A1-70D2-41D6-BD45-2DE7FB5A9B2E}" srcOrd="0" destOrd="0" parTransId="{B4ACE1D9-E4B8-4A21-A399-BB545489D025}" sibTransId="{958FDA2A-93C5-4A77-A2F7-66BA6DE2C044}"/>
    <dgm:cxn modelId="{CB38F8BC-BCED-416F-8D60-5B74D94C2929}" type="presOf" srcId="{9EE5F062-DD11-4E0D-A0A7-E50E763BB8E5}" destId="{F5E6F314-FE3F-440A-B945-C62A6AE1DF00}" srcOrd="0" destOrd="0" presId="urn:microsoft.com/office/officeart/2008/layout/SquareAccentList"/>
    <dgm:cxn modelId="{CD802EA8-80ED-48B1-8151-62DBFFA3EB69}" srcId="{EAB650B4-87F9-43A4-85C6-575A4E30C5C7}" destId="{56A53E8A-96FD-420E-8FF2-CC99C77EC14A}" srcOrd="2" destOrd="0" parTransId="{CA5384C3-1C7C-4E0E-96A0-2533114CEDDC}" sibTransId="{7054F2AF-15F4-4B35-9106-8E3A66ADC9B1}"/>
    <dgm:cxn modelId="{07A18099-A570-47DF-84F3-A1C69751969B}" type="presOf" srcId="{EC1450B9-129E-43A1-B72E-715280816AAD}" destId="{B35AEBFD-FD8C-4A70-A7C2-3E57D13A02DD}" srcOrd="0" destOrd="0" presId="urn:microsoft.com/office/officeart/2008/layout/SquareAccentList"/>
    <dgm:cxn modelId="{F84BA498-B876-4FC1-8EA1-22A8F6619D32}" srcId="{EAB650B4-87F9-43A4-85C6-575A4E30C5C7}" destId="{7FDD0284-4AFE-41C3-BDA6-3310F1D65978}" srcOrd="4" destOrd="0" parTransId="{A19403AC-A059-4646-BBA0-83B8A9B6DB14}" sibTransId="{CE0F98A0-F55A-4A87-93CD-D6F2CA6E1532}"/>
    <dgm:cxn modelId="{0FDD4395-1F36-49EB-AC8C-815D96E53289}" srcId="{EAB650B4-87F9-43A4-85C6-575A4E30C5C7}" destId="{4061E466-21DA-4A08-9DD3-2CD5A62A53B1}" srcOrd="1" destOrd="0" parTransId="{F6136DF9-29DC-4C7F-8D7F-1CDF0156CFFB}" sibTransId="{41D9468C-B808-485C-992E-6DEB9AE23FC0}"/>
    <dgm:cxn modelId="{CB28E932-D2B7-4162-98C3-5D7006EF835A}" srcId="{00DE9A1D-02C3-49D5-85CD-B744C2788E2D}" destId="{23E037C3-2AC7-472D-83D3-5B02B3E47ED9}" srcOrd="0" destOrd="0" parTransId="{9448A25E-39E7-4DC6-BA29-38813ADD0A65}" sibTransId="{EC01E678-A431-45B0-B566-34D5908D6493}"/>
    <dgm:cxn modelId="{6811007B-B44C-4773-9EC8-0A884408DFD5}" type="presOf" srcId="{7FDD0284-4AFE-41C3-BDA6-3310F1D65978}" destId="{3E530057-0571-4A0D-8F81-AF75745C8520}" srcOrd="0" destOrd="0" presId="urn:microsoft.com/office/officeart/2008/layout/SquareAccentList"/>
    <dgm:cxn modelId="{02244A6C-A096-4810-A522-A2C9FA47DE3F}" type="presOf" srcId="{56A53E8A-96FD-420E-8FF2-CC99C77EC14A}" destId="{0792EC84-FF6D-47DE-87CB-4FB5FF499BD0}" srcOrd="0" destOrd="0" presId="urn:microsoft.com/office/officeart/2008/layout/SquareAccentList"/>
    <dgm:cxn modelId="{E8671BA3-C629-4CF7-BD81-26878BA6B0CD}" srcId="{9EE5F062-DD11-4E0D-A0A7-E50E763BB8E5}" destId="{00DE9A1D-02C3-49D5-85CD-B744C2788E2D}" srcOrd="1" destOrd="0" parTransId="{F3F680FB-71CD-4AE6-A789-D3979C6DF9AB}" sibTransId="{2BDF181A-075B-47F6-B728-DE8754945F6B}"/>
    <dgm:cxn modelId="{1B5DC820-0B45-471B-9AB3-6426E3D880FE}" srcId="{9EE5F062-DD11-4E0D-A0A7-E50E763BB8E5}" destId="{EAB650B4-87F9-43A4-85C6-575A4E30C5C7}" srcOrd="0" destOrd="0" parTransId="{8E7FD96F-0C3E-4871-B594-1C105A4A772B}" sibTransId="{AE2CFECB-3FA5-4907-92A4-FE4C9D3F0D08}"/>
    <dgm:cxn modelId="{140A5638-BD4C-4D1B-BA79-F63B6A16CD51}" type="presOf" srcId="{5A625D1E-733D-4182-B5D7-208832B546B2}" destId="{51BBDE0E-ED19-4129-A348-00AADC6D5F32}" srcOrd="0" destOrd="0" presId="urn:microsoft.com/office/officeart/2008/layout/SquareAccentList"/>
    <dgm:cxn modelId="{BB06C6C5-271F-4861-9714-9AF744498275}" srcId="{00DE9A1D-02C3-49D5-85CD-B744C2788E2D}" destId="{EC1450B9-129E-43A1-B72E-715280816AAD}" srcOrd="1" destOrd="0" parTransId="{18A687AC-E028-45D3-BE01-3B359F43CF18}" sibTransId="{3D9326F4-40B1-4118-A843-F0B3ECD37E18}"/>
    <dgm:cxn modelId="{2233D8D3-47C0-4323-B023-7756F9E79D04}" type="presOf" srcId="{31D1D00A-F94E-446F-903B-4FB7DBB6511E}" destId="{4EAD1DE7-B27E-48CD-862A-CEA4EA51AF0A}" srcOrd="0" destOrd="0" presId="urn:microsoft.com/office/officeart/2008/layout/SquareAccentList"/>
    <dgm:cxn modelId="{23148842-37D4-489B-A6A5-1FDD57CC7A58}" srcId="{EAB650B4-87F9-43A4-85C6-575A4E30C5C7}" destId="{31D1D00A-F94E-446F-903B-4FB7DBB6511E}" srcOrd="3" destOrd="0" parTransId="{C1E272F7-4969-4DB9-B206-88EB3F671C04}" sibTransId="{56D67FA3-7293-48CD-8139-6BBF556DA956}"/>
    <dgm:cxn modelId="{32A599A0-1466-457B-A0AA-B269DF18FFAB}" type="presOf" srcId="{4061E466-21DA-4A08-9DD3-2CD5A62A53B1}" destId="{DB587C33-4A5A-4D05-9175-F429D53C5837}" srcOrd="0" destOrd="0" presId="urn:microsoft.com/office/officeart/2008/layout/SquareAccentList"/>
    <dgm:cxn modelId="{CCC05CEB-B06B-47DC-86E0-8DE6C20CD279}" type="presOf" srcId="{23E037C3-2AC7-472D-83D3-5B02B3E47ED9}" destId="{BAF8C55E-7BB8-4FB0-A2A0-19F2054484D9}" srcOrd="0" destOrd="0" presId="urn:microsoft.com/office/officeart/2008/layout/SquareAccentList"/>
    <dgm:cxn modelId="{8F425A77-53B5-4BAF-BB07-EF3B16244925}" type="presOf" srcId="{EAB650B4-87F9-43A4-85C6-575A4E30C5C7}" destId="{A611D6FD-B10D-4B93-88A3-55845A7E155B}" srcOrd="0" destOrd="0" presId="urn:microsoft.com/office/officeart/2008/layout/SquareAccentList"/>
    <dgm:cxn modelId="{D43BDADD-620E-42E4-93E6-642B05E66B4A}" type="presOf" srcId="{00DE9A1D-02C3-49D5-85CD-B744C2788E2D}" destId="{BCE4749A-934F-4889-8EDA-0ACA11B49F82}" srcOrd="0" destOrd="0" presId="urn:microsoft.com/office/officeart/2008/layout/SquareAccentList"/>
    <dgm:cxn modelId="{72DE88D1-67DA-450D-9AB3-24039C7370C3}" type="presOf" srcId="{9A91A0A1-70D2-41D6-BD45-2DE7FB5A9B2E}" destId="{AE898643-7764-489D-BE5B-F4BB27730DE7}" srcOrd="0" destOrd="0" presId="urn:microsoft.com/office/officeart/2008/layout/SquareAccentList"/>
    <dgm:cxn modelId="{8F5CC4F8-5BEA-41AE-B542-5FC1453EB4C6}" srcId="{EAB650B4-87F9-43A4-85C6-575A4E30C5C7}" destId="{5A625D1E-733D-4182-B5D7-208832B546B2}" srcOrd="5" destOrd="0" parTransId="{E9DADAFF-E609-4775-BECB-085C4A7131D3}" sibTransId="{2B6AF280-7A23-4CE2-9547-CF357F6263B8}"/>
    <dgm:cxn modelId="{6C08B4FE-4ADE-4691-9B27-916A9E649331}" type="presParOf" srcId="{F5E6F314-FE3F-440A-B945-C62A6AE1DF00}" destId="{C44B2248-ACC3-48E1-A3C0-A1E55AEAAF17}" srcOrd="0" destOrd="0" presId="urn:microsoft.com/office/officeart/2008/layout/SquareAccentList"/>
    <dgm:cxn modelId="{19D3097F-2D31-490B-9F50-439D767AB015}" type="presParOf" srcId="{C44B2248-ACC3-48E1-A3C0-A1E55AEAAF17}" destId="{BE83CF28-F6ED-4D94-A7E1-E0663674DC85}" srcOrd="0" destOrd="0" presId="urn:microsoft.com/office/officeart/2008/layout/SquareAccentList"/>
    <dgm:cxn modelId="{55C8C29C-069A-4F8D-8571-EAC166B725BB}" type="presParOf" srcId="{BE83CF28-F6ED-4D94-A7E1-E0663674DC85}" destId="{9E20CDEC-C893-475B-8ECA-3FC00E4F6B9B}" srcOrd="0" destOrd="0" presId="urn:microsoft.com/office/officeart/2008/layout/SquareAccentList"/>
    <dgm:cxn modelId="{9CE9DB37-37BA-4457-9A6B-9E2D0C5BA391}" type="presParOf" srcId="{BE83CF28-F6ED-4D94-A7E1-E0663674DC85}" destId="{988C075D-C5BB-496B-83F4-E7A16C26F500}" srcOrd="1" destOrd="0" presId="urn:microsoft.com/office/officeart/2008/layout/SquareAccentList"/>
    <dgm:cxn modelId="{3F7AE346-99A6-4B28-97AC-6A388357B90A}" type="presParOf" srcId="{BE83CF28-F6ED-4D94-A7E1-E0663674DC85}" destId="{A611D6FD-B10D-4B93-88A3-55845A7E155B}" srcOrd="2" destOrd="0" presId="urn:microsoft.com/office/officeart/2008/layout/SquareAccentList"/>
    <dgm:cxn modelId="{9165F048-821B-4E0D-9A80-5ED889AEDCF6}" type="presParOf" srcId="{C44B2248-ACC3-48E1-A3C0-A1E55AEAAF17}" destId="{B7B822D0-880E-4859-ACF2-948F05B9A87F}" srcOrd="1" destOrd="0" presId="urn:microsoft.com/office/officeart/2008/layout/SquareAccentList"/>
    <dgm:cxn modelId="{85B755D7-EF0B-49E4-97C9-A33EBEBD7DEE}" type="presParOf" srcId="{B7B822D0-880E-4859-ACF2-948F05B9A87F}" destId="{674F41A4-4E52-4D60-822E-A31903118938}" srcOrd="0" destOrd="0" presId="urn:microsoft.com/office/officeart/2008/layout/SquareAccentList"/>
    <dgm:cxn modelId="{FB361330-02FC-4459-9AB9-90CFA53B19DE}" type="presParOf" srcId="{674F41A4-4E52-4D60-822E-A31903118938}" destId="{B96F8F84-DDA6-45C9-AD04-A6EA82D66252}" srcOrd="0" destOrd="0" presId="urn:microsoft.com/office/officeart/2008/layout/SquareAccentList"/>
    <dgm:cxn modelId="{229D71F0-9D3A-4354-87FD-1A7DDAD8BC9A}" type="presParOf" srcId="{674F41A4-4E52-4D60-822E-A31903118938}" destId="{AE898643-7764-489D-BE5B-F4BB27730DE7}" srcOrd="1" destOrd="0" presId="urn:microsoft.com/office/officeart/2008/layout/SquareAccentList"/>
    <dgm:cxn modelId="{F98740D4-CDA8-4E68-8385-45AA7C135B08}" type="presParOf" srcId="{B7B822D0-880E-4859-ACF2-948F05B9A87F}" destId="{889B327C-0389-4A28-9B49-6CDCD6393C43}" srcOrd="1" destOrd="0" presId="urn:microsoft.com/office/officeart/2008/layout/SquareAccentList"/>
    <dgm:cxn modelId="{03539F2B-485C-4660-AA14-6FA3ECEE228A}" type="presParOf" srcId="{889B327C-0389-4A28-9B49-6CDCD6393C43}" destId="{370B8666-FEB6-4822-9A18-8C05BAFAAF97}" srcOrd="0" destOrd="0" presId="urn:microsoft.com/office/officeart/2008/layout/SquareAccentList"/>
    <dgm:cxn modelId="{EB8AD915-5647-4635-9525-1827C63B0022}" type="presParOf" srcId="{889B327C-0389-4A28-9B49-6CDCD6393C43}" destId="{DB587C33-4A5A-4D05-9175-F429D53C5837}" srcOrd="1" destOrd="0" presId="urn:microsoft.com/office/officeart/2008/layout/SquareAccentList"/>
    <dgm:cxn modelId="{C283E162-590C-4EB0-9C49-114F196556BA}" type="presParOf" srcId="{B7B822D0-880E-4859-ACF2-948F05B9A87F}" destId="{78DE9B16-77D9-40FE-ACE6-CE66FB7E9FBF}" srcOrd="2" destOrd="0" presId="urn:microsoft.com/office/officeart/2008/layout/SquareAccentList"/>
    <dgm:cxn modelId="{EE37F80E-6514-4AC1-9221-0C354852BFBE}" type="presParOf" srcId="{78DE9B16-77D9-40FE-ACE6-CE66FB7E9FBF}" destId="{21113F0E-E7B6-4DD0-97C8-C8F5D6564C9D}" srcOrd="0" destOrd="0" presId="urn:microsoft.com/office/officeart/2008/layout/SquareAccentList"/>
    <dgm:cxn modelId="{58FD5478-EC45-482C-820E-4B19F845D7AD}" type="presParOf" srcId="{78DE9B16-77D9-40FE-ACE6-CE66FB7E9FBF}" destId="{0792EC84-FF6D-47DE-87CB-4FB5FF499BD0}" srcOrd="1" destOrd="0" presId="urn:microsoft.com/office/officeart/2008/layout/SquareAccentList"/>
    <dgm:cxn modelId="{1CCD9292-D502-4ED9-AF6F-030266284974}" type="presParOf" srcId="{B7B822D0-880E-4859-ACF2-948F05B9A87F}" destId="{3F926A29-A865-48C1-802D-01B62AFF241E}" srcOrd="3" destOrd="0" presId="urn:microsoft.com/office/officeart/2008/layout/SquareAccentList"/>
    <dgm:cxn modelId="{E44C562C-2488-4379-874D-C12F37C3ABD2}" type="presParOf" srcId="{3F926A29-A865-48C1-802D-01B62AFF241E}" destId="{BE59AD75-377C-4A75-A3C0-19AD11026429}" srcOrd="0" destOrd="0" presId="urn:microsoft.com/office/officeart/2008/layout/SquareAccentList"/>
    <dgm:cxn modelId="{0CE7A694-109F-4F28-9117-450EB59F5EF9}" type="presParOf" srcId="{3F926A29-A865-48C1-802D-01B62AFF241E}" destId="{4EAD1DE7-B27E-48CD-862A-CEA4EA51AF0A}" srcOrd="1" destOrd="0" presId="urn:microsoft.com/office/officeart/2008/layout/SquareAccentList"/>
    <dgm:cxn modelId="{0980242C-D802-41B6-A9DB-09F61F13E691}" type="presParOf" srcId="{B7B822D0-880E-4859-ACF2-948F05B9A87F}" destId="{DE08BB89-9A06-4F61-93EB-FC1EEBB526E5}" srcOrd="4" destOrd="0" presId="urn:microsoft.com/office/officeart/2008/layout/SquareAccentList"/>
    <dgm:cxn modelId="{8BBAE614-A0BF-4FF5-A3F0-ECB401B85E06}" type="presParOf" srcId="{DE08BB89-9A06-4F61-93EB-FC1EEBB526E5}" destId="{81636733-2943-4912-A4C1-29947D4382A0}" srcOrd="0" destOrd="0" presId="urn:microsoft.com/office/officeart/2008/layout/SquareAccentList"/>
    <dgm:cxn modelId="{DAD6F81E-13C8-4B13-B3A2-2843DBDEDF2A}" type="presParOf" srcId="{DE08BB89-9A06-4F61-93EB-FC1EEBB526E5}" destId="{3E530057-0571-4A0D-8F81-AF75745C8520}" srcOrd="1" destOrd="0" presId="urn:microsoft.com/office/officeart/2008/layout/SquareAccentList"/>
    <dgm:cxn modelId="{60DBB4E6-AE60-4160-BCE2-CBFD0869F154}" type="presParOf" srcId="{B7B822D0-880E-4859-ACF2-948F05B9A87F}" destId="{B9BDDDAF-9B1C-4F84-A20E-D614331A4DDF}" srcOrd="5" destOrd="0" presId="urn:microsoft.com/office/officeart/2008/layout/SquareAccentList"/>
    <dgm:cxn modelId="{D30FA8E5-92E5-4967-9B31-9DA5F423D5C6}" type="presParOf" srcId="{B9BDDDAF-9B1C-4F84-A20E-D614331A4DDF}" destId="{F9D69ACE-95B8-45EB-ACB8-8BBCED4CD014}" srcOrd="0" destOrd="0" presId="urn:microsoft.com/office/officeart/2008/layout/SquareAccentList"/>
    <dgm:cxn modelId="{9DF56B0A-507E-4C80-8B62-2072FACC3B9B}" type="presParOf" srcId="{B9BDDDAF-9B1C-4F84-A20E-D614331A4DDF}" destId="{51BBDE0E-ED19-4129-A348-00AADC6D5F32}" srcOrd="1" destOrd="0" presId="urn:microsoft.com/office/officeart/2008/layout/SquareAccentList"/>
    <dgm:cxn modelId="{75BC6248-66A7-4974-80A3-12D40BCAB76C}" type="presParOf" srcId="{F5E6F314-FE3F-440A-B945-C62A6AE1DF00}" destId="{E2E0DE74-6B6F-4821-B220-824414625935}" srcOrd="1" destOrd="0" presId="urn:microsoft.com/office/officeart/2008/layout/SquareAccentList"/>
    <dgm:cxn modelId="{197E9B32-B19A-41EB-B9A9-06B30ECA525B}" type="presParOf" srcId="{E2E0DE74-6B6F-4821-B220-824414625935}" destId="{4047DEDE-6B76-41EB-8F11-E775A9EB301D}" srcOrd="0" destOrd="0" presId="urn:microsoft.com/office/officeart/2008/layout/SquareAccentList"/>
    <dgm:cxn modelId="{B971D01F-0B7C-44B5-A188-A121F1431195}" type="presParOf" srcId="{4047DEDE-6B76-41EB-8F11-E775A9EB301D}" destId="{1675CEF3-D45A-4ECD-8F86-6BCA945A3A9E}" srcOrd="0" destOrd="0" presId="urn:microsoft.com/office/officeart/2008/layout/SquareAccentList"/>
    <dgm:cxn modelId="{E6D384F2-00BC-4028-AA57-98D483874B7E}" type="presParOf" srcId="{4047DEDE-6B76-41EB-8F11-E775A9EB301D}" destId="{7A6AE9BD-58E9-4C19-A3F0-0CB397513843}" srcOrd="1" destOrd="0" presId="urn:microsoft.com/office/officeart/2008/layout/SquareAccentList"/>
    <dgm:cxn modelId="{D4D4D9A7-BA83-4264-AE19-B790D7A7DC06}" type="presParOf" srcId="{4047DEDE-6B76-41EB-8F11-E775A9EB301D}" destId="{BCE4749A-934F-4889-8EDA-0ACA11B49F82}" srcOrd="2" destOrd="0" presId="urn:microsoft.com/office/officeart/2008/layout/SquareAccentList"/>
    <dgm:cxn modelId="{5A433320-0869-4945-AE62-106F98F1D507}" type="presParOf" srcId="{E2E0DE74-6B6F-4821-B220-824414625935}" destId="{B2139FF3-84AE-4973-BA47-B395F3BD8656}" srcOrd="1" destOrd="0" presId="urn:microsoft.com/office/officeart/2008/layout/SquareAccentList"/>
    <dgm:cxn modelId="{9A4067E6-BCEA-4055-BF7D-8219900F6012}" type="presParOf" srcId="{B2139FF3-84AE-4973-BA47-B395F3BD8656}" destId="{3429D6F9-B6E3-4DED-843D-B28B436FD281}" srcOrd="0" destOrd="0" presId="urn:microsoft.com/office/officeart/2008/layout/SquareAccentList"/>
    <dgm:cxn modelId="{091F8848-1948-4EDC-9469-310BAA771534}" type="presParOf" srcId="{3429D6F9-B6E3-4DED-843D-B28B436FD281}" destId="{0CD6DC8F-4ACE-4783-8528-6D4503B895DB}" srcOrd="0" destOrd="0" presId="urn:microsoft.com/office/officeart/2008/layout/SquareAccentList"/>
    <dgm:cxn modelId="{48B341DE-CC99-4DF1-AC92-536932C633DE}" type="presParOf" srcId="{3429D6F9-B6E3-4DED-843D-B28B436FD281}" destId="{BAF8C55E-7BB8-4FB0-A2A0-19F2054484D9}" srcOrd="1" destOrd="0" presId="urn:microsoft.com/office/officeart/2008/layout/SquareAccentList"/>
    <dgm:cxn modelId="{B9FC86F3-A582-4B76-ABD0-64052DCE0773}" type="presParOf" srcId="{B2139FF3-84AE-4973-BA47-B395F3BD8656}" destId="{FDD4FB45-A085-4CD8-A6DB-D987465F4287}" srcOrd="1" destOrd="0" presId="urn:microsoft.com/office/officeart/2008/layout/SquareAccentList"/>
    <dgm:cxn modelId="{FCC534A7-08DD-4AE5-BBB1-58855E7A2960}" type="presParOf" srcId="{FDD4FB45-A085-4CD8-A6DB-D987465F4287}" destId="{3494A25D-D0DA-49E5-8301-6F0BF41D67A1}" srcOrd="0" destOrd="0" presId="urn:microsoft.com/office/officeart/2008/layout/SquareAccentList"/>
    <dgm:cxn modelId="{E036D9B7-2D96-4C6E-A8BD-E362E11B6F6C}" type="presParOf" srcId="{FDD4FB45-A085-4CD8-A6DB-D987465F4287}" destId="{B35AEBFD-FD8C-4A70-A7C2-3E57D13A02D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5DA802-6C7B-4FFC-A19E-77F8C9D78F3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41F630-7D8E-4D61-9C31-658B8107C5EC}">
      <dgm:prSet phldrT="[Текст]" custT="1"/>
      <dgm:spPr/>
      <dgm:t>
        <a:bodyPr/>
        <a:lstStyle/>
        <a:p>
          <a:r>
            <a:rPr lang="ru-RU" sz="1400" b="1" dirty="0" smtClean="0"/>
            <a:t>Основные задачи наставника</a:t>
          </a:r>
          <a:endParaRPr lang="ru-RU" sz="1400" dirty="0"/>
        </a:p>
      </dgm:t>
    </dgm:pt>
    <dgm:pt modelId="{AED20E32-5F82-43DF-B407-7B10B6B7D2BD}" type="parTrans" cxnId="{AA52948F-EE47-4D94-99E8-6069FF15E1E0}">
      <dgm:prSet/>
      <dgm:spPr/>
      <dgm:t>
        <a:bodyPr/>
        <a:lstStyle/>
        <a:p>
          <a:endParaRPr lang="ru-RU" sz="1400"/>
        </a:p>
      </dgm:t>
    </dgm:pt>
    <dgm:pt modelId="{FBC379BF-5E88-4A74-9CF5-FCA266EDD082}" type="sibTrans" cxnId="{AA52948F-EE47-4D94-99E8-6069FF15E1E0}">
      <dgm:prSet/>
      <dgm:spPr/>
      <dgm:t>
        <a:bodyPr/>
        <a:lstStyle/>
        <a:p>
          <a:endParaRPr lang="ru-RU" sz="1400"/>
        </a:p>
      </dgm:t>
    </dgm:pt>
    <dgm:pt modelId="{CFF24F2D-BA9E-4FE8-B89F-5F30673BFDCC}">
      <dgm:prSet phldrT="[Текст]" custT="1"/>
      <dgm:spPr/>
      <dgm:t>
        <a:bodyPr/>
        <a:lstStyle/>
        <a:p>
          <a:r>
            <a:rPr lang="ru-RU" sz="1400" b="0" dirty="0" smtClean="0"/>
            <a:t>передача знаний, навыков, помощь в освоении нового опыта</a:t>
          </a:r>
          <a:endParaRPr lang="ru-RU" sz="1400" dirty="0"/>
        </a:p>
      </dgm:t>
    </dgm:pt>
    <dgm:pt modelId="{1ED86179-CC1D-4DBD-BD3A-DA34448635F2}" type="parTrans" cxnId="{2ECADAF0-CCFA-4C59-8C4F-6F2B5CADC32E}">
      <dgm:prSet/>
      <dgm:spPr/>
      <dgm:t>
        <a:bodyPr/>
        <a:lstStyle/>
        <a:p>
          <a:endParaRPr lang="ru-RU" sz="1400"/>
        </a:p>
      </dgm:t>
    </dgm:pt>
    <dgm:pt modelId="{6EF05A1B-DA6A-4BF3-8729-2ABAAEDEDA40}" type="sibTrans" cxnId="{2ECADAF0-CCFA-4C59-8C4F-6F2B5CADC32E}">
      <dgm:prSet/>
      <dgm:spPr/>
      <dgm:t>
        <a:bodyPr/>
        <a:lstStyle/>
        <a:p>
          <a:endParaRPr lang="ru-RU" sz="1400"/>
        </a:p>
      </dgm:t>
    </dgm:pt>
    <dgm:pt modelId="{EB2CBE0A-1256-42D3-A2C0-9A526F5BD6EE}">
      <dgm:prSet phldrT="[Текст]" custT="1"/>
      <dgm:spPr/>
      <dgm:t>
        <a:bodyPr/>
        <a:lstStyle/>
        <a:p>
          <a:r>
            <a:rPr lang="ru-RU" sz="1400" b="0" dirty="0" smtClean="0"/>
            <a:t>трансляция корпоративной культуры, ее ценностей, норм и правил</a:t>
          </a:r>
          <a:endParaRPr lang="ru-RU" sz="1400" dirty="0"/>
        </a:p>
      </dgm:t>
    </dgm:pt>
    <dgm:pt modelId="{4FEAE07E-2FD5-49ED-A812-E008FDE2648F}" type="parTrans" cxnId="{07BEDA95-3B5D-4536-A664-3A676D1A0D20}">
      <dgm:prSet/>
      <dgm:spPr/>
      <dgm:t>
        <a:bodyPr/>
        <a:lstStyle/>
        <a:p>
          <a:endParaRPr lang="ru-RU" sz="1400"/>
        </a:p>
      </dgm:t>
    </dgm:pt>
    <dgm:pt modelId="{D226C4FC-4153-46C4-BF42-DAB8EB83C9D6}" type="sibTrans" cxnId="{07BEDA95-3B5D-4536-A664-3A676D1A0D20}">
      <dgm:prSet/>
      <dgm:spPr/>
      <dgm:t>
        <a:bodyPr/>
        <a:lstStyle/>
        <a:p>
          <a:endParaRPr lang="ru-RU" sz="1400"/>
        </a:p>
      </dgm:t>
    </dgm:pt>
    <dgm:pt modelId="{BA1E107B-454F-41F7-90B9-E546FB3DA2B5}">
      <dgm:prSet phldrT="[Текст]" custT="1"/>
      <dgm:spPr/>
      <dgm:t>
        <a:bodyPr/>
        <a:lstStyle/>
        <a:p>
          <a:r>
            <a:rPr lang="ru-RU" sz="1400" b="0" dirty="0" smtClean="0"/>
            <a:t>предоставление «обратной связи» по результатам работы</a:t>
          </a:r>
          <a:endParaRPr lang="ru-RU" sz="1400" dirty="0"/>
        </a:p>
      </dgm:t>
    </dgm:pt>
    <dgm:pt modelId="{B8704DB9-A3B5-49E9-AB1D-DAEB07E74B40}" type="parTrans" cxnId="{359E9FD3-941D-4567-9D96-7F0CF1DC2BA5}">
      <dgm:prSet/>
      <dgm:spPr/>
      <dgm:t>
        <a:bodyPr/>
        <a:lstStyle/>
        <a:p>
          <a:endParaRPr lang="ru-RU" sz="1400"/>
        </a:p>
      </dgm:t>
    </dgm:pt>
    <dgm:pt modelId="{ECA7D6AF-0329-4592-9A01-407DA8686F2D}" type="sibTrans" cxnId="{359E9FD3-941D-4567-9D96-7F0CF1DC2BA5}">
      <dgm:prSet/>
      <dgm:spPr/>
      <dgm:t>
        <a:bodyPr/>
        <a:lstStyle/>
        <a:p>
          <a:endParaRPr lang="ru-RU" sz="1400"/>
        </a:p>
      </dgm:t>
    </dgm:pt>
    <dgm:pt modelId="{41312DE9-0388-4790-BF51-CCA1CA65842B}">
      <dgm:prSet custT="1"/>
      <dgm:spPr/>
      <dgm:t>
        <a:bodyPr/>
        <a:lstStyle/>
        <a:p>
          <a:r>
            <a:rPr lang="ru-RU" sz="1400" dirty="0" smtClean="0"/>
            <a:t>поддержка в планировании карьеры и личного развития стажера</a:t>
          </a:r>
          <a:endParaRPr lang="ru-RU" sz="1400" dirty="0"/>
        </a:p>
      </dgm:t>
    </dgm:pt>
    <dgm:pt modelId="{2C64991F-9DCE-4B10-9AF4-CB0380F35691}" type="parTrans" cxnId="{DECD7759-E729-4524-801E-646F6092AB33}">
      <dgm:prSet/>
      <dgm:spPr/>
      <dgm:t>
        <a:bodyPr/>
        <a:lstStyle/>
        <a:p>
          <a:endParaRPr lang="ru-RU" sz="1400"/>
        </a:p>
      </dgm:t>
    </dgm:pt>
    <dgm:pt modelId="{4677C952-02D5-4B31-B245-3FE3146028FC}" type="sibTrans" cxnId="{DECD7759-E729-4524-801E-646F6092AB33}">
      <dgm:prSet/>
      <dgm:spPr/>
      <dgm:t>
        <a:bodyPr/>
        <a:lstStyle/>
        <a:p>
          <a:endParaRPr lang="ru-RU" sz="1400"/>
        </a:p>
      </dgm:t>
    </dgm:pt>
    <dgm:pt modelId="{ADA62DEA-E78F-4410-8DBB-94983DF4B1C2}">
      <dgm:prSet custT="1"/>
      <dgm:spPr/>
      <dgm:t>
        <a:bodyPr/>
        <a:lstStyle/>
        <a:p>
          <a:r>
            <a:rPr lang="ru-RU" sz="1400" dirty="0" smtClean="0"/>
            <a:t>формирование итоговых выводов о целесообразности дальнейшей карьеры стажера в органе власти</a:t>
          </a:r>
          <a:endParaRPr lang="ru-RU" sz="1400" dirty="0"/>
        </a:p>
      </dgm:t>
    </dgm:pt>
    <dgm:pt modelId="{AEE97FD6-7E22-43FD-8AC6-5D1F7154DE40}" type="parTrans" cxnId="{C66A852D-D231-40A1-926F-32C46B879D10}">
      <dgm:prSet/>
      <dgm:spPr/>
      <dgm:t>
        <a:bodyPr/>
        <a:lstStyle/>
        <a:p>
          <a:endParaRPr lang="ru-RU"/>
        </a:p>
      </dgm:t>
    </dgm:pt>
    <dgm:pt modelId="{C068528A-D7C9-4501-9493-3FC01B5F2469}" type="sibTrans" cxnId="{C66A852D-D231-40A1-926F-32C46B879D10}">
      <dgm:prSet/>
      <dgm:spPr/>
      <dgm:t>
        <a:bodyPr/>
        <a:lstStyle/>
        <a:p>
          <a:endParaRPr lang="ru-RU"/>
        </a:p>
      </dgm:t>
    </dgm:pt>
    <dgm:pt modelId="{B7D06ECD-1A7D-4C30-BBFD-7BE5188945C4}" type="pres">
      <dgm:prSet presAssocID="{165DA802-6C7B-4FFC-A19E-77F8C9D78F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7E00D1-B245-4D44-8524-DADECF14A519}" type="pres">
      <dgm:prSet presAssocID="{6141F630-7D8E-4D61-9C31-658B8107C5EC}" presName="thickLine" presStyleLbl="alignNode1" presStyleIdx="0" presStyleCnt="1" custLinFactNeighborX="-4959" custLinFactNeighborY="-22260"/>
      <dgm:spPr/>
    </dgm:pt>
    <dgm:pt modelId="{7E7CA979-7612-4225-978C-B1CF25781E20}" type="pres">
      <dgm:prSet presAssocID="{6141F630-7D8E-4D61-9C31-658B8107C5EC}" presName="horz1" presStyleCnt="0"/>
      <dgm:spPr/>
    </dgm:pt>
    <dgm:pt modelId="{FABC3A0A-CD40-4711-A7B8-C423B4F58F27}" type="pres">
      <dgm:prSet presAssocID="{6141F630-7D8E-4D61-9C31-658B8107C5EC}" presName="tx1" presStyleLbl="revTx" presStyleIdx="0" presStyleCnt="6" custScaleX="112960"/>
      <dgm:spPr/>
      <dgm:t>
        <a:bodyPr/>
        <a:lstStyle/>
        <a:p>
          <a:endParaRPr lang="ru-RU"/>
        </a:p>
      </dgm:t>
    </dgm:pt>
    <dgm:pt modelId="{BC64D9DA-5990-4BB5-BD61-103E4AB35B9F}" type="pres">
      <dgm:prSet presAssocID="{6141F630-7D8E-4D61-9C31-658B8107C5EC}" presName="vert1" presStyleCnt="0"/>
      <dgm:spPr/>
    </dgm:pt>
    <dgm:pt modelId="{7AEEDA90-5597-4D08-B8DE-F9CA3B9F520F}" type="pres">
      <dgm:prSet presAssocID="{CFF24F2D-BA9E-4FE8-B89F-5F30673BFDCC}" presName="vertSpace2a" presStyleCnt="0"/>
      <dgm:spPr/>
    </dgm:pt>
    <dgm:pt modelId="{E4B6B326-DD9A-4549-BF58-F57CB8E6DCF5}" type="pres">
      <dgm:prSet presAssocID="{CFF24F2D-BA9E-4FE8-B89F-5F30673BFDCC}" presName="horz2" presStyleCnt="0"/>
      <dgm:spPr/>
    </dgm:pt>
    <dgm:pt modelId="{B483B796-938B-4EC5-9474-1E1CA0C724A4}" type="pres">
      <dgm:prSet presAssocID="{CFF24F2D-BA9E-4FE8-B89F-5F30673BFDCC}" presName="horzSpace2" presStyleCnt="0"/>
      <dgm:spPr/>
    </dgm:pt>
    <dgm:pt modelId="{1BC6F494-F2B7-4C4C-BFDF-EFFF1AC5D754}" type="pres">
      <dgm:prSet presAssocID="{CFF24F2D-BA9E-4FE8-B89F-5F30673BFDCC}" presName="tx2" presStyleLbl="revTx" presStyleIdx="1" presStyleCnt="6"/>
      <dgm:spPr/>
      <dgm:t>
        <a:bodyPr/>
        <a:lstStyle/>
        <a:p>
          <a:endParaRPr lang="ru-RU"/>
        </a:p>
      </dgm:t>
    </dgm:pt>
    <dgm:pt modelId="{52B2F196-E6CD-49EA-807D-AC4CA09CE852}" type="pres">
      <dgm:prSet presAssocID="{CFF24F2D-BA9E-4FE8-B89F-5F30673BFDCC}" presName="vert2" presStyleCnt="0"/>
      <dgm:spPr/>
    </dgm:pt>
    <dgm:pt modelId="{28839C5F-E672-4B41-803F-B1427129A6BD}" type="pres">
      <dgm:prSet presAssocID="{CFF24F2D-BA9E-4FE8-B89F-5F30673BFDCC}" presName="thinLine2b" presStyleLbl="callout" presStyleIdx="0" presStyleCnt="5"/>
      <dgm:spPr/>
    </dgm:pt>
    <dgm:pt modelId="{64912DF4-0B65-477E-B5E0-7B3AE0B8FD65}" type="pres">
      <dgm:prSet presAssocID="{CFF24F2D-BA9E-4FE8-B89F-5F30673BFDCC}" presName="vertSpace2b" presStyleCnt="0"/>
      <dgm:spPr/>
    </dgm:pt>
    <dgm:pt modelId="{E8A89D57-5FCA-4A43-968D-5728073C0269}" type="pres">
      <dgm:prSet presAssocID="{EB2CBE0A-1256-42D3-A2C0-9A526F5BD6EE}" presName="horz2" presStyleCnt="0"/>
      <dgm:spPr/>
    </dgm:pt>
    <dgm:pt modelId="{AA4A411F-9D55-463B-9A19-4E16760A9107}" type="pres">
      <dgm:prSet presAssocID="{EB2CBE0A-1256-42D3-A2C0-9A526F5BD6EE}" presName="horzSpace2" presStyleCnt="0"/>
      <dgm:spPr/>
    </dgm:pt>
    <dgm:pt modelId="{57AFDA38-F1B1-4719-9A19-FCF3DB9A8790}" type="pres">
      <dgm:prSet presAssocID="{EB2CBE0A-1256-42D3-A2C0-9A526F5BD6EE}" presName="tx2" presStyleLbl="revTx" presStyleIdx="2" presStyleCnt="6"/>
      <dgm:spPr/>
      <dgm:t>
        <a:bodyPr/>
        <a:lstStyle/>
        <a:p>
          <a:endParaRPr lang="ru-RU"/>
        </a:p>
      </dgm:t>
    </dgm:pt>
    <dgm:pt modelId="{B22CB1F5-7561-42E9-9E06-268A78068158}" type="pres">
      <dgm:prSet presAssocID="{EB2CBE0A-1256-42D3-A2C0-9A526F5BD6EE}" presName="vert2" presStyleCnt="0"/>
      <dgm:spPr/>
    </dgm:pt>
    <dgm:pt modelId="{041BA981-CA05-4A10-8097-5A12DD05D3FA}" type="pres">
      <dgm:prSet presAssocID="{EB2CBE0A-1256-42D3-A2C0-9A526F5BD6EE}" presName="thinLine2b" presStyleLbl="callout" presStyleIdx="1" presStyleCnt="5"/>
      <dgm:spPr/>
    </dgm:pt>
    <dgm:pt modelId="{0671B45B-1033-450F-A578-F08B7353EE7D}" type="pres">
      <dgm:prSet presAssocID="{EB2CBE0A-1256-42D3-A2C0-9A526F5BD6EE}" presName="vertSpace2b" presStyleCnt="0"/>
      <dgm:spPr/>
    </dgm:pt>
    <dgm:pt modelId="{BFCEB4EB-1F07-43B5-B97D-C6EBC70397CC}" type="pres">
      <dgm:prSet presAssocID="{BA1E107B-454F-41F7-90B9-E546FB3DA2B5}" presName="horz2" presStyleCnt="0"/>
      <dgm:spPr/>
    </dgm:pt>
    <dgm:pt modelId="{87DC4F13-9D08-4AAC-B763-49FFA2CB58C7}" type="pres">
      <dgm:prSet presAssocID="{BA1E107B-454F-41F7-90B9-E546FB3DA2B5}" presName="horzSpace2" presStyleCnt="0"/>
      <dgm:spPr/>
    </dgm:pt>
    <dgm:pt modelId="{672CDB5E-F20E-4D92-AD1D-C9BFC07F8DD8}" type="pres">
      <dgm:prSet presAssocID="{BA1E107B-454F-41F7-90B9-E546FB3DA2B5}" presName="tx2" presStyleLbl="revTx" presStyleIdx="3" presStyleCnt="6"/>
      <dgm:spPr/>
      <dgm:t>
        <a:bodyPr/>
        <a:lstStyle/>
        <a:p>
          <a:endParaRPr lang="ru-RU"/>
        </a:p>
      </dgm:t>
    </dgm:pt>
    <dgm:pt modelId="{DB955F1F-E122-4E99-B724-AFAEBE9DEED5}" type="pres">
      <dgm:prSet presAssocID="{BA1E107B-454F-41F7-90B9-E546FB3DA2B5}" presName="vert2" presStyleCnt="0"/>
      <dgm:spPr/>
    </dgm:pt>
    <dgm:pt modelId="{A6F721CA-D3C2-4FA2-9C49-C4DCD6AD2677}" type="pres">
      <dgm:prSet presAssocID="{BA1E107B-454F-41F7-90B9-E546FB3DA2B5}" presName="thinLine2b" presStyleLbl="callout" presStyleIdx="2" presStyleCnt="5"/>
      <dgm:spPr/>
    </dgm:pt>
    <dgm:pt modelId="{3F974EF0-930D-439D-BF5E-181115782900}" type="pres">
      <dgm:prSet presAssocID="{BA1E107B-454F-41F7-90B9-E546FB3DA2B5}" presName="vertSpace2b" presStyleCnt="0"/>
      <dgm:spPr/>
    </dgm:pt>
    <dgm:pt modelId="{3CE9DB24-9F97-4E23-8CB4-E6C146534BE2}" type="pres">
      <dgm:prSet presAssocID="{41312DE9-0388-4790-BF51-CCA1CA65842B}" presName="horz2" presStyleCnt="0"/>
      <dgm:spPr/>
    </dgm:pt>
    <dgm:pt modelId="{67A3F306-22BD-4DC2-A314-0C0D47511DD4}" type="pres">
      <dgm:prSet presAssocID="{41312DE9-0388-4790-BF51-CCA1CA65842B}" presName="horzSpace2" presStyleCnt="0"/>
      <dgm:spPr/>
    </dgm:pt>
    <dgm:pt modelId="{8D1043C9-5FB2-4C00-ABC2-6D3A3A5C8FCE}" type="pres">
      <dgm:prSet presAssocID="{41312DE9-0388-4790-BF51-CCA1CA65842B}" presName="tx2" presStyleLbl="revTx" presStyleIdx="4" presStyleCnt="6"/>
      <dgm:spPr/>
      <dgm:t>
        <a:bodyPr/>
        <a:lstStyle/>
        <a:p>
          <a:endParaRPr lang="ru-RU"/>
        </a:p>
      </dgm:t>
    </dgm:pt>
    <dgm:pt modelId="{FB8D2DCE-5673-4491-B278-094928B20812}" type="pres">
      <dgm:prSet presAssocID="{41312DE9-0388-4790-BF51-CCA1CA65842B}" presName="vert2" presStyleCnt="0"/>
      <dgm:spPr/>
    </dgm:pt>
    <dgm:pt modelId="{B644C44F-55FA-4DE6-9025-AA0ABB562C7F}" type="pres">
      <dgm:prSet presAssocID="{41312DE9-0388-4790-BF51-CCA1CA65842B}" presName="thinLine2b" presStyleLbl="callout" presStyleIdx="3" presStyleCnt="5"/>
      <dgm:spPr/>
    </dgm:pt>
    <dgm:pt modelId="{8C9AECFF-394D-43CD-BD7A-4385DD61E454}" type="pres">
      <dgm:prSet presAssocID="{41312DE9-0388-4790-BF51-CCA1CA65842B}" presName="vertSpace2b" presStyleCnt="0"/>
      <dgm:spPr/>
    </dgm:pt>
    <dgm:pt modelId="{59D4A1C6-52D8-4B1E-8FB3-49362E562032}" type="pres">
      <dgm:prSet presAssocID="{ADA62DEA-E78F-4410-8DBB-94983DF4B1C2}" presName="horz2" presStyleCnt="0"/>
      <dgm:spPr/>
    </dgm:pt>
    <dgm:pt modelId="{F016D064-704F-4076-800B-EDE91B16252C}" type="pres">
      <dgm:prSet presAssocID="{ADA62DEA-E78F-4410-8DBB-94983DF4B1C2}" presName="horzSpace2" presStyleCnt="0"/>
      <dgm:spPr/>
    </dgm:pt>
    <dgm:pt modelId="{1E1065F4-B79D-4C79-ABC0-1A6B7E4DCECC}" type="pres">
      <dgm:prSet presAssocID="{ADA62DEA-E78F-4410-8DBB-94983DF4B1C2}" presName="tx2" presStyleLbl="revTx" presStyleIdx="5" presStyleCnt="6"/>
      <dgm:spPr/>
      <dgm:t>
        <a:bodyPr/>
        <a:lstStyle/>
        <a:p>
          <a:endParaRPr lang="ru-RU"/>
        </a:p>
      </dgm:t>
    </dgm:pt>
    <dgm:pt modelId="{5637A703-35E2-4DE9-86E3-72D1B4E99991}" type="pres">
      <dgm:prSet presAssocID="{ADA62DEA-E78F-4410-8DBB-94983DF4B1C2}" presName="vert2" presStyleCnt="0"/>
      <dgm:spPr/>
    </dgm:pt>
    <dgm:pt modelId="{1874B9DA-20D7-44AA-BBB0-15D311F467C5}" type="pres">
      <dgm:prSet presAssocID="{ADA62DEA-E78F-4410-8DBB-94983DF4B1C2}" presName="thinLine2b" presStyleLbl="callout" presStyleIdx="4" presStyleCnt="5"/>
      <dgm:spPr/>
    </dgm:pt>
    <dgm:pt modelId="{B772AAB6-3C6D-4581-92E1-CD29275DB804}" type="pres">
      <dgm:prSet presAssocID="{ADA62DEA-E78F-4410-8DBB-94983DF4B1C2}" presName="vertSpace2b" presStyleCnt="0"/>
      <dgm:spPr/>
    </dgm:pt>
  </dgm:ptLst>
  <dgm:cxnLst>
    <dgm:cxn modelId="{4D466A9A-8995-4D3C-802B-3FBD61FA1AD0}" type="presOf" srcId="{41312DE9-0388-4790-BF51-CCA1CA65842B}" destId="{8D1043C9-5FB2-4C00-ABC2-6D3A3A5C8FCE}" srcOrd="0" destOrd="0" presId="urn:microsoft.com/office/officeart/2008/layout/LinedList"/>
    <dgm:cxn modelId="{359E9FD3-941D-4567-9D96-7F0CF1DC2BA5}" srcId="{6141F630-7D8E-4D61-9C31-658B8107C5EC}" destId="{BA1E107B-454F-41F7-90B9-E546FB3DA2B5}" srcOrd="2" destOrd="0" parTransId="{B8704DB9-A3B5-49E9-AB1D-DAEB07E74B40}" sibTransId="{ECA7D6AF-0329-4592-9A01-407DA8686F2D}"/>
    <dgm:cxn modelId="{DECD7759-E729-4524-801E-646F6092AB33}" srcId="{6141F630-7D8E-4D61-9C31-658B8107C5EC}" destId="{41312DE9-0388-4790-BF51-CCA1CA65842B}" srcOrd="3" destOrd="0" parTransId="{2C64991F-9DCE-4B10-9AF4-CB0380F35691}" sibTransId="{4677C952-02D5-4B31-B245-3FE3146028FC}"/>
    <dgm:cxn modelId="{C3424FAC-EFAF-4BA0-B5C4-0AA629C23B40}" type="presOf" srcId="{165DA802-6C7B-4FFC-A19E-77F8C9D78F3D}" destId="{B7D06ECD-1A7D-4C30-BBFD-7BE5188945C4}" srcOrd="0" destOrd="0" presId="urn:microsoft.com/office/officeart/2008/layout/LinedList"/>
    <dgm:cxn modelId="{C66A852D-D231-40A1-926F-32C46B879D10}" srcId="{6141F630-7D8E-4D61-9C31-658B8107C5EC}" destId="{ADA62DEA-E78F-4410-8DBB-94983DF4B1C2}" srcOrd="4" destOrd="0" parTransId="{AEE97FD6-7E22-43FD-8AC6-5D1F7154DE40}" sibTransId="{C068528A-D7C9-4501-9493-3FC01B5F2469}"/>
    <dgm:cxn modelId="{5F6D8196-59C8-4447-B218-2A960696F30A}" type="presOf" srcId="{EB2CBE0A-1256-42D3-A2C0-9A526F5BD6EE}" destId="{57AFDA38-F1B1-4719-9A19-FCF3DB9A8790}" srcOrd="0" destOrd="0" presId="urn:microsoft.com/office/officeart/2008/layout/LinedList"/>
    <dgm:cxn modelId="{2ECADAF0-CCFA-4C59-8C4F-6F2B5CADC32E}" srcId="{6141F630-7D8E-4D61-9C31-658B8107C5EC}" destId="{CFF24F2D-BA9E-4FE8-B89F-5F30673BFDCC}" srcOrd="0" destOrd="0" parTransId="{1ED86179-CC1D-4DBD-BD3A-DA34448635F2}" sibTransId="{6EF05A1B-DA6A-4BF3-8729-2ABAAEDEDA40}"/>
    <dgm:cxn modelId="{1E284E4F-4B5C-4106-ACA1-4B9B9BBCD55F}" type="presOf" srcId="{ADA62DEA-E78F-4410-8DBB-94983DF4B1C2}" destId="{1E1065F4-B79D-4C79-ABC0-1A6B7E4DCECC}" srcOrd="0" destOrd="0" presId="urn:microsoft.com/office/officeart/2008/layout/LinedList"/>
    <dgm:cxn modelId="{BF136FF8-AD0F-49F6-A106-145765AB249A}" type="presOf" srcId="{6141F630-7D8E-4D61-9C31-658B8107C5EC}" destId="{FABC3A0A-CD40-4711-A7B8-C423B4F58F27}" srcOrd="0" destOrd="0" presId="urn:microsoft.com/office/officeart/2008/layout/LinedList"/>
    <dgm:cxn modelId="{81B8B3D4-A072-4765-BC80-68E01CD7FA57}" type="presOf" srcId="{BA1E107B-454F-41F7-90B9-E546FB3DA2B5}" destId="{672CDB5E-F20E-4D92-AD1D-C9BFC07F8DD8}" srcOrd="0" destOrd="0" presId="urn:microsoft.com/office/officeart/2008/layout/LinedList"/>
    <dgm:cxn modelId="{6AE20F21-5366-4FB0-AF77-C7797DDB8D99}" type="presOf" srcId="{CFF24F2D-BA9E-4FE8-B89F-5F30673BFDCC}" destId="{1BC6F494-F2B7-4C4C-BFDF-EFFF1AC5D754}" srcOrd="0" destOrd="0" presId="urn:microsoft.com/office/officeart/2008/layout/LinedList"/>
    <dgm:cxn modelId="{07BEDA95-3B5D-4536-A664-3A676D1A0D20}" srcId="{6141F630-7D8E-4D61-9C31-658B8107C5EC}" destId="{EB2CBE0A-1256-42D3-A2C0-9A526F5BD6EE}" srcOrd="1" destOrd="0" parTransId="{4FEAE07E-2FD5-49ED-A812-E008FDE2648F}" sibTransId="{D226C4FC-4153-46C4-BF42-DAB8EB83C9D6}"/>
    <dgm:cxn modelId="{AA52948F-EE47-4D94-99E8-6069FF15E1E0}" srcId="{165DA802-6C7B-4FFC-A19E-77F8C9D78F3D}" destId="{6141F630-7D8E-4D61-9C31-658B8107C5EC}" srcOrd="0" destOrd="0" parTransId="{AED20E32-5F82-43DF-B407-7B10B6B7D2BD}" sibTransId="{FBC379BF-5E88-4A74-9CF5-FCA266EDD082}"/>
    <dgm:cxn modelId="{7B79C7A2-B809-40CD-9E24-66E5DF042F87}" type="presParOf" srcId="{B7D06ECD-1A7D-4C30-BBFD-7BE5188945C4}" destId="{5A7E00D1-B245-4D44-8524-DADECF14A519}" srcOrd="0" destOrd="0" presId="urn:microsoft.com/office/officeart/2008/layout/LinedList"/>
    <dgm:cxn modelId="{2B890698-EC0F-49F9-9259-67F889D47FDE}" type="presParOf" srcId="{B7D06ECD-1A7D-4C30-BBFD-7BE5188945C4}" destId="{7E7CA979-7612-4225-978C-B1CF25781E20}" srcOrd="1" destOrd="0" presId="urn:microsoft.com/office/officeart/2008/layout/LinedList"/>
    <dgm:cxn modelId="{AA0DFF36-BB9A-45C3-9B4B-074C8AE11DFE}" type="presParOf" srcId="{7E7CA979-7612-4225-978C-B1CF25781E20}" destId="{FABC3A0A-CD40-4711-A7B8-C423B4F58F27}" srcOrd="0" destOrd="0" presId="urn:microsoft.com/office/officeart/2008/layout/LinedList"/>
    <dgm:cxn modelId="{9E4D36B8-B53F-4E99-93DE-489BA981A9B6}" type="presParOf" srcId="{7E7CA979-7612-4225-978C-B1CF25781E20}" destId="{BC64D9DA-5990-4BB5-BD61-103E4AB35B9F}" srcOrd="1" destOrd="0" presId="urn:microsoft.com/office/officeart/2008/layout/LinedList"/>
    <dgm:cxn modelId="{EDFEC082-F06B-4BD6-9EC3-A3F8630F6A4F}" type="presParOf" srcId="{BC64D9DA-5990-4BB5-BD61-103E4AB35B9F}" destId="{7AEEDA90-5597-4D08-B8DE-F9CA3B9F520F}" srcOrd="0" destOrd="0" presId="urn:microsoft.com/office/officeart/2008/layout/LinedList"/>
    <dgm:cxn modelId="{E8C0E118-4E11-4A09-BC92-97609176F59A}" type="presParOf" srcId="{BC64D9DA-5990-4BB5-BD61-103E4AB35B9F}" destId="{E4B6B326-DD9A-4549-BF58-F57CB8E6DCF5}" srcOrd="1" destOrd="0" presId="urn:microsoft.com/office/officeart/2008/layout/LinedList"/>
    <dgm:cxn modelId="{764FF4E3-6AD9-46A3-ADB6-95979735E90A}" type="presParOf" srcId="{E4B6B326-DD9A-4549-BF58-F57CB8E6DCF5}" destId="{B483B796-938B-4EC5-9474-1E1CA0C724A4}" srcOrd="0" destOrd="0" presId="urn:microsoft.com/office/officeart/2008/layout/LinedList"/>
    <dgm:cxn modelId="{66014675-A411-4D18-A154-3290F72C346E}" type="presParOf" srcId="{E4B6B326-DD9A-4549-BF58-F57CB8E6DCF5}" destId="{1BC6F494-F2B7-4C4C-BFDF-EFFF1AC5D754}" srcOrd="1" destOrd="0" presId="urn:microsoft.com/office/officeart/2008/layout/LinedList"/>
    <dgm:cxn modelId="{197DE11B-756F-4D48-BCE6-6E3492B4B8E9}" type="presParOf" srcId="{E4B6B326-DD9A-4549-BF58-F57CB8E6DCF5}" destId="{52B2F196-E6CD-49EA-807D-AC4CA09CE852}" srcOrd="2" destOrd="0" presId="urn:microsoft.com/office/officeart/2008/layout/LinedList"/>
    <dgm:cxn modelId="{DA448D0C-2237-4BBC-9F0F-2C06B16352EC}" type="presParOf" srcId="{BC64D9DA-5990-4BB5-BD61-103E4AB35B9F}" destId="{28839C5F-E672-4B41-803F-B1427129A6BD}" srcOrd="2" destOrd="0" presId="urn:microsoft.com/office/officeart/2008/layout/LinedList"/>
    <dgm:cxn modelId="{20900CFB-8A6C-4FCD-88A3-3817FB79D689}" type="presParOf" srcId="{BC64D9DA-5990-4BB5-BD61-103E4AB35B9F}" destId="{64912DF4-0B65-477E-B5E0-7B3AE0B8FD65}" srcOrd="3" destOrd="0" presId="urn:microsoft.com/office/officeart/2008/layout/LinedList"/>
    <dgm:cxn modelId="{00A35C5B-4A7F-40E8-A26B-14B0E5EB3174}" type="presParOf" srcId="{BC64D9DA-5990-4BB5-BD61-103E4AB35B9F}" destId="{E8A89D57-5FCA-4A43-968D-5728073C0269}" srcOrd="4" destOrd="0" presId="urn:microsoft.com/office/officeart/2008/layout/LinedList"/>
    <dgm:cxn modelId="{2D6B4163-9DB8-423F-93BF-AFC82DCC20BB}" type="presParOf" srcId="{E8A89D57-5FCA-4A43-968D-5728073C0269}" destId="{AA4A411F-9D55-463B-9A19-4E16760A9107}" srcOrd="0" destOrd="0" presId="urn:microsoft.com/office/officeart/2008/layout/LinedList"/>
    <dgm:cxn modelId="{3D41DCD1-D6A4-46D9-85B8-B1CA733A9156}" type="presParOf" srcId="{E8A89D57-5FCA-4A43-968D-5728073C0269}" destId="{57AFDA38-F1B1-4719-9A19-FCF3DB9A8790}" srcOrd="1" destOrd="0" presId="urn:microsoft.com/office/officeart/2008/layout/LinedList"/>
    <dgm:cxn modelId="{C8739D9B-A70E-431D-BE34-C1EC498A8B32}" type="presParOf" srcId="{E8A89D57-5FCA-4A43-968D-5728073C0269}" destId="{B22CB1F5-7561-42E9-9E06-268A78068158}" srcOrd="2" destOrd="0" presId="urn:microsoft.com/office/officeart/2008/layout/LinedList"/>
    <dgm:cxn modelId="{48B87C9B-EC0F-4717-A029-1EE514F042F5}" type="presParOf" srcId="{BC64D9DA-5990-4BB5-BD61-103E4AB35B9F}" destId="{041BA981-CA05-4A10-8097-5A12DD05D3FA}" srcOrd="5" destOrd="0" presId="urn:microsoft.com/office/officeart/2008/layout/LinedList"/>
    <dgm:cxn modelId="{DE3F0D24-3034-47C1-B46F-192453581C57}" type="presParOf" srcId="{BC64D9DA-5990-4BB5-BD61-103E4AB35B9F}" destId="{0671B45B-1033-450F-A578-F08B7353EE7D}" srcOrd="6" destOrd="0" presId="urn:microsoft.com/office/officeart/2008/layout/LinedList"/>
    <dgm:cxn modelId="{7AA3C97B-0943-438F-924D-D8C223F7DB2A}" type="presParOf" srcId="{BC64D9DA-5990-4BB5-BD61-103E4AB35B9F}" destId="{BFCEB4EB-1F07-43B5-B97D-C6EBC70397CC}" srcOrd="7" destOrd="0" presId="urn:microsoft.com/office/officeart/2008/layout/LinedList"/>
    <dgm:cxn modelId="{035EF0AF-95C0-423E-A482-BD49DDD16B82}" type="presParOf" srcId="{BFCEB4EB-1F07-43B5-B97D-C6EBC70397CC}" destId="{87DC4F13-9D08-4AAC-B763-49FFA2CB58C7}" srcOrd="0" destOrd="0" presId="urn:microsoft.com/office/officeart/2008/layout/LinedList"/>
    <dgm:cxn modelId="{48AA26D7-2F47-4D63-9194-734740E71ABB}" type="presParOf" srcId="{BFCEB4EB-1F07-43B5-B97D-C6EBC70397CC}" destId="{672CDB5E-F20E-4D92-AD1D-C9BFC07F8DD8}" srcOrd="1" destOrd="0" presId="urn:microsoft.com/office/officeart/2008/layout/LinedList"/>
    <dgm:cxn modelId="{6840E5B0-54D9-4EBB-AFD2-2BB3D6E600E1}" type="presParOf" srcId="{BFCEB4EB-1F07-43B5-B97D-C6EBC70397CC}" destId="{DB955F1F-E122-4E99-B724-AFAEBE9DEED5}" srcOrd="2" destOrd="0" presId="urn:microsoft.com/office/officeart/2008/layout/LinedList"/>
    <dgm:cxn modelId="{A414EAE8-7396-42B7-AE42-6A249DDA3A0E}" type="presParOf" srcId="{BC64D9DA-5990-4BB5-BD61-103E4AB35B9F}" destId="{A6F721CA-D3C2-4FA2-9C49-C4DCD6AD2677}" srcOrd="8" destOrd="0" presId="urn:microsoft.com/office/officeart/2008/layout/LinedList"/>
    <dgm:cxn modelId="{0B3B77EF-702B-4B71-88DC-19AF6DA88B09}" type="presParOf" srcId="{BC64D9DA-5990-4BB5-BD61-103E4AB35B9F}" destId="{3F974EF0-930D-439D-BF5E-181115782900}" srcOrd="9" destOrd="0" presId="urn:microsoft.com/office/officeart/2008/layout/LinedList"/>
    <dgm:cxn modelId="{08C2CA51-E65E-45AD-93AB-0F5F4DED5173}" type="presParOf" srcId="{BC64D9DA-5990-4BB5-BD61-103E4AB35B9F}" destId="{3CE9DB24-9F97-4E23-8CB4-E6C146534BE2}" srcOrd="10" destOrd="0" presId="urn:microsoft.com/office/officeart/2008/layout/LinedList"/>
    <dgm:cxn modelId="{CE69F913-8A04-4926-9A72-2A4305F83467}" type="presParOf" srcId="{3CE9DB24-9F97-4E23-8CB4-E6C146534BE2}" destId="{67A3F306-22BD-4DC2-A314-0C0D47511DD4}" srcOrd="0" destOrd="0" presId="urn:microsoft.com/office/officeart/2008/layout/LinedList"/>
    <dgm:cxn modelId="{1AD4BD6A-920F-4046-B2F0-92A6385A3304}" type="presParOf" srcId="{3CE9DB24-9F97-4E23-8CB4-E6C146534BE2}" destId="{8D1043C9-5FB2-4C00-ABC2-6D3A3A5C8FCE}" srcOrd="1" destOrd="0" presId="urn:microsoft.com/office/officeart/2008/layout/LinedList"/>
    <dgm:cxn modelId="{525E3FA9-59BE-4249-A74E-A685DFE25BA9}" type="presParOf" srcId="{3CE9DB24-9F97-4E23-8CB4-E6C146534BE2}" destId="{FB8D2DCE-5673-4491-B278-094928B20812}" srcOrd="2" destOrd="0" presId="urn:microsoft.com/office/officeart/2008/layout/LinedList"/>
    <dgm:cxn modelId="{12C1DBAA-F814-4A8F-AE6D-199D09768F4A}" type="presParOf" srcId="{BC64D9DA-5990-4BB5-BD61-103E4AB35B9F}" destId="{B644C44F-55FA-4DE6-9025-AA0ABB562C7F}" srcOrd="11" destOrd="0" presId="urn:microsoft.com/office/officeart/2008/layout/LinedList"/>
    <dgm:cxn modelId="{F557DC6D-2F2C-4A5E-B6B6-B3387333A480}" type="presParOf" srcId="{BC64D9DA-5990-4BB5-BD61-103E4AB35B9F}" destId="{8C9AECFF-394D-43CD-BD7A-4385DD61E454}" srcOrd="12" destOrd="0" presId="urn:microsoft.com/office/officeart/2008/layout/LinedList"/>
    <dgm:cxn modelId="{3553F436-2402-40EC-A620-8D98B52AB46C}" type="presParOf" srcId="{BC64D9DA-5990-4BB5-BD61-103E4AB35B9F}" destId="{59D4A1C6-52D8-4B1E-8FB3-49362E562032}" srcOrd="13" destOrd="0" presId="urn:microsoft.com/office/officeart/2008/layout/LinedList"/>
    <dgm:cxn modelId="{10CB763D-A4A6-4720-ACB5-11CB6F488D30}" type="presParOf" srcId="{59D4A1C6-52D8-4B1E-8FB3-49362E562032}" destId="{F016D064-704F-4076-800B-EDE91B16252C}" srcOrd="0" destOrd="0" presId="urn:microsoft.com/office/officeart/2008/layout/LinedList"/>
    <dgm:cxn modelId="{34DBEF43-14B4-4713-B233-25BD008B5B09}" type="presParOf" srcId="{59D4A1C6-52D8-4B1E-8FB3-49362E562032}" destId="{1E1065F4-B79D-4C79-ABC0-1A6B7E4DCECC}" srcOrd="1" destOrd="0" presId="urn:microsoft.com/office/officeart/2008/layout/LinedList"/>
    <dgm:cxn modelId="{536232B2-5757-4989-80C2-441BFE9E75CA}" type="presParOf" srcId="{59D4A1C6-52D8-4B1E-8FB3-49362E562032}" destId="{5637A703-35E2-4DE9-86E3-72D1B4E99991}" srcOrd="2" destOrd="0" presId="urn:microsoft.com/office/officeart/2008/layout/LinedList"/>
    <dgm:cxn modelId="{54DA9B52-8626-400F-9750-3E5500DB8E82}" type="presParOf" srcId="{BC64D9DA-5990-4BB5-BD61-103E4AB35B9F}" destId="{1874B9DA-20D7-44AA-BBB0-15D311F467C5}" srcOrd="14" destOrd="0" presId="urn:microsoft.com/office/officeart/2008/layout/LinedList"/>
    <dgm:cxn modelId="{39A428EB-A9A2-4962-9ABD-E963DCB84B93}" type="presParOf" srcId="{BC64D9DA-5990-4BB5-BD61-103E4AB35B9F}" destId="{B772AAB6-3C6D-4581-92E1-CD29275DB8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4451AF-7813-4E37-919A-F892B2463D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E92A9EE-E6C9-4A80-BA5F-26C7BFD7B0EB}">
      <dgm:prSet phldrT="[Текст]"/>
      <dgm:spPr/>
      <dgm:t>
        <a:bodyPr/>
        <a:lstStyle/>
        <a:p>
          <a:r>
            <a:rPr lang="ru-RU" dirty="0" smtClean="0"/>
            <a:t>Участники </a:t>
          </a:r>
          <a:endParaRPr lang="ru-RU" dirty="0"/>
        </a:p>
      </dgm:t>
    </dgm:pt>
    <dgm:pt modelId="{70A12F5F-1336-427F-9E26-DFA115564F5B}" type="parTrans" cxnId="{BBDA3DCF-1171-4520-941B-99B1FB5823C0}">
      <dgm:prSet/>
      <dgm:spPr/>
      <dgm:t>
        <a:bodyPr/>
        <a:lstStyle/>
        <a:p>
          <a:endParaRPr lang="ru-RU"/>
        </a:p>
      </dgm:t>
    </dgm:pt>
    <dgm:pt modelId="{3865CFA4-ED2D-4348-A9EF-3C91EFCED693}" type="sibTrans" cxnId="{BBDA3DCF-1171-4520-941B-99B1FB5823C0}">
      <dgm:prSet/>
      <dgm:spPr/>
      <dgm:t>
        <a:bodyPr/>
        <a:lstStyle/>
        <a:p>
          <a:endParaRPr lang="ru-RU"/>
        </a:p>
      </dgm:t>
    </dgm:pt>
    <dgm:pt modelId="{904FCD14-0212-4970-A493-FABA0543ABAF}">
      <dgm:prSet phldrT="[Текст]"/>
      <dgm:spPr/>
      <dgm:t>
        <a:bodyPr/>
        <a:lstStyle/>
        <a:p>
          <a:r>
            <a:rPr lang="ru-RU" dirty="0" smtClean="0"/>
            <a:t>Губернатор Ставропольского края </a:t>
          </a:r>
          <a:r>
            <a:rPr lang="ru-RU" dirty="0" err="1" smtClean="0"/>
            <a:t>В.В.Владимиров</a:t>
          </a:r>
          <a:endParaRPr lang="ru-RU" dirty="0"/>
        </a:p>
      </dgm:t>
    </dgm:pt>
    <dgm:pt modelId="{9BF18268-A22A-4CF4-B883-237050011D27}" type="parTrans" cxnId="{B5910A22-7474-488F-85D4-BBE24593D9D3}">
      <dgm:prSet/>
      <dgm:spPr/>
      <dgm:t>
        <a:bodyPr/>
        <a:lstStyle/>
        <a:p>
          <a:endParaRPr lang="ru-RU"/>
        </a:p>
      </dgm:t>
    </dgm:pt>
    <dgm:pt modelId="{3B965C00-EC27-44E5-BD14-2951F197EC27}" type="sibTrans" cxnId="{B5910A22-7474-488F-85D4-BBE24593D9D3}">
      <dgm:prSet/>
      <dgm:spPr/>
      <dgm:t>
        <a:bodyPr/>
        <a:lstStyle/>
        <a:p>
          <a:endParaRPr lang="ru-RU"/>
        </a:p>
      </dgm:t>
    </dgm:pt>
    <dgm:pt modelId="{9029E77F-77BE-4B8A-8021-E7443A1837EC}">
      <dgm:prSet phldrT="[Текст]"/>
      <dgm:spPr/>
      <dgm:t>
        <a:bodyPr/>
        <a:lstStyle/>
        <a:p>
          <a:r>
            <a:rPr lang="ru-RU" smtClean="0"/>
            <a:t>Итоги </a:t>
          </a:r>
          <a:endParaRPr lang="ru-RU" dirty="0"/>
        </a:p>
      </dgm:t>
    </dgm:pt>
    <dgm:pt modelId="{0E92571A-E199-40D7-84F9-4EF9FFF8E575}" type="parTrans" cxnId="{4CBDBAA1-A7AA-4F3C-84CD-D071FDBDD7F7}">
      <dgm:prSet/>
      <dgm:spPr/>
      <dgm:t>
        <a:bodyPr/>
        <a:lstStyle/>
        <a:p>
          <a:endParaRPr lang="ru-RU"/>
        </a:p>
      </dgm:t>
    </dgm:pt>
    <dgm:pt modelId="{F47C3B07-FE1E-4705-AE3A-0C0FBC2AEFD6}" type="sibTrans" cxnId="{4CBDBAA1-A7AA-4F3C-84CD-D071FDBDD7F7}">
      <dgm:prSet/>
      <dgm:spPr/>
      <dgm:t>
        <a:bodyPr/>
        <a:lstStyle/>
        <a:p>
          <a:endParaRPr lang="ru-RU"/>
        </a:p>
      </dgm:t>
    </dgm:pt>
    <dgm:pt modelId="{E8E6E00D-D523-4A0E-8E3A-D976466C35E8}">
      <dgm:prSet phldrT="[Текст]"/>
      <dgm:spPr/>
      <dgm:t>
        <a:bodyPr/>
        <a:lstStyle/>
        <a:p>
          <a:r>
            <a:rPr lang="ru-RU" dirty="0" smtClean="0"/>
            <a:t>Стажерами представлены результаты работы в должности за 6 месяцев и инициативы по развитию отрасли</a:t>
          </a:r>
          <a:endParaRPr lang="ru-RU" dirty="0"/>
        </a:p>
      </dgm:t>
    </dgm:pt>
    <dgm:pt modelId="{F92ABD28-8240-462E-A236-0D354194FD1D}" type="parTrans" cxnId="{8463E199-0543-4509-93B9-D4C64B8EDE71}">
      <dgm:prSet/>
      <dgm:spPr/>
      <dgm:t>
        <a:bodyPr/>
        <a:lstStyle/>
        <a:p>
          <a:endParaRPr lang="ru-RU"/>
        </a:p>
      </dgm:t>
    </dgm:pt>
    <dgm:pt modelId="{D1FEC4FF-8564-4606-81BB-8B2005F45C99}" type="sibTrans" cxnId="{8463E199-0543-4509-93B9-D4C64B8EDE71}">
      <dgm:prSet/>
      <dgm:spPr/>
      <dgm:t>
        <a:bodyPr/>
        <a:lstStyle/>
        <a:p>
          <a:endParaRPr lang="ru-RU"/>
        </a:p>
      </dgm:t>
    </dgm:pt>
    <dgm:pt modelId="{8BCE0EF2-1216-4087-A6DC-AC1326ECC09C}">
      <dgm:prSet phldrT="[Текст]"/>
      <dgm:spPr/>
      <dgm:t>
        <a:bodyPr/>
        <a:lstStyle/>
        <a:p>
          <a:r>
            <a:rPr lang="ru-RU" dirty="0" smtClean="0"/>
            <a:t>Заместители председателя Правительства Ставропольского края, курирующие деятельность органов власти, в которых организованы стажировки</a:t>
          </a:r>
          <a:endParaRPr lang="ru-RU" dirty="0"/>
        </a:p>
      </dgm:t>
    </dgm:pt>
    <dgm:pt modelId="{2039F191-029A-40CC-A01B-5EEEC3362D30}" type="parTrans" cxnId="{07565134-EF05-4565-86B2-6A5A7BB8A19F}">
      <dgm:prSet/>
      <dgm:spPr/>
      <dgm:t>
        <a:bodyPr/>
        <a:lstStyle/>
        <a:p>
          <a:endParaRPr lang="ru-RU"/>
        </a:p>
      </dgm:t>
    </dgm:pt>
    <dgm:pt modelId="{6A16CDE4-1C4D-425F-851E-1B84545D6E00}" type="sibTrans" cxnId="{07565134-EF05-4565-86B2-6A5A7BB8A19F}">
      <dgm:prSet/>
      <dgm:spPr/>
      <dgm:t>
        <a:bodyPr/>
        <a:lstStyle/>
        <a:p>
          <a:endParaRPr lang="ru-RU"/>
        </a:p>
      </dgm:t>
    </dgm:pt>
    <dgm:pt modelId="{D9D102CB-02E6-4669-9DC7-2EBD28DD042F}">
      <dgm:prSet phldrT="[Текст]"/>
      <dgm:spPr/>
      <dgm:t>
        <a:bodyPr/>
        <a:lstStyle/>
        <a:p>
          <a:r>
            <a:rPr lang="ru-RU" dirty="0" smtClean="0"/>
            <a:t>Наставники – руководители органов власти, в которых организованы стажировки</a:t>
          </a:r>
          <a:endParaRPr lang="ru-RU" dirty="0"/>
        </a:p>
      </dgm:t>
    </dgm:pt>
    <dgm:pt modelId="{7EBFBE1C-814D-42C3-BD59-073F210F591F}" type="parTrans" cxnId="{4FB4F64C-D33E-4A90-83D7-DCFDD5C0F19B}">
      <dgm:prSet/>
      <dgm:spPr/>
      <dgm:t>
        <a:bodyPr/>
        <a:lstStyle/>
        <a:p>
          <a:endParaRPr lang="ru-RU"/>
        </a:p>
      </dgm:t>
    </dgm:pt>
    <dgm:pt modelId="{86AFDD1D-1B92-4C1A-B808-A9BFBD8B59C2}" type="sibTrans" cxnId="{4FB4F64C-D33E-4A90-83D7-DCFDD5C0F19B}">
      <dgm:prSet/>
      <dgm:spPr/>
      <dgm:t>
        <a:bodyPr/>
        <a:lstStyle/>
        <a:p>
          <a:endParaRPr lang="ru-RU"/>
        </a:p>
      </dgm:t>
    </dgm:pt>
    <dgm:pt modelId="{D435B2FC-F2AA-4D9E-AC1B-A53DEF7EC456}">
      <dgm:prSet phldrT="[Текст]"/>
      <dgm:spPr/>
      <dgm:t>
        <a:bodyPr/>
        <a:lstStyle/>
        <a:p>
          <a:r>
            <a:rPr lang="ru-RU" dirty="0" smtClean="0"/>
            <a:t>Стажеры – заместители руководителей органов власти, назначенные на должности в рамках Программы</a:t>
          </a:r>
          <a:endParaRPr lang="ru-RU" dirty="0"/>
        </a:p>
      </dgm:t>
    </dgm:pt>
    <dgm:pt modelId="{66F0BBD8-D16B-4055-BBB2-6B4A89AEB095}" type="parTrans" cxnId="{E31761A7-837E-4080-8073-881FD6662114}">
      <dgm:prSet/>
      <dgm:spPr/>
      <dgm:t>
        <a:bodyPr/>
        <a:lstStyle/>
        <a:p>
          <a:endParaRPr lang="ru-RU"/>
        </a:p>
      </dgm:t>
    </dgm:pt>
    <dgm:pt modelId="{278CED48-41C4-4E7C-A5A0-F975FB8CA0A3}" type="sibTrans" cxnId="{E31761A7-837E-4080-8073-881FD6662114}">
      <dgm:prSet/>
      <dgm:spPr/>
      <dgm:t>
        <a:bodyPr/>
        <a:lstStyle/>
        <a:p>
          <a:endParaRPr lang="ru-RU"/>
        </a:p>
      </dgm:t>
    </dgm:pt>
    <dgm:pt modelId="{AD08A3FE-B14A-4783-B096-7A986F14D5F8}">
      <dgm:prSet phldrT="[Текст]"/>
      <dgm:spPr/>
      <dgm:t>
        <a:bodyPr/>
        <a:lstStyle/>
        <a:p>
          <a:r>
            <a:rPr lang="ru-RU" dirty="0" smtClean="0"/>
            <a:t>Заместитель председателя Правительства Ставропольского края, руководитель аппарата Правительства Ставропольского края, курирующий кадровую политику</a:t>
          </a:r>
          <a:endParaRPr lang="ru-RU" dirty="0"/>
        </a:p>
      </dgm:t>
    </dgm:pt>
    <dgm:pt modelId="{D2BDEE85-4F9E-4278-8A3E-323C70D278D4}" type="parTrans" cxnId="{6359089C-D546-4A40-84C3-2EFCFFAA9B6D}">
      <dgm:prSet/>
      <dgm:spPr/>
      <dgm:t>
        <a:bodyPr/>
        <a:lstStyle/>
        <a:p>
          <a:endParaRPr lang="ru-RU"/>
        </a:p>
      </dgm:t>
    </dgm:pt>
    <dgm:pt modelId="{9CC42A8C-C6EB-4D6B-BF41-4A4A01AAE019}" type="sibTrans" cxnId="{6359089C-D546-4A40-84C3-2EFCFFAA9B6D}">
      <dgm:prSet/>
      <dgm:spPr/>
      <dgm:t>
        <a:bodyPr/>
        <a:lstStyle/>
        <a:p>
          <a:endParaRPr lang="ru-RU"/>
        </a:p>
      </dgm:t>
    </dgm:pt>
    <dgm:pt modelId="{8995B7A9-9B33-4237-9B53-D7779C8AF3ED}">
      <dgm:prSet phldrT="[Текст]"/>
      <dgm:spPr/>
      <dgm:t>
        <a:bodyPr/>
        <a:lstStyle/>
        <a:p>
          <a:r>
            <a:rPr lang="ru-RU" dirty="0" smtClean="0"/>
            <a:t>Заместитель руководителя аппарата Правительства Ставропольского края, курирующий кадровую политику</a:t>
          </a:r>
          <a:endParaRPr lang="ru-RU" dirty="0"/>
        </a:p>
      </dgm:t>
    </dgm:pt>
    <dgm:pt modelId="{2A38630C-832A-400F-AC12-08BE999A9A68}" type="parTrans" cxnId="{BC8CCC23-019E-4129-A1D1-574CEB14CF27}">
      <dgm:prSet/>
      <dgm:spPr/>
      <dgm:t>
        <a:bodyPr/>
        <a:lstStyle/>
        <a:p>
          <a:endParaRPr lang="ru-RU"/>
        </a:p>
      </dgm:t>
    </dgm:pt>
    <dgm:pt modelId="{F25A38CC-A812-47CF-AE21-E1595FE56E58}" type="sibTrans" cxnId="{BC8CCC23-019E-4129-A1D1-574CEB14CF27}">
      <dgm:prSet/>
      <dgm:spPr/>
      <dgm:t>
        <a:bodyPr/>
        <a:lstStyle/>
        <a:p>
          <a:endParaRPr lang="ru-RU"/>
        </a:p>
      </dgm:t>
    </dgm:pt>
    <dgm:pt modelId="{4FC2C546-F4E0-446D-BC5E-B79DF2B1A0DE}">
      <dgm:prSet phldrT="[Текст]"/>
      <dgm:spPr/>
      <dgm:t>
        <a:bodyPr/>
        <a:lstStyle/>
        <a:p>
          <a:r>
            <a:rPr lang="ru-RU" dirty="0" smtClean="0"/>
            <a:t>Начальник управления кадров, государственной, муниципальной службы и наград аппарата правительства Ставропольского края</a:t>
          </a:r>
          <a:endParaRPr lang="ru-RU" dirty="0"/>
        </a:p>
      </dgm:t>
    </dgm:pt>
    <dgm:pt modelId="{8EDFEC94-29CF-4C31-B07D-D633459731D3}" type="parTrans" cxnId="{2568F777-283E-41EF-B1B6-60323B7E0135}">
      <dgm:prSet/>
      <dgm:spPr/>
      <dgm:t>
        <a:bodyPr/>
        <a:lstStyle/>
        <a:p>
          <a:endParaRPr lang="ru-RU"/>
        </a:p>
      </dgm:t>
    </dgm:pt>
    <dgm:pt modelId="{1F0FA4E7-0687-4B2F-9BE4-41F941AA64B0}" type="sibTrans" cxnId="{2568F777-283E-41EF-B1B6-60323B7E0135}">
      <dgm:prSet/>
      <dgm:spPr/>
      <dgm:t>
        <a:bodyPr/>
        <a:lstStyle/>
        <a:p>
          <a:endParaRPr lang="ru-RU"/>
        </a:p>
      </dgm:t>
    </dgm:pt>
    <dgm:pt modelId="{61CCFB6A-49BE-4FEB-90A5-47E812E7F830}">
      <dgm:prSet phldrT="[Текст]"/>
      <dgm:spPr/>
      <dgm:t>
        <a:bodyPr/>
        <a:lstStyle/>
        <a:p>
          <a:r>
            <a:rPr lang="ru-RU" dirty="0" smtClean="0"/>
            <a:t>Скорректированы основные векторы развития стажеров, определены дальнейшие  профессиональные планы</a:t>
          </a:r>
          <a:endParaRPr lang="ru-RU" dirty="0"/>
        </a:p>
      </dgm:t>
    </dgm:pt>
    <dgm:pt modelId="{7FA23759-BEFA-48D5-A2CA-7E1767F2A55B}" type="parTrans" cxnId="{5C3967BF-556F-4BA3-9994-1645293A9FFE}">
      <dgm:prSet/>
      <dgm:spPr/>
      <dgm:t>
        <a:bodyPr/>
        <a:lstStyle/>
        <a:p>
          <a:endParaRPr lang="ru-RU"/>
        </a:p>
      </dgm:t>
    </dgm:pt>
    <dgm:pt modelId="{F94CFB10-82DF-4175-B59C-CFE1893FCA50}" type="sibTrans" cxnId="{5C3967BF-556F-4BA3-9994-1645293A9FFE}">
      <dgm:prSet/>
      <dgm:spPr/>
      <dgm:t>
        <a:bodyPr/>
        <a:lstStyle/>
        <a:p>
          <a:endParaRPr lang="ru-RU"/>
        </a:p>
      </dgm:t>
    </dgm:pt>
    <dgm:pt modelId="{06856C43-19F9-4614-9CF9-C71EAE4BFC10}" type="pres">
      <dgm:prSet presAssocID="{B44451AF-7813-4E37-919A-F892B2463D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D521FF-9A93-4975-A15E-30B2248A0E44}" type="pres">
      <dgm:prSet presAssocID="{FE92A9EE-E6C9-4A80-BA5F-26C7BFD7B0EB}" presName="parentText" presStyleLbl="node1" presStyleIdx="0" presStyleCnt="2" custLinFactNeighborY="-941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8AE1330-3A6D-4FA0-871A-506561891DC2}" type="pres">
      <dgm:prSet presAssocID="{FE92A9EE-E6C9-4A80-BA5F-26C7BFD7B0EB}" presName="childText" presStyleLbl="revTx" presStyleIdx="0" presStyleCnt="2" custScaleY="82814" custLinFactNeighborY="-1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FE35F-69A3-472C-8B8B-691FC23FA269}" type="pres">
      <dgm:prSet presAssocID="{9029E77F-77BE-4B8A-8021-E7443A1837EC}" presName="parentText" presStyleLbl="node1" presStyleIdx="1" presStyleCnt="2" custLinFactNeighborY="1153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E8866C5-B260-46BF-A57B-BEDF007C332D}" type="pres">
      <dgm:prSet presAssocID="{9029E77F-77BE-4B8A-8021-E7443A1837EC}" presName="childText" presStyleLbl="revTx" presStyleIdx="1" presStyleCnt="2" custLinFactNeighborY="49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384BF-FA74-4A59-B1A6-A068BB05C64E}" type="presOf" srcId="{61CCFB6A-49BE-4FEB-90A5-47E812E7F830}" destId="{9E8866C5-B260-46BF-A57B-BEDF007C332D}" srcOrd="0" destOrd="1" presId="urn:microsoft.com/office/officeart/2005/8/layout/vList2"/>
    <dgm:cxn modelId="{2568F777-283E-41EF-B1B6-60323B7E0135}" srcId="{FE92A9EE-E6C9-4A80-BA5F-26C7BFD7B0EB}" destId="{4FC2C546-F4E0-446D-BC5E-B79DF2B1A0DE}" srcOrd="5" destOrd="0" parTransId="{8EDFEC94-29CF-4C31-B07D-D633459731D3}" sibTransId="{1F0FA4E7-0687-4B2F-9BE4-41F941AA64B0}"/>
    <dgm:cxn modelId="{86CE55FB-7310-4347-B954-DE8381060B7A}" type="presOf" srcId="{B44451AF-7813-4E37-919A-F892B2463D0E}" destId="{06856C43-19F9-4614-9CF9-C71EAE4BFC10}" srcOrd="0" destOrd="0" presId="urn:microsoft.com/office/officeart/2005/8/layout/vList2"/>
    <dgm:cxn modelId="{8B905313-4319-4D7B-A7F9-E7CC0D54A0B4}" type="presOf" srcId="{FE92A9EE-E6C9-4A80-BA5F-26C7BFD7B0EB}" destId="{A2D521FF-9A93-4975-A15E-30B2248A0E44}" srcOrd="0" destOrd="0" presId="urn:microsoft.com/office/officeart/2005/8/layout/vList2"/>
    <dgm:cxn modelId="{6359089C-D546-4A40-84C3-2EFCFFAA9B6D}" srcId="{FE92A9EE-E6C9-4A80-BA5F-26C7BFD7B0EB}" destId="{AD08A3FE-B14A-4783-B096-7A986F14D5F8}" srcOrd="2" destOrd="0" parTransId="{D2BDEE85-4F9E-4278-8A3E-323C70D278D4}" sibTransId="{9CC42A8C-C6EB-4D6B-BF41-4A4A01AAE019}"/>
    <dgm:cxn modelId="{B5910A22-7474-488F-85D4-BBE24593D9D3}" srcId="{FE92A9EE-E6C9-4A80-BA5F-26C7BFD7B0EB}" destId="{904FCD14-0212-4970-A493-FABA0543ABAF}" srcOrd="0" destOrd="0" parTransId="{9BF18268-A22A-4CF4-B883-237050011D27}" sibTransId="{3B965C00-EC27-44E5-BD14-2951F197EC27}"/>
    <dgm:cxn modelId="{07565134-EF05-4565-86B2-6A5A7BB8A19F}" srcId="{FE92A9EE-E6C9-4A80-BA5F-26C7BFD7B0EB}" destId="{8BCE0EF2-1216-4087-A6DC-AC1326ECC09C}" srcOrd="1" destOrd="0" parTransId="{2039F191-029A-40CC-A01B-5EEEC3362D30}" sibTransId="{6A16CDE4-1C4D-425F-851E-1B84545D6E00}"/>
    <dgm:cxn modelId="{32EA52C2-43DD-45A6-9809-12EE9E8FC8C4}" type="presOf" srcId="{D435B2FC-F2AA-4D9E-AC1B-A53DEF7EC456}" destId="{C8AE1330-3A6D-4FA0-871A-506561891DC2}" srcOrd="0" destOrd="6" presId="urn:microsoft.com/office/officeart/2005/8/layout/vList2"/>
    <dgm:cxn modelId="{E31761A7-837E-4080-8073-881FD6662114}" srcId="{FE92A9EE-E6C9-4A80-BA5F-26C7BFD7B0EB}" destId="{D435B2FC-F2AA-4D9E-AC1B-A53DEF7EC456}" srcOrd="6" destOrd="0" parTransId="{66F0BBD8-D16B-4055-BBB2-6B4A89AEB095}" sibTransId="{278CED48-41C4-4E7C-A5A0-F975FB8CA0A3}"/>
    <dgm:cxn modelId="{BC8CCC23-019E-4129-A1D1-574CEB14CF27}" srcId="{FE92A9EE-E6C9-4A80-BA5F-26C7BFD7B0EB}" destId="{8995B7A9-9B33-4237-9B53-D7779C8AF3ED}" srcOrd="4" destOrd="0" parTransId="{2A38630C-832A-400F-AC12-08BE999A9A68}" sibTransId="{F25A38CC-A812-47CF-AE21-E1595FE56E58}"/>
    <dgm:cxn modelId="{4FB4F64C-D33E-4A90-83D7-DCFDD5C0F19B}" srcId="{FE92A9EE-E6C9-4A80-BA5F-26C7BFD7B0EB}" destId="{D9D102CB-02E6-4669-9DC7-2EBD28DD042F}" srcOrd="3" destOrd="0" parTransId="{7EBFBE1C-814D-42C3-BD59-073F210F591F}" sibTransId="{86AFDD1D-1B92-4C1A-B808-A9BFBD8B59C2}"/>
    <dgm:cxn modelId="{02333ED4-4AEB-49BB-A406-1C3AEF06611A}" type="presOf" srcId="{9029E77F-77BE-4B8A-8021-E7443A1837EC}" destId="{890FE35F-69A3-472C-8B8B-691FC23FA269}" srcOrd="0" destOrd="0" presId="urn:microsoft.com/office/officeart/2005/8/layout/vList2"/>
    <dgm:cxn modelId="{BBDA3DCF-1171-4520-941B-99B1FB5823C0}" srcId="{B44451AF-7813-4E37-919A-F892B2463D0E}" destId="{FE92A9EE-E6C9-4A80-BA5F-26C7BFD7B0EB}" srcOrd="0" destOrd="0" parTransId="{70A12F5F-1336-427F-9E26-DFA115564F5B}" sibTransId="{3865CFA4-ED2D-4348-A9EF-3C91EFCED693}"/>
    <dgm:cxn modelId="{4CBDBAA1-A7AA-4F3C-84CD-D071FDBDD7F7}" srcId="{B44451AF-7813-4E37-919A-F892B2463D0E}" destId="{9029E77F-77BE-4B8A-8021-E7443A1837EC}" srcOrd="1" destOrd="0" parTransId="{0E92571A-E199-40D7-84F9-4EF9FFF8E575}" sibTransId="{F47C3B07-FE1E-4705-AE3A-0C0FBC2AEFD6}"/>
    <dgm:cxn modelId="{D275661A-C559-43B7-A9C2-927FB85FA082}" type="presOf" srcId="{4FC2C546-F4E0-446D-BC5E-B79DF2B1A0DE}" destId="{C8AE1330-3A6D-4FA0-871A-506561891DC2}" srcOrd="0" destOrd="5" presId="urn:microsoft.com/office/officeart/2005/8/layout/vList2"/>
    <dgm:cxn modelId="{3003EE11-A3D7-41A5-A995-B325BCF0F5F1}" type="presOf" srcId="{8BCE0EF2-1216-4087-A6DC-AC1326ECC09C}" destId="{C8AE1330-3A6D-4FA0-871A-506561891DC2}" srcOrd="0" destOrd="1" presId="urn:microsoft.com/office/officeart/2005/8/layout/vList2"/>
    <dgm:cxn modelId="{8463E199-0543-4509-93B9-D4C64B8EDE71}" srcId="{9029E77F-77BE-4B8A-8021-E7443A1837EC}" destId="{E8E6E00D-D523-4A0E-8E3A-D976466C35E8}" srcOrd="0" destOrd="0" parTransId="{F92ABD28-8240-462E-A236-0D354194FD1D}" sibTransId="{D1FEC4FF-8564-4606-81BB-8B2005F45C99}"/>
    <dgm:cxn modelId="{894FF813-D63E-44D4-923D-BE81F6F1BC4B}" type="presOf" srcId="{904FCD14-0212-4970-A493-FABA0543ABAF}" destId="{C8AE1330-3A6D-4FA0-871A-506561891DC2}" srcOrd="0" destOrd="0" presId="urn:microsoft.com/office/officeart/2005/8/layout/vList2"/>
    <dgm:cxn modelId="{606DEA91-4EF8-4AB1-B8A0-BFD9A44DB900}" type="presOf" srcId="{8995B7A9-9B33-4237-9B53-D7779C8AF3ED}" destId="{C8AE1330-3A6D-4FA0-871A-506561891DC2}" srcOrd="0" destOrd="4" presId="urn:microsoft.com/office/officeart/2005/8/layout/vList2"/>
    <dgm:cxn modelId="{5C3967BF-556F-4BA3-9994-1645293A9FFE}" srcId="{9029E77F-77BE-4B8A-8021-E7443A1837EC}" destId="{61CCFB6A-49BE-4FEB-90A5-47E812E7F830}" srcOrd="1" destOrd="0" parTransId="{7FA23759-BEFA-48D5-A2CA-7E1767F2A55B}" sibTransId="{F94CFB10-82DF-4175-B59C-CFE1893FCA50}"/>
    <dgm:cxn modelId="{A5BACC23-DECB-4689-A54D-25A580359AE9}" type="presOf" srcId="{E8E6E00D-D523-4A0E-8E3A-D976466C35E8}" destId="{9E8866C5-B260-46BF-A57B-BEDF007C332D}" srcOrd="0" destOrd="0" presId="urn:microsoft.com/office/officeart/2005/8/layout/vList2"/>
    <dgm:cxn modelId="{79CC6635-BBDE-45BC-9644-01B1DE2271A9}" type="presOf" srcId="{AD08A3FE-B14A-4783-B096-7A986F14D5F8}" destId="{C8AE1330-3A6D-4FA0-871A-506561891DC2}" srcOrd="0" destOrd="2" presId="urn:microsoft.com/office/officeart/2005/8/layout/vList2"/>
    <dgm:cxn modelId="{ECB9E768-8C5F-43C8-AD62-54B501EB0FB8}" type="presOf" srcId="{D9D102CB-02E6-4669-9DC7-2EBD28DD042F}" destId="{C8AE1330-3A6D-4FA0-871A-506561891DC2}" srcOrd="0" destOrd="3" presId="urn:microsoft.com/office/officeart/2005/8/layout/vList2"/>
    <dgm:cxn modelId="{6E82CF48-4E19-4016-9D6A-D0E6751CC870}" type="presParOf" srcId="{06856C43-19F9-4614-9CF9-C71EAE4BFC10}" destId="{A2D521FF-9A93-4975-A15E-30B2248A0E44}" srcOrd="0" destOrd="0" presId="urn:microsoft.com/office/officeart/2005/8/layout/vList2"/>
    <dgm:cxn modelId="{FDD115DF-C814-46EB-9D81-48D95E542E36}" type="presParOf" srcId="{06856C43-19F9-4614-9CF9-C71EAE4BFC10}" destId="{C8AE1330-3A6D-4FA0-871A-506561891DC2}" srcOrd="1" destOrd="0" presId="urn:microsoft.com/office/officeart/2005/8/layout/vList2"/>
    <dgm:cxn modelId="{A342B425-31AA-49D9-8C5D-FCF4A4A44312}" type="presParOf" srcId="{06856C43-19F9-4614-9CF9-C71EAE4BFC10}" destId="{890FE35F-69A3-472C-8B8B-691FC23FA269}" srcOrd="2" destOrd="0" presId="urn:microsoft.com/office/officeart/2005/8/layout/vList2"/>
    <dgm:cxn modelId="{EF6E69B5-5F69-4738-98E7-68B8DD562F9A}" type="presParOf" srcId="{06856C43-19F9-4614-9CF9-C71EAE4BFC10}" destId="{9E8866C5-B260-46BF-A57B-BEDF007C33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622CFD-E4E4-463A-847F-8C573333531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96E6591-24D4-4E0E-937C-D994728C90BC}">
      <dgm:prSet phldrT="[Текст]" custT="1"/>
      <dgm:spPr/>
      <dgm:t>
        <a:bodyPr/>
        <a:lstStyle/>
        <a:p>
          <a:r>
            <a:rPr lang="ru-RU" sz="1200" dirty="0" smtClean="0"/>
            <a:t>Резервисты, прошедшие предварительную многоуровневую оценку</a:t>
          </a:r>
          <a:endParaRPr lang="ru-RU" sz="1200" dirty="0"/>
        </a:p>
      </dgm:t>
    </dgm:pt>
    <dgm:pt modelId="{A71B21FE-7839-49AD-B143-3C7729A732B6}" type="parTrans" cxnId="{F2CF4208-70E7-4F75-BBCE-BBAA524F220C}">
      <dgm:prSet/>
      <dgm:spPr/>
      <dgm:t>
        <a:bodyPr/>
        <a:lstStyle/>
        <a:p>
          <a:endParaRPr lang="ru-RU"/>
        </a:p>
      </dgm:t>
    </dgm:pt>
    <dgm:pt modelId="{B4E8543C-46D2-4720-9973-095B9088E2F7}" type="sibTrans" cxnId="{F2CF4208-70E7-4F75-BBCE-BBAA524F220C}">
      <dgm:prSet/>
      <dgm:spPr/>
      <dgm:t>
        <a:bodyPr/>
        <a:lstStyle/>
        <a:p>
          <a:endParaRPr lang="ru-RU"/>
        </a:p>
      </dgm:t>
    </dgm:pt>
    <dgm:pt modelId="{8B594575-0F21-439E-9479-2C0E37ADCE13}">
      <dgm:prSet phldrT="[Текст]" custT="1"/>
      <dgm:spPr/>
      <dgm:t>
        <a:bodyPr/>
        <a:lstStyle/>
        <a:p>
          <a:r>
            <a:rPr lang="ru-RU" sz="1400" b="1" dirty="0" smtClean="0"/>
            <a:t>27</a:t>
          </a:r>
          <a:r>
            <a:rPr lang="ru-RU" sz="1400" dirty="0" smtClean="0"/>
            <a:t> человек</a:t>
          </a:r>
          <a:endParaRPr lang="ru-RU" sz="1400" dirty="0"/>
        </a:p>
      </dgm:t>
    </dgm:pt>
    <dgm:pt modelId="{62794461-2361-486F-B222-3DD40407E554}" type="parTrans" cxnId="{9481DEA3-C6C4-45D2-BBF2-B5906627E3A3}">
      <dgm:prSet/>
      <dgm:spPr/>
      <dgm:t>
        <a:bodyPr/>
        <a:lstStyle/>
        <a:p>
          <a:endParaRPr lang="ru-RU"/>
        </a:p>
      </dgm:t>
    </dgm:pt>
    <dgm:pt modelId="{D5402101-BBE7-4551-96EA-B48D9A0FF28E}" type="sibTrans" cxnId="{9481DEA3-C6C4-45D2-BBF2-B5906627E3A3}">
      <dgm:prSet/>
      <dgm:spPr/>
      <dgm:t>
        <a:bodyPr/>
        <a:lstStyle/>
        <a:p>
          <a:endParaRPr lang="ru-RU"/>
        </a:p>
      </dgm:t>
    </dgm:pt>
    <dgm:pt modelId="{864C7ECA-3314-4EB3-BE4A-9D04E87B3E88}">
      <dgm:prSet phldrT="[Текст]" custT="1"/>
      <dgm:spPr/>
      <dgm:t>
        <a:bodyPr/>
        <a:lstStyle/>
        <a:p>
          <a:r>
            <a:rPr lang="ru-RU" sz="1200" dirty="0" smtClean="0"/>
            <a:t>Количество резервистов, принявших участие в стажировках</a:t>
          </a:r>
          <a:endParaRPr lang="ru-RU" sz="1200" dirty="0"/>
        </a:p>
      </dgm:t>
    </dgm:pt>
    <dgm:pt modelId="{892BFE3E-E623-4E97-9B5E-1F35182B6192}" type="parTrans" cxnId="{0A902144-7CD6-4E47-B31C-56B01CA4ABF3}">
      <dgm:prSet/>
      <dgm:spPr/>
      <dgm:t>
        <a:bodyPr/>
        <a:lstStyle/>
        <a:p>
          <a:endParaRPr lang="ru-RU"/>
        </a:p>
      </dgm:t>
    </dgm:pt>
    <dgm:pt modelId="{0F8D61C9-C157-4483-AA01-6DDA03698A80}" type="sibTrans" cxnId="{0A902144-7CD6-4E47-B31C-56B01CA4ABF3}">
      <dgm:prSet/>
      <dgm:spPr/>
      <dgm:t>
        <a:bodyPr/>
        <a:lstStyle/>
        <a:p>
          <a:endParaRPr lang="ru-RU"/>
        </a:p>
      </dgm:t>
    </dgm:pt>
    <dgm:pt modelId="{3F4F1838-DAA9-4E64-9BB0-0C99F397A246}">
      <dgm:prSet phldrT="[Текст]" custT="1"/>
      <dgm:spPr/>
      <dgm:t>
        <a:bodyPr/>
        <a:lstStyle/>
        <a:p>
          <a:r>
            <a:rPr lang="ru-RU" sz="1400" b="1" dirty="0" smtClean="0"/>
            <a:t>18</a:t>
          </a:r>
          <a:r>
            <a:rPr lang="ru-RU" sz="1400" dirty="0" smtClean="0"/>
            <a:t> человек</a:t>
          </a:r>
          <a:endParaRPr lang="ru-RU" sz="1400" dirty="0"/>
        </a:p>
      </dgm:t>
    </dgm:pt>
    <dgm:pt modelId="{E919BB02-565C-41E9-8A19-A61F0524D619}" type="parTrans" cxnId="{4F3AE250-0A29-4626-93DC-BBA302979C9B}">
      <dgm:prSet/>
      <dgm:spPr/>
      <dgm:t>
        <a:bodyPr/>
        <a:lstStyle/>
        <a:p>
          <a:endParaRPr lang="ru-RU"/>
        </a:p>
      </dgm:t>
    </dgm:pt>
    <dgm:pt modelId="{C0909DED-1B5B-4736-A029-DA82A54BC967}" type="sibTrans" cxnId="{4F3AE250-0A29-4626-93DC-BBA302979C9B}">
      <dgm:prSet/>
      <dgm:spPr/>
      <dgm:t>
        <a:bodyPr/>
        <a:lstStyle/>
        <a:p>
          <a:endParaRPr lang="ru-RU"/>
        </a:p>
      </dgm:t>
    </dgm:pt>
    <dgm:pt modelId="{B8FB38D1-B914-4828-B2D9-970B26DAA66A}">
      <dgm:prSet phldrT="[Текст]" custT="1"/>
      <dgm:spPr/>
      <dgm:t>
        <a:bodyPr/>
        <a:lstStyle/>
        <a:p>
          <a:r>
            <a:rPr lang="ru-RU" sz="1200" dirty="0" smtClean="0"/>
            <a:t>Получили назначение по результатам стажировки </a:t>
          </a:r>
          <a:endParaRPr lang="ru-RU" sz="1200" dirty="0"/>
        </a:p>
      </dgm:t>
    </dgm:pt>
    <dgm:pt modelId="{3BEE2CD2-3F8A-44E9-86B9-34488FE9FC44}" type="parTrans" cxnId="{A9FC1580-E431-4FC4-BB21-93F47E861938}">
      <dgm:prSet/>
      <dgm:spPr/>
      <dgm:t>
        <a:bodyPr/>
        <a:lstStyle/>
        <a:p>
          <a:endParaRPr lang="ru-RU"/>
        </a:p>
      </dgm:t>
    </dgm:pt>
    <dgm:pt modelId="{A33E6D29-F219-4526-B8BA-3ECD0FD3B48C}" type="sibTrans" cxnId="{A9FC1580-E431-4FC4-BB21-93F47E861938}">
      <dgm:prSet/>
      <dgm:spPr/>
      <dgm:t>
        <a:bodyPr/>
        <a:lstStyle/>
        <a:p>
          <a:endParaRPr lang="ru-RU"/>
        </a:p>
      </dgm:t>
    </dgm:pt>
    <dgm:pt modelId="{C0570B6D-2957-4955-80C5-A2CECF630D4D}">
      <dgm:prSet phldrT="[Текст]" custT="1"/>
      <dgm:spPr/>
      <dgm:t>
        <a:bodyPr/>
        <a:lstStyle/>
        <a:p>
          <a:r>
            <a:rPr lang="ru-RU" sz="1400" b="1" dirty="0" smtClean="0"/>
            <a:t>14 </a:t>
          </a:r>
          <a:r>
            <a:rPr lang="ru-RU" sz="1400" dirty="0" smtClean="0"/>
            <a:t>человек – </a:t>
          </a:r>
          <a:r>
            <a:rPr lang="ru-RU" sz="1200" dirty="0" smtClean="0"/>
            <a:t>на должности заместителей руководителя органа исполнительной власти Ставропольского края</a:t>
          </a:r>
          <a:endParaRPr lang="ru-RU" sz="1400" dirty="0" smtClean="0"/>
        </a:p>
        <a:p>
          <a:r>
            <a:rPr lang="ru-RU" sz="1400" b="1" dirty="0" smtClean="0"/>
            <a:t>1</a:t>
          </a:r>
          <a:r>
            <a:rPr lang="ru-RU" sz="1400" dirty="0" smtClean="0"/>
            <a:t> человек – </a:t>
          </a:r>
          <a:r>
            <a:rPr lang="ru-RU" sz="1200" dirty="0" smtClean="0"/>
            <a:t>на должность </a:t>
          </a:r>
          <a:r>
            <a:rPr lang="ru-RU" sz="1200" dirty="0" smtClean="0"/>
            <a:t>руководителя подведомственного учреждения</a:t>
          </a:r>
          <a:endParaRPr lang="ru-RU" sz="1200" dirty="0" smtClean="0"/>
        </a:p>
      </dgm:t>
    </dgm:pt>
    <dgm:pt modelId="{13B7D2F6-7A6C-4CAF-A5B8-AC68B0CCE883}" type="parTrans" cxnId="{E18E0BE4-AA95-47B0-85BB-F0FFF9DFA1BF}">
      <dgm:prSet/>
      <dgm:spPr/>
      <dgm:t>
        <a:bodyPr/>
        <a:lstStyle/>
        <a:p>
          <a:endParaRPr lang="ru-RU"/>
        </a:p>
      </dgm:t>
    </dgm:pt>
    <dgm:pt modelId="{D1F1E6E4-E970-4815-8CAA-B0E9849703CE}" type="sibTrans" cxnId="{E18E0BE4-AA95-47B0-85BB-F0FFF9DFA1BF}">
      <dgm:prSet/>
      <dgm:spPr/>
      <dgm:t>
        <a:bodyPr/>
        <a:lstStyle/>
        <a:p>
          <a:endParaRPr lang="ru-RU"/>
        </a:p>
      </dgm:t>
    </dgm:pt>
    <dgm:pt modelId="{29A2CA89-290B-4B5C-A66D-B2A0FAFC29BC}" type="pres">
      <dgm:prSet presAssocID="{CA622CFD-E4E4-463A-847F-8C573333531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22B795-FF21-42B5-96F7-C4C95D2D9D9D}" type="pres">
      <dgm:prSet presAssocID="{D96E6591-24D4-4E0E-937C-D994728C90B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13DD2-6341-43BD-BBDF-382C3489359F}" type="pres">
      <dgm:prSet presAssocID="{D96E6591-24D4-4E0E-937C-D994728C90BC}" presName="childText1" presStyleLbl="solidAlignAcc1" presStyleIdx="0" presStyleCnt="3" custScaleX="97204" custScaleY="33384" custLinFactNeighborX="-1424" custLinFactNeighborY="-34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5E975-235E-4571-8B52-CD6CBE5E33C7}" type="pres">
      <dgm:prSet presAssocID="{864C7ECA-3314-4EB3-BE4A-9D04E87B3E8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03D72-2B47-4D2D-968A-3E6B6AD3D514}" type="pres">
      <dgm:prSet presAssocID="{864C7ECA-3314-4EB3-BE4A-9D04E87B3E88}" presName="childText2" presStyleLbl="solidAlignAcc1" presStyleIdx="1" presStyleCnt="3" custScaleX="98833" custScaleY="47076" custLinFactNeighborX="-294" custLinFactNeighborY="-28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14C81-338D-485D-9EFE-A4F4EBAA5DA0}" type="pres">
      <dgm:prSet presAssocID="{B8FB38D1-B914-4828-B2D9-970B26DAA66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B65EC-46E4-4191-AC70-01B695630A11}" type="pres">
      <dgm:prSet presAssocID="{B8FB38D1-B914-4828-B2D9-970B26DAA66A}" presName="childText3" presStyleLbl="solidAlignAcc1" presStyleIdx="2" presStyleCnt="3" custScaleX="98833" custScaleY="66095" custLinFactNeighborX="2388" custLinFactNeighborY="-19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E0BE4-AA95-47B0-85BB-F0FFF9DFA1BF}" srcId="{B8FB38D1-B914-4828-B2D9-970B26DAA66A}" destId="{C0570B6D-2957-4955-80C5-A2CECF630D4D}" srcOrd="0" destOrd="0" parTransId="{13B7D2F6-7A6C-4CAF-A5B8-AC68B0CCE883}" sibTransId="{D1F1E6E4-E970-4815-8CAA-B0E9849703CE}"/>
    <dgm:cxn modelId="{F2CF4208-70E7-4F75-BBCE-BBAA524F220C}" srcId="{CA622CFD-E4E4-463A-847F-8C573333531D}" destId="{D96E6591-24D4-4E0E-937C-D994728C90BC}" srcOrd="0" destOrd="0" parTransId="{A71B21FE-7839-49AD-B143-3C7729A732B6}" sibTransId="{B4E8543C-46D2-4720-9973-095B9088E2F7}"/>
    <dgm:cxn modelId="{725E55AD-C008-4328-B709-2E3436C031C0}" type="presOf" srcId="{CA622CFD-E4E4-463A-847F-8C573333531D}" destId="{29A2CA89-290B-4B5C-A66D-B2A0FAFC29BC}" srcOrd="0" destOrd="0" presId="urn:microsoft.com/office/officeart/2009/3/layout/IncreasingArrowsProcess"/>
    <dgm:cxn modelId="{CFB12885-FD51-484D-8051-0F7968ED9318}" type="presOf" srcId="{C0570B6D-2957-4955-80C5-A2CECF630D4D}" destId="{C8DB65EC-46E4-4191-AC70-01B695630A11}" srcOrd="0" destOrd="0" presId="urn:microsoft.com/office/officeart/2009/3/layout/IncreasingArrowsProcess"/>
    <dgm:cxn modelId="{9481DEA3-C6C4-45D2-BBF2-B5906627E3A3}" srcId="{D96E6591-24D4-4E0E-937C-D994728C90BC}" destId="{8B594575-0F21-439E-9479-2C0E37ADCE13}" srcOrd="0" destOrd="0" parTransId="{62794461-2361-486F-B222-3DD40407E554}" sibTransId="{D5402101-BBE7-4551-96EA-B48D9A0FF28E}"/>
    <dgm:cxn modelId="{A9FC1580-E431-4FC4-BB21-93F47E861938}" srcId="{CA622CFD-E4E4-463A-847F-8C573333531D}" destId="{B8FB38D1-B914-4828-B2D9-970B26DAA66A}" srcOrd="2" destOrd="0" parTransId="{3BEE2CD2-3F8A-44E9-86B9-34488FE9FC44}" sibTransId="{A33E6D29-F219-4526-B8BA-3ECD0FD3B48C}"/>
    <dgm:cxn modelId="{5E9ECF8D-2395-4DED-85A6-27730A81BFB0}" type="presOf" srcId="{D96E6591-24D4-4E0E-937C-D994728C90BC}" destId="{0122B795-FF21-42B5-96F7-C4C95D2D9D9D}" srcOrd="0" destOrd="0" presId="urn:microsoft.com/office/officeart/2009/3/layout/IncreasingArrowsProcess"/>
    <dgm:cxn modelId="{0A902144-7CD6-4E47-B31C-56B01CA4ABF3}" srcId="{CA622CFD-E4E4-463A-847F-8C573333531D}" destId="{864C7ECA-3314-4EB3-BE4A-9D04E87B3E88}" srcOrd="1" destOrd="0" parTransId="{892BFE3E-E623-4E97-9B5E-1F35182B6192}" sibTransId="{0F8D61C9-C157-4483-AA01-6DDA03698A80}"/>
    <dgm:cxn modelId="{4F3AE250-0A29-4626-93DC-BBA302979C9B}" srcId="{864C7ECA-3314-4EB3-BE4A-9D04E87B3E88}" destId="{3F4F1838-DAA9-4E64-9BB0-0C99F397A246}" srcOrd="0" destOrd="0" parTransId="{E919BB02-565C-41E9-8A19-A61F0524D619}" sibTransId="{C0909DED-1B5B-4736-A029-DA82A54BC967}"/>
    <dgm:cxn modelId="{D7746705-5409-469D-8C63-84E186E44714}" type="presOf" srcId="{3F4F1838-DAA9-4E64-9BB0-0C99F397A246}" destId="{78C03D72-2B47-4D2D-968A-3E6B6AD3D514}" srcOrd="0" destOrd="0" presId="urn:microsoft.com/office/officeart/2009/3/layout/IncreasingArrowsProcess"/>
    <dgm:cxn modelId="{DE2097C7-5437-4399-814D-80F33580AD29}" type="presOf" srcId="{B8FB38D1-B914-4828-B2D9-970B26DAA66A}" destId="{88A14C81-338D-485D-9EFE-A4F4EBAA5DA0}" srcOrd="0" destOrd="0" presId="urn:microsoft.com/office/officeart/2009/3/layout/IncreasingArrowsProcess"/>
    <dgm:cxn modelId="{50D7A90D-DF7E-4CA2-A1A6-A974081D8260}" type="presOf" srcId="{8B594575-0F21-439E-9479-2C0E37ADCE13}" destId="{CDD13DD2-6341-43BD-BBDF-382C3489359F}" srcOrd="0" destOrd="0" presId="urn:microsoft.com/office/officeart/2009/3/layout/IncreasingArrowsProcess"/>
    <dgm:cxn modelId="{CD2DE651-E347-4231-BE7E-CD2614DC55FD}" type="presOf" srcId="{864C7ECA-3314-4EB3-BE4A-9D04E87B3E88}" destId="{0585E975-235E-4571-8B52-CD6CBE5E33C7}" srcOrd="0" destOrd="0" presId="urn:microsoft.com/office/officeart/2009/3/layout/IncreasingArrowsProcess"/>
    <dgm:cxn modelId="{813E78B1-A8C4-4B14-985E-72DB5E3881DF}" type="presParOf" srcId="{29A2CA89-290B-4B5C-A66D-B2A0FAFC29BC}" destId="{0122B795-FF21-42B5-96F7-C4C95D2D9D9D}" srcOrd="0" destOrd="0" presId="urn:microsoft.com/office/officeart/2009/3/layout/IncreasingArrowsProcess"/>
    <dgm:cxn modelId="{68A065B5-1EBF-4F54-8940-A5042F3F7AEF}" type="presParOf" srcId="{29A2CA89-290B-4B5C-A66D-B2A0FAFC29BC}" destId="{CDD13DD2-6341-43BD-BBDF-382C3489359F}" srcOrd="1" destOrd="0" presId="urn:microsoft.com/office/officeart/2009/3/layout/IncreasingArrowsProcess"/>
    <dgm:cxn modelId="{C5F61823-843A-4783-A9E2-90999919D513}" type="presParOf" srcId="{29A2CA89-290B-4B5C-A66D-B2A0FAFC29BC}" destId="{0585E975-235E-4571-8B52-CD6CBE5E33C7}" srcOrd="2" destOrd="0" presId="urn:microsoft.com/office/officeart/2009/3/layout/IncreasingArrowsProcess"/>
    <dgm:cxn modelId="{785889C7-4767-410D-AFC1-113469094F9B}" type="presParOf" srcId="{29A2CA89-290B-4B5C-A66D-B2A0FAFC29BC}" destId="{78C03D72-2B47-4D2D-968A-3E6B6AD3D514}" srcOrd="3" destOrd="0" presId="urn:microsoft.com/office/officeart/2009/3/layout/IncreasingArrowsProcess"/>
    <dgm:cxn modelId="{00E16E3F-912E-451D-8EE7-766543A996A1}" type="presParOf" srcId="{29A2CA89-290B-4B5C-A66D-B2A0FAFC29BC}" destId="{88A14C81-338D-485D-9EFE-A4F4EBAA5DA0}" srcOrd="4" destOrd="0" presId="urn:microsoft.com/office/officeart/2009/3/layout/IncreasingArrowsProcess"/>
    <dgm:cxn modelId="{02AC89EC-7551-48E0-B5CD-25D91E1C780A}" type="presParOf" srcId="{29A2CA89-290B-4B5C-A66D-B2A0FAFC29BC}" destId="{C8DB65EC-46E4-4191-AC70-01B695630A1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B3C9C-A34E-4B96-A8B8-5B32674BA333}">
      <dsp:nvSpPr>
        <dsp:cNvPr id="0" name=""/>
        <dsp:cNvSpPr/>
      </dsp:nvSpPr>
      <dsp:spPr>
        <a:xfrm>
          <a:off x="2816" y="628377"/>
          <a:ext cx="1852561" cy="276480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</a:t>
          </a:r>
          <a:r>
            <a:rPr lang="ru-RU" sz="1200" b="1" kern="1200" dirty="0" smtClean="0"/>
            <a:t> </a:t>
          </a:r>
          <a:r>
            <a:rPr lang="ru-RU" sz="1400" b="1" kern="1200" dirty="0" smtClean="0"/>
            <a:t>этап – подготовительный</a:t>
          </a:r>
          <a:endParaRPr lang="ru-RU" sz="1400" kern="1200" dirty="0"/>
        </a:p>
      </dsp:txBody>
      <dsp:txXfrm>
        <a:off x="2816" y="628377"/>
        <a:ext cx="1852561" cy="676833"/>
      </dsp:txXfrm>
    </dsp:sp>
    <dsp:sp modelId="{7639B57A-3CA9-425C-991F-C890A39CE1E9}">
      <dsp:nvSpPr>
        <dsp:cNvPr id="0" name=""/>
        <dsp:cNvSpPr/>
      </dsp:nvSpPr>
      <dsp:spPr>
        <a:xfrm>
          <a:off x="432045" y="1541361"/>
          <a:ext cx="1692084" cy="287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Проведение необходимых организационных мероприятий, дополнительного отбора кандидатов для участия в стажировке; подготовка нормативной и методической документации</a:t>
          </a:r>
          <a:endParaRPr lang="ru-RU" sz="1400" kern="1200" dirty="0"/>
        </a:p>
      </dsp:txBody>
      <dsp:txXfrm>
        <a:off x="432045" y="1541361"/>
        <a:ext cx="1692084" cy="2873991"/>
      </dsp:txXfrm>
    </dsp:sp>
    <dsp:sp modelId="{CE85A7CC-605E-418F-A9CA-3B24240A78A8}">
      <dsp:nvSpPr>
        <dsp:cNvPr id="0" name=""/>
        <dsp:cNvSpPr/>
      </dsp:nvSpPr>
      <dsp:spPr>
        <a:xfrm>
          <a:off x="2091832" y="756154"/>
          <a:ext cx="501283" cy="42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91832" y="840410"/>
        <a:ext cx="374899" cy="252768"/>
      </dsp:txXfrm>
    </dsp:sp>
    <dsp:sp modelId="{9CBBB4FA-2C3E-4A82-99BE-0C9A7B9C3764}">
      <dsp:nvSpPr>
        <dsp:cNvPr id="0" name=""/>
        <dsp:cNvSpPr/>
      </dsp:nvSpPr>
      <dsp:spPr>
        <a:xfrm>
          <a:off x="2801194" y="628377"/>
          <a:ext cx="1836165" cy="2764800"/>
        </a:xfrm>
        <a:prstGeom prst="rect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</a:t>
          </a:r>
          <a:r>
            <a:rPr lang="ru-RU" sz="1200" b="1" kern="1200" dirty="0" smtClean="0"/>
            <a:t> </a:t>
          </a:r>
          <a:r>
            <a:rPr lang="ru-RU" sz="1400" b="1" kern="1200" dirty="0" smtClean="0"/>
            <a:t>этап – основной</a:t>
          </a:r>
          <a:endParaRPr lang="ru-RU" sz="1200" kern="1200" dirty="0"/>
        </a:p>
      </dsp:txBody>
      <dsp:txXfrm>
        <a:off x="2801194" y="628377"/>
        <a:ext cx="1836165" cy="676833"/>
      </dsp:txXfrm>
    </dsp:sp>
    <dsp:sp modelId="{E1140CB5-24BE-4D27-BCD1-CC2C0F2A3E94}">
      <dsp:nvSpPr>
        <dsp:cNvPr id="0" name=""/>
        <dsp:cNvSpPr/>
      </dsp:nvSpPr>
      <dsp:spPr>
        <a:xfrm>
          <a:off x="3222226" y="1541361"/>
          <a:ext cx="1692084" cy="287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  Назначение стажёров на должности заместителей министров, введение их в должность, обучение; сопровождение Программы и контроль за ходом ее реализации </a:t>
          </a:r>
          <a:endParaRPr lang="ru-RU" sz="1400" kern="1200" dirty="0"/>
        </a:p>
      </dsp:txBody>
      <dsp:txXfrm>
        <a:off x="3222226" y="1541361"/>
        <a:ext cx="1692084" cy="2873991"/>
      </dsp:txXfrm>
    </dsp:sp>
    <dsp:sp modelId="{DEB01592-C836-4AAC-8214-4E3F9C4E06AA}">
      <dsp:nvSpPr>
        <dsp:cNvPr id="0" name=""/>
        <dsp:cNvSpPr/>
      </dsp:nvSpPr>
      <dsp:spPr>
        <a:xfrm>
          <a:off x="4875864" y="756154"/>
          <a:ext cx="505628" cy="42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75864" y="840410"/>
        <a:ext cx="379244" cy="252768"/>
      </dsp:txXfrm>
    </dsp:sp>
    <dsp:sp modelId="{0ECED03D-DD59-4C33-829B-F5D8F560B775}">
      <dsp:nvSpPr>
        <dsp:cNvPr id="0" name=""/>
        <dsp:cNvSpPr/>
      </dsp:nvSpPr>
      <dsp:spPr>
        <a:xfrm>
          <a:off x="5591375" y="628377"/>
          <a:ext cx="1692084" cy="2764800"/>
        </a:xfrm>
        <a:prstGeom prst="rect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</a:t>
          </a:r>
          <a:r>
            <a:rPr lang="ru-RU" sz="1200" b="1" kern="1200" dirty="0" smtClean="0"/>
            <a:t> </a:t>
          </a:r>
          <a:r>
            <a:rPr lang="ru-RU" sz="1400" b="1" kern="1200" dirty="0" smtClean="0"/>
            <a:t>этап - заключительный</a:t>
          </a:r>
          <a:endParaRPr lang="ru-RU" sz="1400" b="1" kern="1200" dirty="0"/>
        </a:p>
      </dsp:txBody>
      <dsp:txXfrm>
        <a:off x="5591375" y="628377"/>
        <a:ext cx="1692084" cy="676833"/>
      </dsp:txXfrm>
    </dsp:sp>
    <dsp:sp modelId="{0877020D-B965-4A4B-8931-B1ACE55B66B1}">
      <dsp:nvSpPr>
        <dsp:cNvPr id="0" name=""/>
        <dsp:cNvSpPr/>
      </dsp:nvSpPr>
      <dsp:spPr>
        <a:xfrm>
          <a:off x="5940367" y="1541361"/>
          <a:ext cx="1692084" cy="2873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 Подведение итогов Программы и назначение на должность заместителя стажёров, показавших лучшие результаты</a:t>
          </a:r>
          <a:endParaRPr lang="ru-RU" sz="1400" kern="1200" dirty="0"/>
        </a:p>
      </dsp:txBody>
      <dsp:txXfrm>
        <a:off x="5940367" y="1541361"/>
        <a:ext cx="1692084" cy="287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009CB-C113-4A45-A4EB-4D0077ECC6C1}">
      <dsp:nvSpPr>
        <dsp:cNvPr id="0" name=""/>
        <dsp:cNvSpPr/>
      </dsp:nvSpPr>
      <dsp:spPr>
        <a:xfrm>
          <a:off x="1107768" y="-27663"/>
          <a:ext cx="4697231" cy="4697231"/>
        </a:xfrm>
        <a:prstGeom prst="circularArrow">
          <a:avLst>
            <a:gd name="adj1" fmla="val 5544"/>
            <a:gd name="adj2" fmla="val 330680"/>
            <a:gd name="adj3" fmla="val 13795972"/>
            <a:gd name="adj4" fmla="val 1737377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37E34-6DE4-4C4D-A6ED-B59BCAF2AB98}">
      <dsp:nvSpPr>
        <dsp:cNvPr id="0" name=""/>
        <dsp:cNvSpPr/>
      </dsp:nvSpPr>
      <dsp:spPr>
        <a:xfrm>
          <a:off x="2366137" y="-149855"/>
          <a:ext cx="2180492" cy="1391339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Введение в штатные расписания министерств Ставропольского края 12 единиц должностей заместителей министров </a:t>
          </a:r>
          <a:endParaRPr lang="ru-RU" sz="1400" kern="1200" dirty="0"/>
        </a:p>
      </dsp:txBody>
      <dsp:txXfrm>
        <a:off x="2434057" y="-81935"/>
        <a:ext cx="2044652" cy="1255499"/>
      </dsp:txXfrm>
    </dsp:sp>
    <dsp:sp modelId="{2332B5DD-BB42-4900-B5FB-21296113EE2E}">
      <dsp:nvSpPr>
        <dsp:cNvPr id="0" name=""/>
        <dsp:cNvSpPr/>
      </dsp:nvSpPr>
      <dsp:spPr>
        <a:xfrm>
          <a:off x="4284208" y="1420184"/>
          <a:ext cx="2180492" cy="1391339"/>
        </a:xfrm>
        <a:prstGeom prst="round2Diag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2. Проведение дополнительного отбора и мероприятий согласования кандидатур участников Программы </a:t>
          </a:r>
          <a:endParaRPr lang="ru-RU" sz="1400" kern="1200" dirty="0"/>
        </a:p>
      </dsp:txBody>
      <dsp:txXfrm>
        <a:off x="4352128" y="1488104"/>
        <a:ext cx="2044652" cy="1255499"/>
      </dsp:txXfrm>
    </dsp:sp>
    <dsp:sp modelId="{6E43E150-20DE-4250-9CB9-415F05F53050}">
      <dsp:nvSpPr>
        <dsp:cNvPr id="0" name=""/>
        <dsp:cNvSpPr/>
      </dsp:nvSpPr>
      <dsp:spPr>
        <a:xfrm>
          <a:off x="3525305" y="3195200"/>
          <a:ext cx="2180492" cy="1391339"/>
        </a:xfrm>
        <a:prstGeom prst="round2Diag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Формирование модели компетенции для участников Программы</a:t>
          </a:r>
          <a:endParaRPr lang="ru-RU" sz="1400" kern="1200" dirty="0"/>
        </a:p>
      </dsp:txBody>
      <dsp:txXfrm>
        <a:off x="3593225" y="3263120"/>
        <a:ext cx="2044652" cy="1255499"/>
      </dsp:txXfrm>
    </dsp:sp>
    <dsp:sp modelId="{FD2C6C7A-A702-4CB4-877B-4C0ACC823C0C}">
      <dsp:nvSpPr>
        <dsp:cNvPr id="0" name=""/>
        <dsp:cNvSpPr/>
      </dsp:nvSpPr>
      <dsp:spPr>
        <a:xfrm>
          <a:off x="1170542" y="3195191"/>
          <a:ext cx="2180492" cy="1391339"/>
        </a:xfrm>
        <a:prstGeom prst="round2Diag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Формирование на каждого участника Программы индивидуальной карты развития (на основе разработанной модели компетенции)</a:t>
          </a:r>
          <a:endParaRPr lang="ru-RU" sz="1400" kern="1200" dirty="0"/>
        </a:p>
      </dsp:txBody>
      <dsp:txXfrm>
        <a:off x="1238462" y="3263111"/>
        <a:ext cx="2044652" cy="1255499"/>
      </dsp:txXfrm>
    </dsp:sp>
    <dsp:sp modelId="{A63ED034-42FA-458D-962A-EADB8411CDF7}">
      <dsp:nvSpPr>
        <dsp:cNvPr id="0" name=""/>
        <dsp:cNvSpPr/>
      </dsp:nvSpPr>
      <dsp:spPr>
        <a:xfrm>
          <a:off x="474132" y="1420193"/>
          <a:ext cx="2180492" cy="1391339"/>
        </a:xfrm>
        <a:prstGeom prst="round2Diag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5. Организация работы участников Программы с наставниками</a:t>
          </a:r>
          <a:endParaRPr lang="ru-RU" sz="1400" b="1" kern="1200" dirty="0"/>
        </a:p>
      </dsp:txBody>
      <dsp:txXfrm>
        <a:off x="542052" y="1488113"/>
        <a:ext cx="2044652" cy="125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B0D1C-D2CD-4B8F-8AED-1E57B6714147}">
      <dsp:nvSpPr>
        <dsp:cNvPr id="0" name=""/>
        <dsp:cNvSpPr/>
      </dsp:nvSpPr>
      <dsp:spPr>
        <a:xfrm>
          <a:off x="1081392" y="743875"/>
          <a:ext cx="4821991" cy="482199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96954-13C5-416C-A738-CF53D5008F07}">
      <dsp:nvSpPr>
        <dsp:cNvPr id="0" name=""/>
        <dsp:cNvSpPr/>
      </dsp:nvSpPr>
      <dsp:spPr>
        <a:xfrm>
          <a:off x="1081392" y="743875"/>
          <a:ext cx="4821991" cy="482199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7734A-6BC9-4FC1-A534-46C5CF7F0913}">
      <dsp:nvSpPr>
        <dsp:cNvPr id="0" name=""/>
        <dsp:cNvSpPr/>
      </dsp:nvSpPr>
      <dsp:spPr>
        <a:xfrm>
          <a:off x="1081392" y="743875"/>
          <a:ext cx="4821991" cy="482199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7A26-0966-4747-8FEE-D4063A664DCA}">
      <dsp:nvSpPr>
        <dsp:cNvPr id="0" name=""/>
        <dsp:cNvSpPr/>
      </dsp:nvSpPr>
      <dsp:spPr>
        <a:xfrm>
          <a:off x="1081392" y="743875"/>
          <a:ext cx="4821991" cy="482199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F271A-437C-4059-B81F-56944C931222}">
      <dsp:nvSpPr>
        <dsp:cNvPr id="0" name=""/>
        <dsp:cNvSpPr/>
      </dsp:nvSpPr>
      <dsp:spPr>
        <a:xfrm>
          <a:off x="1081392" y="743875"/>
          <a:ext cx="4821991" cy="482199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E8693-5573-486E-A792-8774E137BFA9}">
      <dsp:nvSpPr>
        <dsp:cNvPr id="0" name=""/>
        <dsp:cNvSpPr/>
      </dsp:nvSpPr>
      <dsp:spPr>
        <a:xfrm>
          <a:off x="2220076" y="1741115"/>
          <a:ext cx="2509202" cy="2539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РЕГУЛЯРНО: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оценка компетенций участников наставником, с комментариями по каждому участнику; сопровождение Программы и контроль за ходом ее реализации  </a:t>
          </a:r>
          <a:endParaRPr lang="ru-RU" sz="1400" kern="1200" dirty="0"/>
        </a:p>
      </dsp:txBody>
      <dsp:txXfrm>
        <a:off x="2587540" y="2113008"/>
        <a:ext cx="1774274" cy="1795656"/>
      </dsp:txXfrm>
    </dsp:sp>
    <dsp:sp modelId="{994A8904-6BA5-468A-A00B-C8E32AC2CF29}">
      <dsp:nvSpPr>
        <dsp:cNvPr id="0" name=""/>
        <dsp:cNvSpPr/>
      </dsp:nvSpPr>
      <dsp:spPr>
        <a:xfrm>
          <a:off x="2637588" y="-54973"/>
          <a:ext cx="1709598" cy="1709598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1. Назначение стажёров на должности заместителей министров</a:t>
          </a:r>
          <a:endParaRPr lang="ru-RU" sz="1400" kern="1200" dirty="0"/>
        </a:p>
      </dsp:txBody>
      <dsp:txXfrm>
        <a:off x="2721044" y="28483"/>
        <a:ext cx="1542686" cy="1542686"/>
      </dsp:txXfrm>
    </dsp:sp>
    <dsp:sp modelId="{43AB08DD-DD68-4147-94CB-32C59231CFDD}">
      <dsp:nvSpPr>
        <dsp:cNvPr id="0" name=""/>
        <dsp:cNvSpPr/>
      </dsp:nvSpPr>
      <dsp:spPr>
        <a:xfrm>
          <a:off x="4877369" y="1240901"/>
          <a:ext cx="1709598" cy="2372441"/>
        </a:xfrm>
        <a:prstGeom prst="round2Diag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Ознакомление стажёров с основными направлениями деятельности органа власти, корпоративной культурой</a:t>
          </a:r>
          <a:endParaRPr lang="ru-RU" sz="1400" kern="1200" dirty="0"/>
        </a:p>
      </dsp:txBody>
      <dsp:txXfrm>
        <a:off x="4960825" y="1324357"/>
        <a:ext cx="1542686" cy="2205529"/>
      </dsp:txXfrm>
    </dsp:sp>
    <dsp:sp modelId="{ACA844AF-8959-48DA-9198-89C2E0A96F81}">
      <dsp:nvSpPr>
        <dsp:cNvPr id="0" name=""/>
        <dsp:cNvSpPr/>
      </dsp:nvSpPr>
      <dsp:spPr>
        <a:xfrm>
          <a:off x="4021849" y="4205343"/>
          <a:ext cx="1709598" cy="1709598"/>
        </a:xfrm>
        <a:prstGeom prst="round2Diag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Обучение стажёров в соответствии с индивидуальной картой развития </a:t>
          </a:r>
          <a:endParaRPr lang="ru-RU" sz="1400" kern="1200" dirty="0"/>
        </a:p>
      </dsp:txBody>
      <dsp:txXfrm>
        <a:off x="4105305" y="4288799"/>
        <a:ext cx="1542686" cy="1542686"/>
      </dsp:txXfrm>
    </dsp:sp>
    <dsp:sp modelId="{8F2B2012-48C3-4DE1-A4FC-FA6AEB4A3F1D}">
      <dsp:nvSpPr>
        <dsp:cNvPr id="0" name=""/>
        <dsp:cNvSpPr/>
      </dsp:nvSpPr>
      <dsp:spPr>
        <a:xfrm>
          <a:off x="1253327" y="4205343"/>
          <a:ext cx="1709598" cy="1709598"/>
        </a:xfrm>
        <a:prstGeom prst="round2Diag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Закрепление за стажёром основного функционала работы и вовлечение его в проектную деятельность</a:t>
          </a:r>
          <a:endParaRPr lang="ru-RU" sz="1400" kern="1200" dirty="0"/>
        </a:p>
      </dsp:txBody>
      <dsp:txXfrm>
        <a:off x="1336783" y="4288799"/>
        <a:ext cx="1542686" cy="1542686"/>
      </dsp:txXfrm>
    </dsp:sp>
    <dsp:sp modelId="{383B20EF-765C-45A8-BA9E-7FBBD447FD5D}">
      <dsp:nvSpPr>
        <dsp:cNvPr id="0" name=""/>
        <dsp:cNvSpPr/>
      </dsp:nvSpPr>
      <dsp:spPr>
        <a:xfrm>
          <a:off x="397807" y="1240901"/>
          <a:ext cx="1709598" cy="2372441"/>
        </a:xfrm>
        <a:prstGeom prst="round2Diag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5. Формирование стажёрами инициатив, направленных на повышение эффективности, экономию средств, оптимизацию производственных и управленческих процессов</a:t>
          </a:r>
          <a:endParaRPr lang="ru-RU" sz="1400" b="1" kern="1200" dirty="0"/>
        </a:p>
      </dsp:txBody>
      <dsp:txXfrm>
        <a:off x="481263" y="1324357"/>
        <a:ext cx="1542686" cy="2205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287CB-B9DC-4FAE-B037-81733970E3B7}">
      <dsp:nvSpPr>
        <dsp:cNvPr id="0" name=""/>
        <dsp:cNvSpPr/>
      </dsp:nvSpPr>
      <dsp:spPr>
        <a:xfrm rot="5400000">
          <a:off x="356153" y="2026707"/>
          <a:ext cx="1067015" cy="17754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DA6A7-2210-4A29-A83A-CEE10DE97971}">
      <dsp:nvSpPr>
        <dsp:cNvPr id="0" name=""/>
        <dsp:cNvSpPr/>
      </dsp:nvSpPr>
      <dsp:spPr>
        <a:xfrm>
          <a:off x="178041" y="2557196"/>
          <a:ext cx="1602921" cy="140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Анализ выполнения стажёром индивидуальной карты развития</a:t>
          </a:r>
          <a:endParaRPr lang="ru-RU" sz="1400" kern="1200" dirty="0"/>
        </a:p>
      </dsp:txBody>
      <dsp:txXfrm>
        <a:off x="178041" y="2557196"/>
        <a:ext cx="1602921" cy="1405055"/>
      </dsp:txXfrm>
    </dsp:sp>
    <dsp:sp modelId="{E440E5E4-64D6-4F49-B966-8E30637D5953}">
      <dsp:nvSpPr>
        <dsp:cNvPr id="0" name=""/>
        <dsp:cNvSpPr/>
      </dsp:nvSpPr>
      <dsp:spPr>
        <a:xfrm>
          <a:off x="1478525" y="1895993"/>
          <a:ext cx="302438" cy="302438"/>
        </a:xfrm>
        <a:prstGeom prst="triangle">
          <a:avLst>
            <a:gd name="adj" fmla="val 10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E79F8-6EA3-4399-8F25-3FA26BD75067}">
      <dsp:nvSpPr>
        <dsp:cNvPr id="0" name=""/>
        <dsp:cNvSpPr/>
      </dsp:nvSpPr>
      <dsp:spPr>
        <a:xfrm rot="5400000">
          <a:off x="2318442" y="1541136"/>
          <a:ext cx="1067015" cy="17754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1EA9E-E6EA-4B07-9335-1E68B9841852}">
      <dsp:nvSpPr>
        <dsp:cNvPr id="0" name=""/>
        <dsp:cNvSpPr/>
      </dsp:nvSpPr>
      <dsp:spPr>
        <a:xfrm>
          <a:off x="2140331" y="2071625"/>
          <a:ext cx="1602921" cy="140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2. </a:t>
          </a:r>
          <a:r>
            <a:rPr lang="ru-RU" sz="1400" kern="1200" dirty="0" smtClean="0"/>
            <a:t>Формирование итоговой оценки деятельности стажёра по итогам стажировки </a:t>
          </a:r>
          <a:endParaRPr lang="ru-RU" sz="1400" kern="1200" dirty="0"/>
        </a:p>
      </dsp:txBody>
      <dsp:txXfrm>
        <a:off x="2140331" y="2071625"/>
        <a:ext cx="1602921" cy="1405055"/>
      </dsp:txXfrm>
    </dsp:sp>
    <dsp:sp modelId="{1228E817-05F8-4AD4-830F-A66981F55F02}">
      <dsp:nvSpPr>
        <dsp:cNvPr id="0" name=""/>
        <dsp:cNvSpPr/>
      </dsp:nvSpPr>
      <dsp:spPr>
        <a:xfrm>
          <a:off x="3440814" y="1410423"/>
          <a:ext cx="302438" cy="302438"/>
        </a:xfrm>
        <a:prstGeom prst="triangle">
          <a:avLst>
            <a:gd name="adj" fmla="val 1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5FA17-CB37-465C-B291-C0BFCB061659}">
      <dsp:nvSpPr>
        <dsp:cNvPr id="0" name=""/>
        <dsp:cNvSpPr/>
      </dsp:nvSpPr>
      <dsp:spPr>
        <a:xfrm rot="5400000">
          <a:off x="4280732" y="1055566"/>
          <a:ext cx="1067015" cy="17754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7F10E-2501-4716-B027-0EF2E02FE517}">
      <dsp:nvSpPr>
        <dsp:cNvPr id="0" name=""/>
        <dsp:cNvSpPr/>
      </dsp:nvSpPr>
      <dsp:spPr>
        <a:xfrm>
          <a:off x="4102620" y="1586055"/>
          <a:ext cx="1602921" cy="140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Подведение итогов Программы</a:t>
          </a:r>
          <a:endParaRPr lang="ru-RU" sz="1400" kern="1200" dirty="0"/>
        </a:p>
      </dsp:txBody>
      <dsp:txXfrm>
        <a:off x="4102620" y="1586055"/>
        <a:ext cx="1602921" cy="1405055"/>
      </dsp:txXfrm>
    </dsp:sp>
    <dsp:sp modelId="{D626F6EF-2398-4BE9-A53B-F11338F8A72B}">
      <dsp:nvSpPr>
        <dsp:cNvPr id="0" name=""/>
        <dsp:cNvSpPr/>
      </dsp:nvSpPr>
      <dsp:spPr>
        <a:xfrm>
          <a:off x="5403104" y="924852"/>
          <a:ext cx="302438" cy="302438"/>
        </a:xfrm>
        <a:prstGeom prst="triangle">
          <a:avLst>
            <a:gd name="adj" fmla="val 10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CE588-2679-417B-97EB-E652EAD44B65}">
      <dsp:nvSpPr>
        <dsp:cNvPr id="0" name=""/>
        <dsp:cNvSpPr/>
      </dsp:nvSpPr>
      <dsp:spPr>
        <a:xfrm rot="5400000">
          <a:off x="6243021" y="569995"/>
          <a:ext cx="1067015" cy="17754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712DD-2A85-4957-83E0-FDA589132173}">
      <dsp:nvSpPr>
        <dsp:cNvPr id="0" name=""/>
        <dsp:cNvSpPr/>
      </dsp:nvSpPr>
      <dsp:spPr>
        <a:xfrm>
          <a:off x="6064910" y="1100484"/>
          <a:ext cx="1602921" cy="140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Назначение на должность заместителя министра (в соответствующем министерстве) стажёров, показавших лучшие результаты</a:t>
          </a:r>
          <a:endParaRPr lang="ru-RU" sz="1400" kern="1200" dirty="0"/>
        </a:p>
      </dsp:txBody>
      <dsp:txXfrm>
        <a:off x="6064910" y="1100484"/>
        <a:ext cx="1602921" cy="1405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2E72D-947E-48B0-AC30-209D2E3AC12B}">
      <dsp:nvSpPr>
        <dsp:cNvPr id="0" name=""/>
        <dsp:cNvSpPr/>
      </dsp:nvSpPr>
      <dsp:spPr>
        <a:xfrm>
          <a:off x="3035124" y="1967940"/>
          <a:ext cx="3218794" cy="3087089"/>
        </a:xfrm>
        <a:prstGeom prst="gear9">
          <a:avLst/>
        </a:prstGeom>
        <a:solidFill>
          <a:srgbClr val="E6E6E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/>
            <a:t>      3. Личные собеседования:</a:t>
          </a:r>
          <a:endParaRPr lang="ru-RU" sz="1050" b="1" kern="1200" dirty="0" smtClean="0"/>
        </a:p>
        <a:p>
          <a:pPr marL="180975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050" b="0" kern="1200" dirty="0" smtClean="0"/>
            <a:t>1 уровень: с руководителями органов власти Ставропольского края </a:t>
          </a:r>
          <a:endParaRPr lang="ru-RU" sz="1050" b="1" kern="1200" dirty="0" smtClean="0"/>
        </a:p>
        <a:p>
          <a:pPr marL="180975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050" b="0" kern="1200" dirty="0" smtClean="0"/>
            <a:t>2 уровень: с заместителем Председателя Правительства Ставропольского края, руководителем аппарата Правительства Ставропольского края, курирующим кадровую политику</a:t>
          </a:r>
          <a:endParaRPr lang="ru-RU" sz="1050" kern="1200" dirty="0"/>
        </a:p>
      </dsp:txBody>
      <dsp:txXfrm>
        <a:off x="3672401" y="2691076"/>
        <a:ext cx="1944240" cy="1586827"/>
      </dsp:txXfrm>
    </dsp:sp>
    <dsp:sp modelId="{7FF07A5D-3ABB-4D73-ADFE-69892CAF5D13}">
      <dsp:nvSpPr>
        <dsp:cNvPr id="0" name=""/>
        <dsp:cNvSpPr/>
      </dsp:nvSpPr>
      <dsp:spPr>
        <a:xfrm>
          <a:off x="1627229" y="1442969"/>
          <a:ext cx="2207426" cy="2150784"/>
        </a:xfrm>
        <a:prstGeom prst="gear6">
          <a:avLst/>
        </a:prstGeom>
        <a:solidFill>
          <a:srgbClr val="E6E6E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2. Психологи-</a:t>
          </a:r>
          <a:r>
            <a:rPr lang="ru-RU" sz="1050" kern="1200" dirty="0" err="1" smtClean="0"/>
            <a:t>ческие</a:t>
          </a:r>
          <a:r>
            <a:rPr lang="ru-RU" sz="1050" kern="1200" dirty="0" smtClean="0"/>
            <a:t> исследования потенциальных кандидатур стажёров</a:t>
          </a:r>
          <a:endParaRPr lang="ru-RU" sz="1050" kern="1200" dirty="0"/>
        </a:p>
      </dsp:txBody>
      <dsp:txXfrm>
        <a:off x="2176929" y="1987708"/>
        <a:ext cx="1108026" cy="1061306"/>
      </dsp:txXfrm>
    </dsp:sp>
    <dsp:sp modelId="{E498B722-7A2C-4475-90AE-510D22D6F760}">
      <dsp:nvSpPr>
        <dsp:cNvPr id="0" name=""/>
        <dsp:cNvSpPr/>
      </dsp:nvSpPr>
      <dsp:spPr>
        <a:xfrm rot="20700000">
          <a:off x="2628752" y="54018"/>
          <a:ext cx="2335962" cy="2215765"/>
        </a:xfrm>
        <a:prstGeom prst="gear6">
          <a:avLst/>
        </a:prstGeom>
        <a:solidFill>
          <a:srgbClr val="E6E6E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1. Многоуровневая оценка в ходе проекта «Новая энергия. Профессиональная команда Ставропольского края»</a:t>
          </a:r>
          <a:endParaRPr lang="ru-RU" sz="1050" kern="1200" dirty="0"/>
        </a:p>
      </dsp:txBody>
      <dsp:txXfrm rot="-20700000">
        <a:off x="3148226" y="532871"/>
        <a:ext cx="1297013" cy="1258059"/>
      </dsp:txXfrm>
    </dsp:sp>
    <dsp:sp modelId="{0CF3EAC5-5DEA-4829-9893-59A462A6B317}">
      <dsp:nvSpPr>
        <dsp:cNvPr id="0" name=""/>
        <dsp:cNvSpPr/>
      </dsp:nvSpPr>
      <dsp:spPr>
        <a:xfrm>
          <a:off x="3167331" y="1701333"/>
          <a:ext cx="3410530" cy="3573587"/>
        </a:xfrm>
        <a:prstGeom prst="circularArrow">
          <a:avLst>
            <a:gd name="adj1" fmla="val 4687"/>
            <a:gd name="adj2" fmla="val 299029"/>
            <a:gd name="adj3" fmla="val 2529772"/>
            <a:gd name="adj4" fmla="val 1583227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0EB3E-48EC-4166-9995-976C7B1AA053}">
      <dsp:nvSpPr>
        <dsp:cNvPr id="0" name=""/>
        <dsp:cNvSpPr/>
      </dsp:nvSpPr>
      <dsp:spPr>
        <a:xfrm>
          <a:off x="1418861" y="1117909"/>
          <a:ext cx="2477963" cy="24779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C4D86-24C6-4511-8B68-C44D99B59C88}">
      <dsp:nvSpPr>
        <dsp:cNvPr id="0" name=""/>
        <dsp:cNvSpPr/>
      </dsp:nvSpPr>
      <dsp:spPr>
        <a:xfrm>
          <a:off x="2376263" y="-206089"/>
          <a:ext cx="2735678" cy="26717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0CDEC-C893-475B-8ECA-3FC00E4F6B9B}">
      <dsp:nvSpPr>
        <dsp:cNvPr id="0" name=""/>
        <dsp:cNvSpPr/>
      </dsp:nvSpPr>
      <dsp:spPr>
        <a:xfrm>
          <a:off x="481169" y="565265"/>
          <a:ext cx="2688952" cy="31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C075D-C5BB-496B-83F4-E7A16C26F500}">
      <dsp:nvSpPr>
        <dsp:cNvPr id="0" name=""/>
        <dsp:cNvSpPr/>
      </dsp:nvSpPr>
      <dsp:spPr>
        <a:xfrm>
          <a:off x="481158" y="684075"/>
          <a:ext cx="197540" cy="197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1D6FD-B10D-4B93-88A3-55845A7E155B}">
      <dsp:nvSpPr>
        <dsp:cNvPr id="0" name=""/>
        <dsp:cNvSpPr/>
      </dsp:nvSpPr>
      <dsp:spPr>
        <a:xfrm>
          <a:off x="904948" y="0"/>
          <a:ext cx="2207576" cy="568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Ключевые темы обучающих мероприятий </a:t>
          </a:r>
          <a:endParaRPr lang="ru-RU" sz="1400" kern="1200" dirty="0"/>
        </a:p>
      </dsp:txBody>
      <dsp:txXfrm>
        <a:off x="904948" y="0"/>
        <a:ext cx="2207576" cy="568292"/>
      </dsp:txXfrm>
    </dsp:sp>
    <dsp:sp modelId="{B96F8F84-DDA6-45C9-AD04-A6EA82D66252}">
      <dsp:nvSpPr>
        <dsp:cNvPr id="0" name=""/>
        <dsp:cNvSpPr/>
      </dsp:nvSpPr>
      <dsp:spPr>
        <a:xfrm>
          <a:off x="481158" y="1144533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98643-7764-489D-BE5B-F4BB27730DE7}">
      <dsp:nvSpPr>
        <dsp:cNvPr id="0" name=""/>
        <dsp:cNvSpPr/>
      </dsp:nvSpPr>
      <dsp:spPr>
        <a:xfrm>
          <a:off x="669395" y="1013075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стратегический анализ</a:t>
          </a:r>
          <a:endParaRPr lang="ru-RU" sz="1200" kern="1200" dirty="0"/>
        </a:p>
      </dsp:txBody>
      <dsp:txXfrm>
        <a:off x="669395" y="1013075"/>
        <a:ext cx="2500725" cy="460455"/>
      </dsp:txXfrm>
    </dsp:sp>
    <dsp:sp modelId="{370B8666-FEB6-4822-9A18-8C05BAFAAF97}">
      <dsp:nvSpPr>
        <dsp:cNvPr id="0" name=""/>
        <dsp:cNvSpPr/>
      </dsp:nvSpPr>
      <dsp:spPr>
        <a:xfrm>
          <a:off x="481158" y="1604989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87C33-4A5A-4D05-9175-F429D53C5837}">
      <dsp:nvSpPr>
        <dsp:cNvPr id="0" name=""/>
        <dsp:cNvSpPr/>
      </dsp:nvSpPr>
      <dsp:spPr>
        <a:xfrm>
          <a:off x="669395" y="1473530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проектное управление</a:t>
          </a:r>
          <a:endParaRPr lang="ru-RU" sz="1200" kern="1200" dirty="0"/>
        </a:p>
      </dsp:txBody>
      <dsp:txXfrm>
        <a:off x="669395" y="1473530"/>
        <a:ext cx="2500725" cy="460455"/>
      </dsp:txXfrm>
    </dsp:sp>
    <dsp:sp modelId="{21113F0E-E7B6-4DD0-97C8-C8F5D6564C9D}">
      <dsp:nvSpPr>
        <dsp:cNvPr id="0" name=""/>
        <dsp:cNvSpPr/>
      </dsp:nvSpPr>
      <dsp:spPr>
        <a:xfrm>
          <a:off x="481158" y="2065444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2EC84-FF6D-47DE-87CB-4FB5FF499BD0}">
      <dsp:nvSpPr>
        <dsp:cNvPr id="0" name=""/>
        <dsp:cNvSpPr/>
      </dsp:nvSpPr>
      <dsp:spPr>
        <a:xfrm>
          <a:off x="669395" y="1933985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корпоративное управление</a:t>
          </a:r>
          <a:endParaRPr lang="ru-RU" sz="1200" kern="1200" dirty="0"/>
        </a:p>
      </dsp:txBody>
      <dsp:txXfrm>
        <a:off x="669395" y="1933985"/>
        <a:ext cx="2500725" cy="460455"/>
      </dsp:txXfrm>
    </dsp:sp>
    <dsp:sp modelId="{BE59AD75-377C-4A75-A3C0-19AD11026429}">
      <dsp:nvSpPr>
        <dsp:cNvPr id="0" name=""/>
        <dsp:cNvSpPr/>
      </dsp:nvSpPr>
      <dsp:spPr>
        <a:xfrm>
          <a:off x="481158" y="2525899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D1DE7-B27E-48CD-862A-CEA4EA51AF0A}">
      <dsp:nvSpPr>
        <dsp:cNvPr id="0" name=""/>
        <dsp:cNvSpPr/>
      </dsp:nvSpPr>
      <dsp:spPr>
        <a:xfrm>
          <a:off x="669395" y="2394440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людьми и командами</a:t>
          </a:r>
          <a:endParaRPr lang="ru-RU" sz="1200" kern="1200" dirty="0"/>
        </a:p>
      </dsp:txBody>
      <dsp:txXfrm>
        <a:off x="669395" y="2394440"/>
        <a:ext cx="2500725" cy="460455"/>
      </dsp:txXfrm>
    </dsp:sp>
    <dsp:sp modelId="{81636733-2943-4912-A4C1-29947D4382A0}">
      <dsp:nvSpPr>
        <dsp:cNvPr id="0" name=""/>
        <dsp:cNvSpPr/>
      </dsp:nvSpPr>
      <dsp:spPr>
        <a:xfrm>
          <a:off x="481158" y="2986354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30057-0571-4A0D-8F81-AF75745C8520}">
      <dsp:nvSpPr>
        <dsp:cNvPr id="0" name=""/>
        <dsp:cNvSpPr/>
      </dsp:nvSpPr>
      <dsp:spPr>
        <a:xfrm>
          <a:off x="669395" y="2854896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лидерство</a:t>
          </a:r>
          <a:endParaRPr lang="ru-RU" sz="1200" kern="1200" dirty="0"/>
        </a:p>
      </dsp:txBody>
      <dsp:txXfrm>
        <a:off x="669395" y="2854896"/>
        <a:ext cx="2500725" cy="460455"/>
      </dsp:txXfrm>
    </dsp:sp>
    <dsp:sp modelId="{F9D69ACE-95B8-45EB-ACB8-8BBCED4CD014}">
      <dsp:nvSpPr>
        <dsp:cNvPr id="0" name=""/>
        <dsp:cNvSpPr/>
      </dsp:nvSpPr>
      <dsp:spPr>
        <a:xfrm>
          <a:off x="481158" y="3446810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DE0E-ED19-4129-A348-00AADC6D5F32}">
      <dsp:nvSpPr>
        <dsp:cNvPr id="0" name=""/>
        <dsp:cNvSpPr/>
      </dsp:nvSpPr>
      <dsp:spPr>
        <a:xfrm>
          <a:off x="669395" y="3249879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эффективные коммуникации и публичные выступления</a:t>
          </a:r>
          <a:endParaRPr lang="ru-RU" sz="1200" kern="1200" dirty="0"/>
        </a:p>
      </dsp:txBody>
      <dsp:txXfrm>
        <a:off x="669395" y="3249879"/>
        <a:ext cx="2500725" cy="460455"/>
      </dsp:txXfrm>
    </dsp:sp>
    <dsp:sp modelId="{1675CEF3-D45A-4ECD-8F86-6BCA945A3A9E}">
      <dsp:nvSpPr>
        <dsp:cNvPr id="0" name=""/>
        <dsp:cNvSpPr/>
      </dsp:nvSpPr>
      <dsp:spPr>
        <a:xfrm>
          <a:off x="4013565" y="526538"/>
          <a:ext cx="2688952" cy="31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E9BD-58E9-4C19-A3F0-0CB397513843}">
      <dsp:nvSpPr>
        <dsp:cNvPr id="0" name=""/>
        <dsp:cNvSpPr/>
      </dsp:nvSpPr>
      <dsp:spPr>
        <a:xfrm>
          <a:off x="4013552" y="645344"/>
          <a:ext cx="197540" cy="197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4749A-934F-4889-8EDA-0ACA11B49F82}">
      <dsp:nvSpPr>
        <dsp:cNvPr id="0" name=""/>
        <dsp:cNvSpPr/>
      </dsp:nvSpPr>
      <dsp:spPr>
        <a:xfrm>
          <a:off x="4370712" y="8774"/>
          <a:ext cx="2688952" cy="568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программе обучения особое внимание уделяется</a:t>
          </a:r>
          <a:endParaRPr lang="ru-RU" sz="1400" kern="1200" dirty="0"/>
        </a:p>
      </dsp:txBody>
      <dsp:txXfrm>
        <a:off x="4370712" y="8774"/>
        <a:ext cx="2688952" cy="568292"/>
      </dsp:txXfrm>
    </dsp:sp>
    <dsp:sp modelId="{0CD6DC8F-4ACE-4783-8528-6D4503B895DB}">
      <dsp:nvSpPr>
        <dsp:cNvPr id="0" name=""/>
        <dsp:cNvSpPr/>
      </dsp:nvSpPr>
      <dsp:spPr>
        <a:xfrm>
          <a:off x="4013550" y="1371706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8C55E-7BB8-4FB0-A2A0-19F2054484D9}">
      <dsp:nvSpPr>
        <dsp:cNvPr id="0" name=""/>
        <dsp:cNvSpPr/>
      </dsp:nvSpPr>
      <dsp:spPr>
        <a:xfrm>
          <a:off x="4201776" y="974346"/>
          <a:ext cx="2500725" cy="9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современным методам обучения: проектная работа, </a:t>
          </a:r>
          <a:r>
            <a:rPr lang="ru-RU" sz="1200" kern="1200" dirty="0" err="1" smtClean="0"/>
            <a:t>форсайт</a:t>
          </a:r>
          <a:r>
            <a:rPr lang="ru-RU" sz="1200" kern="1200" dirty="0" smtClean="0"/>
            <a:t>, разбор практических кейсов, </a:t>
          </a:r>
          <a:r>
            <a:rPr lang="ru-RU" sz="1200" kern="1200" dirty="0" err="1" smtClean="0"/>
            <a:t>навыковые</a:t>
          </a:r>
          <a:r>
            <a:rPr lang="ru-RU" sz="1200" kern="1200" dirty="0" smtClean="0"/>
            <a:t> тренинги, индивидуальная оценка и обратная связь</a:t>
          </a:r>
          <a:endParaRPr lang="ru-RU" sz="1200" kern="1200" dirty="0"/>
        </a:p>
      </dsp:txBody>
      <dsp:txXfrm>
        <a:off x="4201776" y="974346"/>
        <a:ext cx="2500725" cy="992258"/>
      </dsp:txXfrm>
    </dsp:sp>
    <dsp:sp modelId="{3494A25D-D0DA-49E5-8301-6F0BF41D67A1}">
      <dsp:nvSpPr>
        <dsp:cNvPr id="0" name=""/>
        <dsp:cNvSpPr/>
      </dsp:nvSpPr>
      <dsp:spPr>
        <a:xfrm>
          <a:off x="4083868" y="2381204"/>
          <a:ext cx="197535" cy="1975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AEBFD-FD8C-4A70-A7C2-3E57D13A02DD}">
      <dsp:nvSpPr>
        <dsp:cNvPr id="0" name=""/>
        <dsp:cNvSpPr/>
      </dsp:nvSpPr>
      <dsp:spPr>
        <a:xfrm>
          <a:off x="4264645" y="2281408"/>
          <a:ext cx="2500725" cy="46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изучению государственной повестки в отрасли</a:t>
          </a:r>
          <a:endParaRPr lang="ru-RU" sz="1200" kern="1200" dirty="0"/>
        </a:p>
      </dsp:txBody>
      <dsp:txXfrm>
        <a:off x="4264645" y="2281408"/>
        <a:ext cx="2500725" cy="460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00D1-B245-4D44-8524-DADECF14A519}">
      <dsp:nvSpPr>
        <dsp:cNvPr id="0" name=""/>
        <dsp:cNvSpPr/>
      </dsp:nvSpPr>
      <dsp:spPr>
        <a:xfrm>
          <a:off x="0" y="0"/>
          <a:ext cx="4793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C3A0A-CD40-4711-A7B8-C423B4F58F27}">
      <dsp:nvSpPr>
        <dsp:cNvPr id="0" name=""/>
        <dsp:cNvSpPr/>
      </dsp:nvSpPr>
      <dsp:spPr>
        <a:xfrm>
          <a:off x="0" y="0"/>
          <a:ext cx="1055412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задачи наставника</a:t>
          </a:r>
          <a:endParaRPr lang="ru-RU" sz="1400" kern="1200" dirty="0"/>
        </a:p>
      </dsp:txBody>
      <dsp:txXfrm>
        <a:off x="0" y="0"/>
        <a:ext cx="1055412" cy="4064000"/>
      </dsp:txXfrm>
    </dsp:sp>
    <dsp:sp modelId="{1BC6F494-F2B7-4C4C-BFDF-EFFF1AC5D754}">
      <dsp:nvSpPr>
        <dsp:cNvPr id="0" name=""/>
        <dsp:cNvSpPr/>
      </dsp:nvSpPr>
      <dsp:spPr>
        <a:xfrm>
          <a:off x="1125487" y="38298"/>
          <a:ext cx="3667222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передача знаний, навыков, помощь в освоении нового опыта</a:t>
          </a:r>
          <a:endParaRPr lang="ru-RU" sz="1400" kern="1200" dirty="0"/>
        </a:p>
      </dsp:txBody>
      <dsp:txXfrm>
        <a:off x="1125487" y="38298"/>
        <a:ext cx="3667222" cy="765968"/>
      </dsp:txXfrm>
    </dsp:sp>
    <dsp:sp modelId="{28839C5F-E672-4B41-803F-B1427129A6BD}">
      <dsp:nvSpPr>
        <dsp:cNvPr id="0" name=""/>
        <dsp:cNvSpPr/>
      </dsp:nvSpPr>
      <dsp:spPr>
        <a:xfrm>
          <a:off x="1055412" y="804267"/>
          <a:ext cx="3737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FDA38-F1B1-4719-9A19-FCF3DB9A8790}">
      <dsp:nvSpPr>
        <dsp:cNvPr id="0" name=""/>
        <dsp:cNvSpPr/>
      </dsp:nvSpPr>
      <dsp:spPr>
        <a:xfrm>
          <a:off x="1125487" y="842565"/>
          <a:ext cx="3667222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трансляция корпоративной культуры, ее ценностей, норм и правил</a:t>
          </a:r>
          <a:endParaRPr lang="ru-RU" sz="1400" kern="1200" dirty="0"/>
        </a:p>
      </dsp:txBody>
      <dsp:txXfrm>
        <a:off x="1125487" y="842565"/>
        <a:ext cx="3667222" cy="765968"/>
      </dsp:txXfrm>
    </dsp:sp>
    <dsp:sp modelId="{041BA981-CA05-4A10-8097-5A12DD05D3FA}">
      <dsp:nvSpPr>
        <dsp:cNvPr id="0" name=""/>
        <dsp:cNvSpPr/>
      </dsp:nvSpPr>
      <dsp:spPr>
        <a:xfrm>
          <a:off x="1055412" y="1608534"/>
          <a:ext cx="3737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CDB5E-F20E-4D92-AD1D-C9BFC07F8DD8}">
      <dsp:nvSpPr>
        <dsp:cNvPr id="0" name=""/>
        <dsp:cNvSpPr/>
      </dsp:nvSpPr>
      <dsp:spPr>
        <a:xfrm>
          <a:off x="1125487" y="1646832"/>
          <a:ext cx="3667222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предоставление «обратной связи» по результатам работы</a:t>
          </a:r>
          <a:endParaRPr lang="ru-RU" sz="1400" kern="1200" dirty="0"/>
        </a:p>
      </dsp:txBody>
      <dsp:txXfrm>
        <a:off x="1125487" y="1646832"/>
        <a:ext cx="3667222" cy="765968"/>
      </dsp:txXfrm>
    </dsp:sp>
    <dsp:sp modelId="{A6F721CA-D3C2-4FA2-9C49-C4DCD6AD2677}">
      <dsp:nvSpPr>
        <dsp:cNvPr id="0" name=""/>
        <dsp:cNvSpPr/>
      </dsp:nvSpPr>
      <dsp:spPr>
        <a:xfrm>
          <a:off x="1055412" y="2412801"/>
          <a:ext cx="3737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043C9-5FB2-4C00-ABC2-6D3A3A5C8FCE}">
      <dsp:nvSpPr>
        <dsp:cNvPr id="0" name=""/>
        <dsp:cNvSpPr/>
      </dsp:nvSpPr>
      <dsp:spPr>
        <a:xfrm>
          <a:off x="1125487" y="2451099"/>
          <a:ext cx="3667222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поддержка в планировании карьеры и личного развития стажера</a:t>
          </a:r>
          <a:endParaRPr lang="ru-RU" sz="1400" kern="1200" dirty="0"/>
        </a:p>
      </dsp:txBody>
      <dsp:txXfrm>
        <a:off x="1125487" y="2451099"/>
        <a:ext cx="3667222" cy="765968"/>
      </dsp:txXfrm>
    </dsp:sp>
    <dsp:sp modelId="{B644C44F-55FA-4DE6-9025-AA0ABB562C7F}">
      <dsp:nvSpPr>
        <dsp:cNvPr id="0" name=""/>
        <dsp:cNvSpPr/>
      </dsp:nvSpPr>
      <dsp:spPr>
        <a:xfrm>
          <a:off x="1055412" y="3217068"/>
          <a:ext cx="3737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65F4-B79D-4C79-ABC0-1A6B7E4DCECC}">
      <dsp:nvSpPr>
        <dsp:cNvPr id="0" name=""/>
        <dsp:cNvSpPr/>
      </dsp:nvSpPr>
      <dsp:spPr>
        <a:xfrm>
          <a:off x="1125487" y="3255367"/>
          <a:ext cx="3667222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итоговых выводов о целесообразности дальнейшей карьеры стажера в органе власти</a:t>
          </a:r>
          <a:endParaRPr lang="ru-RU" sz="1400" kern="1200" dirty="0"/>
        </a:p>
      </dsp:txBody>
      <dsp:txXfrm>
        <a:off x="1125487" y="3255367"/>
        <a:ext cx="3667222" cy="765968"/>
      </dsp:txXfrm>
    </dsp:sp>
    <dsp:sp modelId="{1874B9DA-20D7-44AA-BBB0-15D311F467C5}">
      <dsp:nvSpPr>
        <dsp:cNvPr id="0" name=""/>
        <dsp:cNvSpPr/>
      </dsp:nvSpPr>
      <dsp:spPr>
        <a:xfrm>
          <a:off x="1055412" y="4021335"/>
          <a:ext cx="3737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521FF-9A93-4975-A15E-30B2248A0E44}">
      <dsp:nvSpPr>
        <dsp:cNvPr id="0" name=""/>
        <dsp:cNvSpPr/>
      </dsp:nvSpPr>
      <dsp:spPr>
        <a:xfrm>
          <a:off x="0" y="0"/>
          <a:ext cx="5760640" cy="4112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Участники </a:t>
          </a:r>
          <a:endParaRPr lang="ru-RU" sz="1700" kern="1200" dirty="0"/>
        </a:p>
      </dsp:txBody>
      <dsp:txXfrm>
        <a:off x="0" y="0"/>
        <a:ext cx="5760640" cy="411255"/>
      </dsp:txXfrm>
    </dsp:sp>
    <dsp:sp modelId="{C8AE1330-3A6D-4FA0-871A-506561891DC2}">
      <dsp:nvSpPr>
        <dsp:cNvPr id="0" name=""/>
        <dsp:cNvSpPr/>
      </dsp:nvSpPr>
      <dsp:spPr>
        <a:xfrm>
          <a:off x="0" y="451555"/>
          <a:ext cx="5760640" cy="306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Губернатор Ставропольского края </a:t>
          </a:r>
          <a:r>
            <a:rPr lang="ru-RU" sz="1300" kern="1200" dirty="0" err="1" smtClean="0"/>
            <a:t>В.В.Владимиров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Заместители председателя Правительства Ставропольского края, курирующие деятельность органов власти, в которых организованы стажировки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Заместитель председателя Правительства Ставропольского края, руководитель аппарата Правительства Ставропольского края, курирующий кадровую политику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Наставники – руководители органов власти, в которых организованы стажировки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Заместитель руководителя аппарата Правительства Ставропольского края, курирующий кадровую политику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Начальник управления кадров, государственной, муниципальной службы и наград аппарата правительства Ставропольского края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Стажеры – заместители руководителей органов власти, назначенные на должности в рамках Программы</a:t>
          </a:r>
          <a:endParaRPr lang="ru-RU" sz="1300" kern="1200" dirty="0"/>
        </a:p>
      </dsp:txBody>
      <dsp:txXfrm>
        <a:off x="0" y="451555"/>
        <a:ext cx="5760640" cy="3061650"/>
      </dsp:txXfrm>
    </dsp:sp>
    <dsp:sp modelId="{890FE35F-69A3-472C-8B8B-691FC23FA269}">
      <dsp:nvSpPr>
        <dsp:cNvPr id="0" name=""/>
        <dsp:cNvSpPr/>
      </dsp:nvSpPr>
      <dsp:spPr>
        <a:xfrm>
          <a:off x="0" y="3667602"/>
          <a:ext cx="5760640" cy="41125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Итоги </a:t>
          </a:r>
          <a:endParaRPr lang="ru-RU" sz="1700" kern="1200" dirty="0"/>
        </a:p>
      </dsp:txBody>
      <dsp:txXfrm>
        <a:off x="0" y="3667602"/>
        <a:ext cx="5760640" cy="411255"/>
      </dsp:txXfrm>
    </dsp:sp>
    <dsp:sp modelId="{9E8866C5-B260-46BF-A57B-BEDF007C332D}">
      <dsp:nvSpPr>
        <dsp:cNvPr id="0" name=""/>
        <dsp:cNvSpPr/>
      </dsp:nvSpPr>
      <dsp:spPr>
        <a:xfrm>
          <a:off x="0" y="4055830"/>
          <a:ext cx="576064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Стажерами представлены результаты работы в должности за 6 месяцев и инициативы по развитию отрасли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Скорректированы основные векторы развития стажеров, определены дальнейшие  профессиональные планы</a:t>
          </a:r>
          <a:endParaRPr lang="ru-RU" sz="1300" kern="1200" dirty="0"/>
        </a:p>
      </dsp:txBody>
      <dsp:txXfrm>
        <a:off x="0" y="4055830"/>
        <a:ext cx="5760640" cy="943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2B795-FF21-42B5-96F7-C4C95D2D9D9D}">
      <dsp:nvSpPr>
        <dsp:cNvPr id="0" name=""/>
        <dsp:cNvSpPr/>
      </dsp:nvSpPr>
      <dsp:spPr>
        <a:xfrm>
          <a:off x="727351" y="184512"/>
          <a:ext cx="7513643" cy="10942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3716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Резервисты, прошедшие предварительную многоуровневую оценку</a:t>
          </a:r>
          <a:endParaRPr lang="ru-RU" sz="1200" kern="1200" dirty="0"/>
        </a:p>
      </dsp:txBody>
      <dsp:txXfrm>
        <a:off x="727351" y="458080"/>
        <a:ext cx="7240075" cy="547136"/>
      </dsp:txXfrm>
    </dsp:sp>
    <dsp:sp modelId="{CDD13DD2-6341-43BD-BBDF-382C3489359F}">
      <dsp:nvSpPr>
        <dsp:cNvPr id="0" name=""/>
        <dsp:cNvSpPr/>
      </dsp:nvSpPr>
      <dsp:spPr>
        <a:xfrm>
          <a:off x="726749" y="994037"/>
          <a:ext cx="2249497" cy="703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27</a:t>
          </a:r>
          <a:r>
            <a:rPr lang="ru-RU" sz="1400" kern="1200" dirty="0" smtClean="0"/>
            <a:t> человек</a:t>
          </a:r>
          <a:endParaRPr lang="ru-RU" sz="1400" kern="1200" dirty="0"/>
        </a:p>
      </dsp:txBody>
      <dsp:txXfrm>
        <a:off x="726749" y="994037"/>
        <a:ext cx="2249497" cy="703725"/>
      </dsp:txXfrm>
    </dsp:sp>
    <dsp:sp modelId="{0585E975-235E-4571-8B52-CD6CBE5E33C7}">
      <dsp:nvSpPr>
        <dsp:cNvPr id="0" name=""/>
        <dsp:cNvSpPr/>
      </dsp:nvSpPr>
      <dsp:spPr>
        <a:xfrm>
          <a:off x="3041553" y="549270"/>
          <a:ext cx="5199441" cy="10942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3716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Количество резервистов, принявших участие в стажировках</a:t>
          </a:r>
          <a:endParaRPr lang="ru-RU" sz="1200" kern="1200" dirty="0"/>
        </a:p>
      </dsp:txBody>
      <dsp:txXfrm>
        <a:off x="3041553" y="822838"/>
        <a:ext cx="4925873" cy="547136"/>
      </dsp:txXfrm>
    </dsp:sp>
    <dsp:sp modelId="{78C03D72-2B47-4D2D-968A-3E6B6AD3D514}">
      <dsp:nvSpPr>
        <dsp:cNvPr id="0" name=""/>
        <dsp:cNvSpPr/>
      </dsp:nvSpPr>
      <dsp:spPr>
        <a:xfrm>
          <a:off x="3048252" y="1354072"/>
          <a:ext cx="2287195" cy="992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18</a:t>
          </a:r>
          <a:r>
            <a:rPr lang="ru-RU" sz="1400" kern="1200" dirty="0" smtClean="0"/>
            <a:t> человек</a:t>
          </a:r>
          <a:endParaRPr lang="ru-RU" sz="1400" kern="1200" dirty="0"/>
        </a:p>
      </dsp:txBody>
      <dsp:txXfrm>
        <a:off x="3048252" y="1354072"/>
        <a:ext cx="2287195" cy="992349"/>
      </dsp:txXfrm>
    </dsp:sp>
    <dsp:sp modelId="{88A14C81-338D-485D-9EFE-A4F4EBAA5DA0}">
      <dsp:nvSpPr>
        <dsp:cNvPr id="0" name=""/>
        <dsp:cNvSpPr/>
      </dsp:nvSpPr>
      <dsp:spPr>
        <a:xfrm>
          <a:off x="5355755" y="914027"/>
          <a:ext cx="2885239" cy="109427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73716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Получили назначение по результатам стажировки </a:t>
          </a:r>
          <a:endParaRPr lang="ru-RU" sz="1200" kern="1200" dirty="0"/>
        </a:p>
      </dsp:txBody>
      <dsp:txXfrm>
        <a:off x="5355755" y="1187595"/>
        <a:ext cx="2611671" cy="547136"/>
      </dsp:txXfrm>
    </dsp:sp>
    <dsp:sp modelId="{C8DB65EC-46E4-4191-AC70-01B695630A11}">
      <dsp:nvSpPr>
        <dsp:cNvPr id="0" name=""/>
        <dsp:cNvSpPr/>
      </dsp:nvSpPr>
      <dsp:spPr>
        <a:xfrm>
          <a:off x="5424522" y="1714115"/>
          <a:ext cx="2287195" cy="1372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14 </a:t>
          </a:r>
          <a:r>
            <a:rPr lang="ru-RU" sz="1400" kern="1200" dirty="0" smtClean="0"/>
            <a:t>человек – </a:t>
          </a:r>
          <a:r>
            <a:rPr lang="ru-RU" sz="1200" kern="1200" dirty="0" smtClean="0"/>
            <a:t>на должности заместителей руководителя органа исполнительной власти Ставропольского края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</a:t>
          </a:r>
          <a:r>
            <a:rPr lang="ru-RU" sz="1400" kern="1200" dirty="0" smtClean="0"/>
            <a:t> человек – </a:t>
          </a:r>
          <a:r>
            <a:rPr lang="ru-RU" sz="1200" kern="1200" dirty="0" smtClean="0"/>
            <a:t>на должность </a:t>
          </a:r>
          <a:r>
            <a:rPr lang="ru-RU" sz="1200" kern="1200" dirty="0" smtClean="0"/>
            <a:t>руководителя подведомственного учреждения</a:t>
          </a:r>
          <a:endParaRPr lang="ru-RU" sz="1200" kern="1200" dirty="0" smtClean="0"/>
        </a:p>
      </dsp:txBody>
      <dsp:txXfrm>
        <a:off x="5424522" y="1714115"/>
        <a:ext cx="2287195" cy="137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63" y="1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r">
              <a:defRPr sz="1200"/>
            </a:lvl1pPr>
          </a:lstStyle>
          <a:p>
            <a:fld id="{8BD44AE4-B83C-4E4E-95F5-02F32303EA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51" tIns="44326" rIns="88651" bIns="443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94" y="4787715"/>
            <a:ext cx="5487013" cy="3915958"/>
          </a:xfrm>
          <a:prstGeom prst="rect">
            <a:avLst/>
          </a:prstGeom>
        </p:spPr>
        <p:txBody>
          <a:bodyPr vert="horz" lIns="88651" tIns="44326" rIns="88651" bIns="443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908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63" y="9448908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r">
              <a:defRPr sz="1200"/>
            </a:lvl1pPr>
          </a:lstStyle>
          <a:p>
            <a:fld id="{99A335F4-C15A-4B5A-A9B2-8EA51F039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9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35F4-C15A-4B5A-A9B2-8EA51F039A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9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349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064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588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10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49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11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264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50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164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6511">
              <a:defRPr/>
            </a:pPr>
            <a:fld id="{99A335F4-C15A-4B5A-A9B2-8EA51F039A0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886511">
                <a:defRPr/>
              </a:pPr>
              <a:t>14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5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A521-73A5-4F91-A988-A9270154B673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2097-1F34-4577-931A-5728E62A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1.png"/><Relationship Id="rId5" Type="http://schemas.openxmlformats.org/officeDocument/2006/relationships/diagramData" Target="../diagrams/data6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5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diagramDrawing" Target="../diagrams/drawing8.xml"/><Relationship Id="rId5" Type="http://schemas.openxmlformats.org/officeDocument/2006/relationships/image" Target="../media/image19.jpeg"/><Relationship Id="rId10" Type="http://schemas.openxmlformats.org/officeDocument/2006/relationships/diagramColors" Target="../diagrams/colors8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2.png"/><Relationship Id="rId5" Type="http://schemas.openxmlformats.org/officeDocument/2006/relationships/diagramData" Target="../diagrams/data9.xml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microsoft.com/office/2007/relationships/hdphoto" Target="../media/hdphoto1.wdp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7736" t="16268" r="16085" b="80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504" y="1988840"/>
            <a:ext cx="5676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16A99"/>
                </a:solidFill>
                <a:latin typeface="+mj-lt"/>
              </a:rPr>
              <a:t>ТЕРРИТОРИЯ ВОЗМОЖНОСТЕЙ</a:t>
            </a:r>
            <a:endParaRPr lang="ru-RU" sz="3200" b="1" dirty="0">
              <a:solidFill>
                <a:srgbClr val="016A99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67279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16A99"/>
                </a:solidFill>
              </a:rPr>
              <a:t>программа стажировки управленческого резерва в должностях заместителей министров Ставропольского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9" name="Параллелограмм 18"/>
          <p:cNvSpPr/>
          <p:nvPr/>
        </p:nvSpPr>
        <p:spPr>
          <a:xfrm>
            <a:off x="323528" y="725337"/>
            <a:ext cx="3024336" cy="432048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EB7"/>
                </a:solidFill>
                <a:effectLst/>
                <a:uLnTx/>
                <a:uFillTx/>
                <a:ea typeface="+mn-ea"/>
                <a:cs typeface="+mn-cs"/>
              </a:rPr>
              <a:t>Обучение стажеров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9952387"/>
              </p:ext>
            </p:extLst>
          </p:nvPr>
        </p:nvGraphicFramePr>
        <p:xfrm>
          <a:off x="955415" y="2731770"/>
          <a:ext cx="7249916" cy="378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 rot="5400000">
            <a:off x="4101142" y="-1462943"/>
            <a:ext cx="936000" cy="691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 smtClean="0"/>
              <a:t>Программа обучающих мероприятий строится исходя из </a:t>
            </a:r>
          </a:p>
          <a:p>
            <a:pPr algn="ctr"/>
            <a:r>
              <a:rPr lang="ru-RU" sz="1600" dirty="0" smtClean="0"/>
              <a:t>индивидуального профиля компетенций стажера</a:t>
            </a:r>
            <a:endParaRPr lang="ru-RU" sz="1600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6156176" y="2343439"/>
            <a:ext cx="360040" cy="380585"/>
          </a:xfrm>
          <a:prstGeom prst="triangle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83768" y="2324169"/>
            <a:ext cx="360040" cy="380585"/>
          </a:xfrm>
          <a:prstGeom prst="triangle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" y="3065384"/>
            <a:ext cx="603382" cy="60338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4F81BD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73" y="3065384"/>
            <a:ext cx="615307" cy="615307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05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9" name="Параллелограмм 18"/>
          <p:cNvSpPr/>
          <p:nvPr/>
        </p:nvSpPr>
        <p:spPr>
          <a:xfrm>
            <a:off x="639819" y="678096"/>
            <a:ext cx="7158950" cy="432000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noProof="0" dirty="0" smtClean="0">
                <a:solidFill>
                  <a:srgbClr val="017EB7"/>
                </a:solidFill>
              </a:rPr>
              <a:t>Некоторые прошедшие обучающие мероприятия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4983"/>
            <a:ext cx="3423074" cy="2282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3417686" cy="22784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520" y="5638972"/>
            <a:ext cx="41377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обучающие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семинары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мастер-классы «Методика и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публичных выступлений» (Школа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публичности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 Ставрополь)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46" y="1473546"/>
            <a:ext cx="3413565" cy="22434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66" y="3173479"/>
            <a:ext cx="3800268" cy="21896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16207" y="5670306"/>
            <a:ext cx="4259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квалификации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проектами в органах власти: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базовые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знания»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РАНХиГС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Москва)</a:t>
            </a:r>
          </a:p>
        </p:txBody>
      </p:sp>
    </p:spTree>
    <p:extLst>
      <p:ext uri="{BB962C8B-B14F-4D97-AF65-F5344CB8AC3E}">
        <p14:creationId xmlns:p14="http://schemas.microsoft.com/office/powerpoint/2010/main" val="2044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9" name="Параллелограмм 18"/>
          <p:cNvSpPr/>
          <p:nvPr/>
        </p:nvSpPr>
        <p:spPr>
          <a:xfrm>
            <a:off x="371596" y="690305"/>
            <a:ext cx="7200800" cy="422118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solidFill>
                  <a:srgbClr val="017EB7"/>
                </a:solidFill>
              </a:rPr>
              <a:t>Организация работы участников Программы с наставниками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6" y="1598200"/>
            <a:ext cx="581839" cy="563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3688" y="3886224"/>
            <a:ext cx="215208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наставник</a:t>
            </a:r>
            <a:r>
              <a:rPr lang="ru-RU" sz="1100" dirty="0" smtClean="0"/>
              <a:t> – </a:t>
            </a:r>
            <a:r>
              <a:rPr lang="ru-RU" sz="1100" dirty="0"/>
              <a:t>министр </a:t>
            </a:r>
            <a:r>
              <a:rPr lang="ru-RU" sz="1100" dirty="0" smtClean="0"/>
              <a:t>(руководитель </a:t>
            </a:r>
            <a:r>
              <a:rPr lang="ru-RU" sz="1100" dirty="0"/>
              <a:t>соответствующего </a:t>
            </a:r>
            <a:r>
              <a:rPr lang="ru-RU" sz="1100" dirty="0" smtClean="0"/>
              <a:t>министерства)</a:t>
            </a:r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88" y="2956938"/>
            <a:ext cx="929286" cy="929286"/>
          </a:xfrm>
          <a:prstGeom prst="rect">
            <a:avLst/>
          </a:prstGeom>
        </p:spPr>
      </p:pic>
      <p:sp>
        <p:nvSpPr>
          <p:cNvPr id="16" name="Шеврон 15"/>
          <p:cNvSpPr/>
          <p:nvPr/>
        </p:nvSpPr>
        <p:spPr>
          <a:xfrm rot="5400000">
            <a:off x="1670029" y="4644616"/>
            <a:ext cx="364750" cy="651870"/>
          </a:xfrm>
          <a:prstGeom prst="chevron">
            <a:avLst>
              <a:gd name="adj" fmla="val 664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8182" y="1556792"/>
            <a:ext cx="2549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осуществляет регулярный диалог со стажером  о его потенциале, целях, результатах деятельности </a:t>
            </a:r>
            <a:endParaRPr lang="ru-RU" sz="1200" dirty="0"/>
          </a:p>
        </p:txBody>
      </p:sp>
      <p:sp>
        <p:nvSpPr>
          <p:cNvPr id="21" name="Шеврон 20"/>
          <p:cNvSpPr/>
          <p:nvPr/>
        </p:nvSpPr>
        <p:spPr>
          <a:xfrm rot="16200000" flipV="1">
            <a:off x="1687355" y="2199998"/>
            <a:ext cx="364750" cy="651870"/>
          </a:xfrm>
          <a:prstGeom prst="chevron">
            <a:avLst>
              <a:gd name="adj" fmla="val 664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8182" y="5238802"/>
            <a:ext cx="2605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фиксирует итоговые выводы о дальнейшем развитии стажера,  </a:t>
            </a:r>
            <a:r>
              <a:rPr lang="ru-RU" sz="1200" dirty="0"/>
              <a:t>дает экспертное заключение о целесообразности назначения на должность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1" y="5410982"/>
            <a:ext cx="671301" cy="671301"/>
          </a:xfrm>
          <a:prstGeom prst="rect">
            <a:avLst/>
          </a:prstGeom>
        </p:spPr>
      </p:pic>
      <p:sp>
        <p:nvSpPr>
          <p:cNvPr id="23" name="Правая круглая скобка 22"/>
          <p:cNvSpPr/>
          <p:nvPr/>
        </p:nvSpPr>
        <p:spPr>
          <a:xfrm rot="5400000">
            <a:off x="1868437" y="645464"/>
            <a:ext cx="77207" cy="32203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круглая скобка 23"/>
          <p:cNvSpPr/>
          <p:nvPr/>
        </p:nvSpPr>
        <p:spPr>
          <a:xfrm rot="16200000">
            <a:off x="1868436" y="3627664"/>
            <a:ext cx="77207" cy="32203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486293514"/>
              </p:ext>
            </p:extLst>
          </p:nvPr>
        </p:nvGraphicFramePr>
        <p:xfrm>
          <a:off x="4110041" y="1699945"/>
          <a:ext cx="47933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9" name="Параллелограмм 18"/>
          <p:cNvSpPr/>
          <p:nvPr/>
        </p:nvSpPr>
        <p:spPr>
          <a:xfrm>
            <a:off x="15280" y="626519"/>
            <a:ext cx="7797080" cy="588917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  <a:defRPr/>
            </a:pPr>
            <a:r>
              <a:rPr lang="ru-RU" sz="1400" dirty="0" smtClean="0">
                <a:solidFill>
                  <a:srgbClr val="017EB7"/>
                </a:solidFill>
              </a:rPr>
              <a:t>контроль </a:t>
            </a:r>
            <a:r>
              <a:rPr lang="ru-RU" sz="1400" dirty="0">
                <a:solidFill>
                  <a:srgbClr val="017EB7"/>
                </a:solidFill>
              </a:rPr>
              <a:t>по итогам полугода </a:t>
            </a:r>
            <a:r>
              <a:rPr lang="ru-RU" sz="1400" dirty="0" smtClean="0">
                <a:solidFill>
                  <a:srgbClr val="017EB7"/>
                </a:solidFill>
              </a:rPr>
              <a:t>стажировки:</a:t>
            </a:r>
          </a:p>
          <a:p>
            <a:pPr lvl="0" algn="ctr">
              <a:lnSpc>
                <a:spcPts val="1500"/>
              </a:lnSpc>
              <a:defRPr/>
            </a:pPr>
            <a:r>
              <a:rPr lang="ru-RU" sz="1400" dirty="0" smtClean="0">
                <a:solidFill>
                  <a:srgbClr val="017EB7"/>
                </a:solidFill>
              </a:rPr>
              <a:t> </a:t>
            </a:r>
            <a:r>
              <a:rPr lang="ru-RU" sz="1400" dirty="0">
                <a:solidFill>
                  <a:srgbClr val="017EB7"/>
                </a:solidFill>
              </a:rPr>
              <a:t>обсуждение инициатив стажеров на встрече с </a:t>
            </a:r>
            <a:r>
              <a:rPr lang="ru-RU" sz="1400" dirty="0" smtClean="0">
                <a:solidFill>
                  <a:srgbClr val="017EB7"/>
                </a:solidFill>
              </a:rPr>
              <a:t>Губернатором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774247" cy="1598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42364"/>
            <a:ext cx="2808313" cy="179907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36578663"/>
              </p:ext>
            </p:extLst>
          </p:nvPr>
        </p:nvGraphicFramePr>
        <p:xfrm>
          <a:off x="3275856" y="1342489"/>
          <a:ext cx="5760640" cy="499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24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9" name="Параллелограмм 18"/>
          <p:cNvSpPr/>
          <p:nvPr/>
        </p:nvSpPr>
        <p:spPr>
          <a:xfrm>
            <a:off x="844266" y="660891"/>
            <a:ext cx="7158950" cy="325759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E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Статистика по </a:t>
            </a:r>
            <a:r>
              <a:rPr lang="ru-RU" sz="1600" dirty="0" smtClean="0">
                <a:solidFill>
                  <a:srgbClr val="017EB7"/>
                </a:solidFill>
                <a:latin typeface="Calibri"/>
              </a:rPr>
              <a:t>итогам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E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реализации Программы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17EB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2017-2019 гг.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8247383"/>
              </p:ext>
            </p:extLst>
          </p:nvPr>
        </p:nvGraphicFramePr>
        <p:xfrm>
          <a:off x="121478" y="884146"/>
          <a:ext cx="8968346" cy="366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0" y="5762714"/>
            <a:ext cx="863867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4221982"/>
            <a:ext cx="8892480" cy="2620853"/>
            <a:chOff x="1045561" y="4048332"/>
            <a:chExt cx="5903976" cy="2323093"/>
          </a:xfrm>
        </p:grpSpPr>
        <p:sp>
          <p:nvSpPr>
            <p:cNvPr id="9" name="Полилиния 8"/>
            <p:cNvSpPr/>
            <p:nvPr/>
          </p:nvSpPr>
          <p:spPr>
            <a:xfrm>
              <a:off x="1045561" y="4048332"/>
              <a:ext cx="5903976" cy="408439"/>
            </a:xfrm>
            <a:custGeom>
              <a:avLst/>
              <a:gdLst>
                <a:gd name="connsiteX0" fmla="*/ 0 w 5903976"/>
                <a:gd name="connsiteY0" fmla="*/ 0 h 1584000"/>
                <a:gd name="connsiteX1" fmla="*/ 5903976 w 5903976"/>
                <a:gd name="connsiteY1" fmla="*/ 0 h 1584000"/>
                <a:gd name="connsiteX2" fmla="*/ 5903976 w 5903976"/>
                <a:gd name="connsiteY2" fmla="*/ 1584000 h 1584000"/>
                <a:gd name="connsiteX3" fmla="*/ 0 w 5903976"/>
                <a:gd name="connsiteY3" fmla="*/ 1584000 h 1584000"/>
                <a:gd name="connsiteX4" fmla="*/ 0 w 5903976"/>
                <a:gd name="connsiteY4" fmla="*/ 0 h 15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976" h="1584000">
                  <a:moveTo>
                    <a:pt x="0" y="0"/>
                  </a:moveTo>
                  <a:lnTo>
                    <a:pt x="5903976" y="0"/>
                  </a:lnTo>
                  <a:lnTo>
                    <a:pt x="5903976" y="1584000"/>
                  </a:lnTo>
                  <a:lnTo>
                    <a:pt x="0" y="158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60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Реализация Программы позволила</a:t>
              </a:r>
              <a:endParaRPr lang="ru-RU" sz="1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45562" y="4456772"/>
              <a:ext cx="2951987" cy="1914653"/>
            </a:xfrm>
            <a:custGeom>
              <a:avLst/>
              <a:gdLst>
                <a:gd name="connsiteX0" fmla="*/ 0 w 6096000"/>
                <a:gd name="connsiteY0" fmla="*/ 0 h 2415599"/>
                <a:gd name="connsiteX1" fmla="*/ 6096000 w 6096000"/>
                <a:gd name="connsiteY1" fmla="*/ 0 h 2415599"/>
                <a:gd name="connsiteX2" fmla="*/ 6096000 w 6096000"/>
                <a:gd name="connsiteY2" fmla="*/ 2415599 h 2415599"/>
                <a:gd name="connsiteX3" fmla="*/ 0 w 6096000"/>
                <a:gd name="connsiteY3" fmla="*/ 2415599 h 2415599"/>
                <a:gd name="connsiteX4" fmla="*/ 0 w 6096000"/>
                <a:gd name="connsiteY4" fmla="*/ 0 h 241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415599">
                  <a:moveTo>
                    <a:pt x="0" y="0"/>
                  </a:moveTo>
                  <a:lnTo>
                    <a:pt x="6096000" y="0"/>
                  </a:lnTo>
                  <a:lnTo>
                    <a:pt x="6096000" y="2415599"/>
                  </a:lnTo>
                  <a:lnTo>
                    <a:pt x="0" y="2415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273050" lvl="1" indent="-952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 внедрить в Ставропольском крае механизм результативного использования кадрового резерва</a:t>
              </a:r>
              <a:endParaRPr lang="ru-RU" sz="1100" kern="1200" dirty="0"/>
            </a:p>
            <a:p>
              <a:pPr marL="273050" lvl="1" indent="-952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сформировать в региональных органах власти новаторское управленческое звено</a:t>
              </a:r>
              <a:endParaRPr lang="ru-RU" sz="1200" kern="1200" dirty="0"/>
            </a:p>
            <a:p>
              <a:pPr marL="273050" lvl="1" indent="-952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 осуществить комплексную многоаспектную подготовку участников проекта</a:t>
              </a:r>
              <a:endParaRPr lang="ru-RU" sz="1200" kern="1200" dirty="0"/>
            </a:p>
            <a:p>
              <a:pPr marL="273050" lvl="1" indent="-952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 повысить эффективность принимаемых управленческих решений в сфере проектного управления</a:t>
              </a:r>
              <a:endParaRPr lang="ru-RU" sz="1200" kern="1200" dirty="0"/>
            </a:p>
            <a:p>
              <a:pPr marL="273050" lvl="1" indent="-952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создать кадровый управленческий ресурс для формирования «точек роста» региона</a:t>
              </a:r>
              <a:endParaRPr lang="ru-RU" sz="1200" kern="1200" dirty="0"/>
            </a:p>
          </p:txBody>
        </p:sp>
      </p:grpSp>
      <p:sp>
        <p:nvSpPr>
          <p:cNvPr id="46" name="Полилиния 45"/>
          <p:cNvSpPr/>
          <p:nvPr/>
        </p:nvSpPr>
        <p:spPr>
          <a:xfrm>
            <a:off x="4619925" y="4682683"/>
            <a:ext cx="4446238" cy="2160062"/>
          </a:xfrm>
          <a:custGeom>
            <a:avLst/>
            <a:gdLst>
              <a:gd name="connsiteX0" fmla="*/ 0 w 6096000"/>
              <a:gd name="connsiteY0" fmla="*/ 0 h 2415599"/>
              <a:gd name="connsiteX1" fmla="*/ 6096000 w 6096000"/>
              <a:gd name="connsiteY1" fmla="*/ 0 h 2415599"/>
              <a:gd name="connsiteX2" fmla="*/ 6096000 w 6096000"/>
              <a:gd name="connsiteY2" fmla="*/ 2415599 h 2415599"/>
              <a:gd name="connsiteX3" fmla="*/ 0 w 6096000"/>
              <a:gd name="connsiteY3" fmla="*/ 2415599 h 2415599"/>
              <a:gd name="connsiteX4" fmla="*/ 0 w 6096000"/>
              <a:gd name="connsiteY4" fmla="*/ 0 h 241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2415599">
                <a:moveTo>
                  <a:pt x="0" y="0"/>
                </a:moveTo>
                <a:lnTo>
                  <a:pt x="6096000" y="0"/>
                </a:lnTo>
                <a:lnTo>
                  <a:pt x="6096000" y="2415599"/>
                </a:lnTo>
                <a:lnTo>
                  <a:pt x="0" y="2415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kern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58005" y="4905608"/>
            <a:ext cx="2939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</a:t>
            </a:r>
            <a:r>
              <a:rPr lang="ru-RU" sz="1200" dirty="0" smtClean="0"/>
              <a:t>нициировать </a:t>
            </a:r>
            <a:r>
              <a:rPr lang="ru-RU" sz="1200" b="1" dirty="0" smtClean="0"/>
              <a:t>16</a:t>
            </a:r>
            <a:r>
              <a:rPr lang="ru-RU" sz="1200" dirty="0" smtClean="0"/>
              <a:t> региональных проектов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58005" y="5341509"/>
            <a:ext cx="3762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овысить качество </a:t>
            </a:r>
            <a:r>
              <a:rPr lang="ru-RU" sz="1200" dirty="0"/>
              <a:t>исполнения контрольных точек федеральных (региональных) проектов </a:t>
            </a:r>
            <a:r>
              <a:rPr lang="ru-RU" sz="1200" dirty="0" smtClean="0"/>
              <a:t>на </a:t>
            </a:r>
            <a:r>
              <a:rPr lang="ru-RU" sz="1200" b="1" dirty="0" smtClean="0"/>
              <a:t>25</a:t>
            </a:r>
            <a:r>
              <a:rPr lang="ru-RU" sz="1200" b="1" dirty="0"/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64809" y="5908140"/>
            <a:ext cx="3831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повысить участие </a:t>
            </a:r>
            <a:r>
              <a:rPr lang="ru-RU" sz="1200" dirty="0"/>
              <a:t>органов власти края в мероприятиях и инструментах поддержки, реализуемых по линии государственных программ </a:t>
            </a:r>
            <a:r>
              <a:rPr lang="ru-RU" sz="1200" dirty="0" smtClean="0"/>
              <a:t>на </a:t>
            </a:r>
            <a:r>
              <a:rPr lang="ru-RU" sz="1200" b="1" dirty="0" smtClean="0"/>
              <a:t>30%</a:t>
            </a:r>
            <a:endParaRPr lang="ru-RU" sz="1200" b="1" dirty="0"/>
          </a:p>
        </p:txBody>
      </p:sp>
      <p:pic>
        <p:nvPicPr>
          <p:cNvPr id="1026" name="Picture 2" descr="C:\Users\Irina\Downloads\lightbul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88215"/>
            <a:ext cx="427112" cy="4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Downloads\increas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33261"/>
            <a:ext cx="278160" cy="2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ina\Downloads\growt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08040"/>
            <a:ext cx="309791" cy="3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616227" y="870855"/>
            <a:ext cx="2880320" cy="435746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fld id="{36C349A5-5CB4-4396-862F-17EAC4B45899}" type="slidenum">
              <a:rPr lang="ru-RU" sz="1000" b="1" smtClean="0"/>
              <a:pPr/>
              <a:t>2</a:t>
            </a:fld>
            <a:endParaRPr lang="ru-RU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Правительство Ставропольского края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6520" y="5462459"/>
            <a:ext cx="4760508" cy="45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ru-RU" sz="1600" dirty="0"/>
              <a:t>с</a:t>
            </a:r>
            <a:r>
              <a:rPr lang="ru-RU" sz="1600" dirty="0" smtClean="0"/>
              <a:t> </a:t>
            </a:r>
            <a:r>
              <a:rPr lang="ru-RU" sz="1600" i="1" dirty="0" smtClean="0"/>
              <a:t>августа 2017 </a:t>
            </a:r>
            <a:r>
              <a:rPr lang="ru-RU" sz="1600" dirty="0" smtClean="0"/>
              <a:t>года по н/</a:t>
            </a:r>
            <a:r>
              <a:rPr lang="ru-RU" sz="1600" dirty="0" err="1" smtClean="0"/>
              <a:t>вр</a:t>
            </a:r>
            <a:r>
              <a:rPr lang="ru-RU" sz="1600" dirty="0" smtClean="0"/>
              <a:t>.</a:t>
            </a:r>
            <a:endParaRPr lang="ru-RU" sz="1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373" y="904062"/>
            <a:ext cx="192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программы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406182" y="3116580"/>
            <a:ext cx="2880320" cy="432048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2512" y="311658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 программы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4920" y="2945793"/>
            <a:ext cx="511684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dirty="0"/>
              <a:t>создание экспериментальной </a:t>
            </a:r>
            <a:r>
              <a:rPr lang="ru-RU" sz="1400" dirty="0" err="1"/>
              <a:t>стажировочной</a:t>
            </a:r>
            <a:r>
              <a:rPr lang="ru-RU" sz="1400" dirty="0"/>
              <a:t> площадки как модели «входа» резервиста в управленческую деятельность на государственной </a:t>
            </a:r>
            <a:r>
              <a:rPr lang="ru-RU" sz="1400" dirty="0" smtClean="0"/>
              <a:t>службе</a:t>
            </a:r>
          </a:p>
          <a:p>
            <a:pPr algn="just"/>
            <a:endParaRPr lang="ru-RU" sz="1000" dirty="0"/>
          </a:p>
          <a:p>
            <a:pPr algn="just"/>
            <a:r>
              <a:rPr lang="ru-RU" sz="1400" dirty="0" smtClean="0"/>
              <a:t>реализация </a:t>
            </a:r>
            <a:r>
              <a:rPr lang="ru-RU" sz="1400" dirty="0"/>
              <a:t>и развитие интеллектуального потенциала участников Программы на практике </a:t>
            </a:r>
            <a:endParaRPr lang="ru-RU" sz="1400" dirty="0" smtClean="0"/>
          </a:p>
          <a:p>
            <a:pPr algn="just"/>
            <a:endParaRPr lang="ru-RU" sz="1000" dirty="0"/>
          </a:p>
          <a:p>
            <a:pPr algn="just"/>
            <a:r>
              <a:rPr lang="ru-RU" sz="1400" dirty="0" smtClean="0"/>
              <a:t>повышение </a:t>
            </a:r>
            <a:r>
              <a:rPr lang="ru-RU" sz="1400" dirty="0"/>
              <a:t>качества кадрового состава системы государственного управления Ставропольского </a:t>
            </a:r>
            <a:r>
              <a:rPr lang="ru-RU" sz="1400" dirty="0" smtClean="0"/>
              <a:t>края</a:t>
            </a:r>
          </a:p>
          <a:p>
            <a:pPr algn="just"/>
            <a:endParaRPr lang="ru-RU" sz="900" dirty="0"/>
          </a:p>
          <a:p>
            <a:pPr algn="just"/>
            <a:r>
              <a:rPr lang="ru-RU" sz="1400" dirty="0" smtClean="0"/>
              <a:t>повышение </a:t>
            </a:r>
            <a:r>
              <a:rPr lang="ru-RU" sz="1400" dirty="0"/>
              <a:t>эффективности принимаемых управленческих решений в сфере проектного управления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722920" y="1482712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22920" y="3266375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22920" y="3917660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323528" y="5531166"/>
            <a:ext cx="2880320" cy="432048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5552163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Сроки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32343" y="629629"/>
            <a:ext cx="5025202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ru-RU" sz="1400" dirty="0" smtClean="0"/>
              <a:t>повышение </a:t>
            </a:r>
            <a:r>
              <a:rPr lang="ru-RU" sz="1400" dirty="0"/>
              <a:t>эффективности государственного управления в Ставропольском </a:t>
            </a:r>
            <a:r>
              <a:rPr lang="ru-RU" sz="1400" dirty="0" smtClean="0"/>
              <a:t>крае</a:t>
            </a:r>
          </a:p>
          <a:p>
            <a:pPr algn="just">
              <a:lnSpc>
                <a:spcPts val="1400"/>
              </a:lnSpc>
            </a:pPr>
            <a:endParaRPr lang="ru-RU" sz="1400" dirty="0"/>
          </a:p>
          <a:p>
            <a:pPr algn="just">
              <a:lnSpc>
                <a:spcPts val="1400"/>
              </a:lnSpc>
            </a:pPr>
            <a:r>
              <a:rPr lang="ru-RU" sz="1400" dirty="0" smtClean="0"/>
              <a:t>разработка </a:t>
            </a:r>
            <a:r>
              <a:rPr lang="ru-RU" sz="1400" dirty="0"/>
              <a:t>и внедрение механизма результативного использования кадрового </a:t>
            </a:r>
            <a:r>
              <a:rPr lang="ru-RU" sz="1400" dirty="0" smtClean="0"/>
              <a:t>резерва</a:t>
            </a:r>
          </a:p>
          <a:p>
            <a:pPr algn="just">
              <a:lnSpc>
                <a:spcPts val="1400"/>
              </a:lnSpc>
            </a:pPr>
            <a:endParaRPr lang="ru-RU" sz="1400" dirty="0"/>
          </a:p>
          <a:p>
            <a:pPr algn="just">
              <a:lnSpc>
                <a:spcPts val="1400"/>
              </a:lnSpc>
            </a:pPr>
            <a:r>
              <a:rPr lang="ru-RU" sz="1400" dirty="0" smtClean="0"/>
              <a:t>формирование </a:t>
            </a:r>
            <a:r>
              <a:rPr lang="ru-RU" sz="1400" dirty="0"/>
              <a:t>в органах власти Ставропольского края эффективного новаторского управленческого звена, способного сформировать базу для социально-экономического роста региона</a:t>
            </a:r>
            <a:endParaRPr lang="ru-RU" sz="1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22920" y="2221972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22920" y="980728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22920" y="5102959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22920" y="4582101"/>
            <a:ext cx="108000" cy="108000"/>
          </a:xfrm>
          <a:prstGeom prst="ellipse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467544" y="862163"/>
            <a:ext cx="2880320" cy="432048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88034" y="868517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Этапы программы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01637962"/>
              </p:ext>
            </p:extLst>
          </p:nvPr>
        </p:nvGraphicFramePr>
        <p:xfrm>
          <a:off x="899592" y="978649"/>
          <a:ext cx="7632848" cy="521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5699455"/>
            <a:ext cx="1490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июнь – июль 2017 г.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551" y="5699454"/>
            <a:ext cx="2057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а</a:t>
            </a:r>
            <a:r>
              <a:rPr lang="ru-RU" sz="1200" dirty="0" smtClean="0"/>
              <a:t>вгуст 2017 г. – август 2018 г.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9109" y="5699454"/>
            <a:ext cx="1244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</a:t>
            </a:r>
            <a:r>
              <a:rPr lang="ru-RU" sz="1200" dirty="0" smtClean="0"/>
              <a:t>ентябрь 2018 г.</a:t>
            </a:r>
            <a:endParaRPr lang="ru-RU" sz="1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99592" y="5665100"/>
            <a:ext cx="7632848" cy="343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95446"/>
            <a:ext cx="8964488" cy="5197517"/>
          </a:xfrm>
          <a:prstGeom prst="rect">
            <a:avLst/>
          </a:prstGeom>
          <a:gradFill flip="none" rotWithShape="1">
            <a:gsLst>
              <a:gs pos="1000">
                <a:srgbClr val="FFF39B">
                  <a:alpha val="79000"/>
                </a:srgbClr>
              </a:gs>
              <a:gs pos="32000">
                <a:srgbClr val="FFF39B">
                  <a:alpha val="42000"/>
                </a:srgbClr>
              </a:gs>
              <a:gs pos="100000">
                <a:srgbClr val="FFF39B">
                  <a:alpha val="0"/>
                </a:srgb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5111460"/>
              </p:ext>
            </p:extLst>
          </p:nvPr>
        </p:nvGraphicFramePr>
        <p:xfrm>
          <a:off x="2483768" y="1090023"/>
          <a:ext cx="6912768" cy="471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80497" y="2785408"/>
            <a:ext cx="2785288" cy="3997821"/>
            <a:chOff x="944868" y="4598495"/>
            <a:chExt cx="7307218" cy="228790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44868" y="4713303"/>
              <a:ext cx="7051620" cy="30300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944870" y="4598495"/>
              <a:ext cx="7307216" cy="544323"/>
            </a:xfrm>
            <a:custGeom>
              <a:avLst/>
              <a:gdLst>
                <a:gd name="connsiteX0" fmla="*/ 0 w 2575538"/>
                <a:gd name="connsiteY0" fmla="*/ 0 h 544323"/>
                <a:gd name="connsiteX1" fmla="*/ 2575538 w 2575538"/>
                <a:gd name="connsiteY1" fmla="*/ 0 h 544323"/>
                <a:gd name="connsiteX2" fmla="*/ 2575538 w 2575538"/>
                <a:gd name="connsiteY2" fmla="*/ 544323 h 544323"/>
                <a:gd name="connsiteX3" fmla="*/ 0 w 2575538"/>
                <a:gd name="connsiteY3" fmla="*/ 544323 h 544323"/>
                <a:gd name="connsiteX4" fmla="*/ 0 w 2575538"/>
                <a:gd name="connsiteY4" fmla="*/ 0 h 54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38" h="544323">
                  <a:moveTo>
                    <a:pt x="0" y="0"/>
                  </a:moveTo>
                  <a:lnTo>
                    <a:pt x="2575538" y="0"/>
                  </a:lnTo>
                  <a:lnTo>
                    <a:pt x="2575538" y="544323"/>
                  </a:lnTo>
                  <a:lnTo>
                    <a:pt x="0" y="5443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bg1"/>
                  </a:solidFill>
                </a:rPr>
                <a:t>12 министерств Ставропольского края, в которых были организованы стажировки</a:t>
              </a:r>
              <a:endParaRPr lang="ru-RU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21330" y="5025459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жилищно-коммунального хозяйства 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021330" y="5181525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 здравоохранения</a:t>
              </a:r>
              <a:endParaRPr lang="ru-RU" sz="10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021330" y="5337591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имущественных отношений</a:t>
              </a:r>
              <a:endParaRPr lang="ru-RU" sz="10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021330" y="6586119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физической культуры и спорта</a:t>
              </a:r>
              <a:endParaRPr lang="ru-RU" sz="10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021330" y="6742185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финансов</a:t>
              </a:r>
              <a:endParaRPr lang="ru-RU" sz="1000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636256" y="4653136"/>
              <a:ext cx="2575538" cy="544323"/>
            </a:xfrm>
            <a:custGeom>
              <a:avLst/>
              <a:gdLst>
                <a:gd name="connsiteX0" fmla="*/ 0 w 2575538"/>
                <a:gd name="connsiteY0" fmla="*/ 0 h 544323"/>
                <a:gd name="connsiteX1" fmla="*/ 2575538 w 2575538"/>
                <a:gd name="connsiteY1" fmla="*/ 0 h 544323"/>
                <a:gd name="connsiteX2" fmla="*/ 2575538 w 2575538"/>
                <a:gd name="connsiteY2" fmla="*/ 544323 h 544323"/>
                <a:gd name="connsiteX3" fmla="*/ 0 w 2575538"/>
                <a:gd name="connsiteY3" fmla="*/ 544323 h 544323"/>
                <a:gd name="connsiteX4" fmla="*/ 0 w 2575538"/>
                <a:gd name="connsiteY4" fmla="*/ 0 h 54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38" h="544323">
                  <a:moveTo>
                    <a:pt x="0" y="0"/>
                  </a:moveTo>
                  <a:lnTo>
                    <a:pt x="2575538" y="0"/>
                  </a:lnTo>
                  <a:lnTo>
                    <a:pt x="2575538" y="544323"/>
                  </a:lnTo>
                  <a:lnTo>
                    <a:pt x="0" y="5443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021330" y="5493657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 культуры</a:t>
              </a:r>
              <a:endParaRPr lang="ru-RU" sz="1000" kern="1200" dirty="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021330" y="5649723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образования и молодежной политики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1021330" y="6430053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труда и социальной защиты населения</a:t>
              </a:r>
              <a:endParaRPr lang="ru-RU" sz="1000" kern="120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021330" y="6273987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экономического развития</a:t>
              </a:r>
              <a:endParaRPr lang="ru-RU" sz="1000" kern="1200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021330" y="6117921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энергетики, промышленности и связи</a:t>
              </a:r>
              <a:endParaRPr lang="ru-RU" sz="1000" kern="1200" dirty="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021330" y="5805789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природных ресурсов и охраны окружающей среды</a:t>
              </a:r>
              <a:endParaRPr lang="ru-RU" sz="1000" kern="1200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021330" y="5961855"/>
              <a:ext cx="6975155" cy="144217"/>
            </a:xfrm>
            <a:custGeom>
              <a:avLst/>
              <a:gdLst>
                <a:gd name="connsiteX0" fmla="*/ 0 w 2395250"/>
                <a:gd name="connsiteY0" fmla="*/ 0 h 441034"/>
                <a:gd name="connsiteX1" fmla="*/ 2395250 w 2395250"/>
                <a:gd name="connsiteY1" fmla="*/ 0 h 441034"/>
                <a:gd name="connsiteX2" fmla="*/ 2395250 w 2395250"/>
                <a:gd name="connsiteY2" fmla="*/ 441034 h 441034"/>
                <a:gd name="connsiteX3" fmla="*/ 0 w 2395250"/>
                <a:gd name="connsiteY3" fmla="*/ 441034 h 441034"/>
                <a:gd name="connsiteX4" fmla="*/ 0 w 2395250"/>
                <a:gd name="connsiteY4" fmla="*/ 0 h 4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250" h="441034">
                  <a:moveTo>
                    <a:pt x="0" y="0"/>
                  </a:moveTo>
                  <a:lnTo>
                    <a:pt x="2395250" y="0"/>
                  </a:lnTo>
                  <a:lnTo>
                    <a:pt x="2395250" y="441034"/>
                  </a:lnTo>
                  <a:lnTo>
                    <a:pt x="0" y="4410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сельского хозяйства</a:t>
              </a:r>
              <a:endParaRPr lang="ru-RU" sz="1000" kern="1200" dirty="0"/>
            </a:p>
          </p:txBody>
        </p:sp>
      </p:grpSp>
      <p:sp>
        <p:nvSpPr>
          <p:cNvPr id="7" name="Развернутая стрелка 6"/>
          <p:cNvSpPr/>
          <p:nvPr/>
        </p:nvSpPr>
        <p:spPr>
          <a:xfrm flipH="1">
            <a:off x="1090426" y="1340768"/>
            <a:ext cx="3789040" cy="1641415"/>
          </a:xfrm>
          <a:custGeom>
            <a:avLst/>
            <a:gdLst>
              <a:gd name="connsiteX0" fmla="*/ 0 w 3752785"/>
              <a:gd name="connsiteY0" fmla="*/ 1783995 h 1783995"/>
              <a:gd name="connsiteX1" fmla="*/ 0 w 3752785"/>
              <a:gd name="connsiteY1" fmla="*/ 780498 h 1783995"/>
              <a:gd name="connsiteX2" fmla="*/ 780498 w 3752785"/>
              <a:gd name="connsiteY2" fmla="*/ 0 h 1783995"/>
              <a:gd name="connsiteX3" fmla="*/ 2759742 w 3752785"/>
              <a:gd name="connsiteY3" fmla="*/ 0 h 1783995"/>
              <a:gd name="connsiteX4" fmla="*/ 3540240 w 3752785"/>
              <a:gd name="connsiteY4" fmla="*/ 780498 h 1783995"/>
              <a:gd name="connsiteX5" fmla="*/ 3540240 w 3752785"/>
              <a:gd name="connsiteY5" fmla="*/ 891998 h 1783995"/>
              <a:gd name="connsiteX6" fmla="*/ 3752785 w 3752785"/>
              <a:gd name="connsiteY6" fmla="*/ 891998 h 1783995"/>
              <a:gd name="connsiteX7" fmla="*/ 3306786 w 3752785"/>
              <a:gd name="connsiteY7" fmla="*/ 1337996 h 1783995"/>
              <a:gd name="connsiteX8" fmla="*/ 2860788 w 3752785"/>
              <a:gd name="connsiteY8" fmla="*/ 891998 h 1783995"/>
              <a:gd name="connsiteX9" fmla="*/ 3073333 w 3752785"/>
              <a:gd name="connsiteY9" fmla="*/ 891998 h 1783995"/>
              <a:gd name="connsiteX10" fmla="*/ 3073333 w 3752785"/>
              <a:gd name="connsiteY10" fmla="*/ 780498 h 1783995"/>
              <a:gd name="connsiteX11" fmla="*/ 2759742 w 3752785"/>
              <a:gd name="connsiteY11" fmla="*/ 466907 h 1783995"/>
              <a:gd name="connsiteX12" fmla="*/ 780498 w 3752785"/>
              <a:gd name="connsiteY12" fmla="*/ 466907 h 1783995"/>
              <a:gd name="connsiteX13" fmla="*/ 466907 w 3752785"/>
              <a:gd name="connsiteY13" fmla="*/ 780498 h 1783995"/>
              <a:gd name="connsiteX14" fmla="*/ 466907 w 3752785"/>
              <a:gd name="connsiteY14" fmla="*/ 1783995 h 1783995"/>
              <a:gd name="connsiteX15" fmla="*/ 0 w 3752785"/>
              <a:gd name="connsiteY15" fmla="*/ 1783995 h 1783995"/>
              <a:gd name="connsiteX0" fmla="*/ 0 w 3752785"/>
              <a:gd name="connsiteY0" fmla="*/ 1783995 h 1783995"/>
              <a:gd name="connsiteX1" fmla="*/ 0 w 3752785"/>
              <a:gd name="connsiteY1" fmla="*/ 780498 h 1783995"/>
              <a:gd name="connsiteX2" fmla="*/ 780498 w 3752785"/>
              <a:gd name="connsiteY2" fmla="*/ 0 h 1783995"/>
              <a:gd name="connsiteX3" fmla="*/ 2759742 w 3752785"/>
              <a:gd name="connsiteY3" fmla="*/ 0 h 1783995"/>
              <a:gd name="connsiteX4" fmla="*/ 3540240 w 3752785"/>
              <a:gd name="connsiteY4" fmla="*/ 780498 h 1783995"/>
              <a:gd name="connsiteX5" fmla="*/ 3540240 w 3752785"/>
              <a:gd name="connsiteY5" fmla="*/ 891998 h 1783995"/>
              <a:gd name="connsiteX6" fmla="*/ 3752785 w 3752785"/>
              <a:gd name="connsiteY6" fmla="*/ 891998 h 1783995"/>
              <a:gd name="connsiteX7" fmla="*/ 3306786 w 3752785"/>
              <a:gd name="connsiteY7" fmla="*/ 1337996 h 1783995"/>
              <a:gd name="connsiteX8" fmla="*/ 2860788 w 3752785"/>
              <a:gd name="connsiteY8" fmla="*/ 891998 h 1783995"/>
              <a:gd name="connsiteX9" fmla="*/ 3073333 w 3752785"/>
              <a:gd name="connsiteY9" fmla="*/ 891998 h 1783995"/>
              <a:gd name="connsiteX10" fmla="*/ 3073333 w 3752785"/>
              <a:gd name="connsiteY10" fmla="*/ 780498 h 1783995"/>
              <a:gd name="connsiteX11" fmla="*/ 2759742 w 3752785"/>
              <a:gd name="connsiteY11" fmla="*/ 466907 h 1783995"/>
              <a:gd name="connsiteX12" fmla="*/ 780498 w 3752785"/>
              <a:gd name="connsiteY12" fmla="*/ 466907 h 1783995"/>
              <a:gd name="connsiteX13" fmla="*/ 466907 w 3752785"/>
              <a:gd name="connsiteY13" fmla="*/ 780498 h 1783995"/>
              <a:gd name="connsiteX14" fmla="*/ 466907 w 3752785"/>
              <a:gd name="connsiteY14" fmla="*/ 1783995 h 1783995"/>
              <a:gd name="connsiteX15" fmla="*/ 161939 w 3752785"/>
              <a:gd name="connsiteY15" fmla="*/ 1525827 h 1783995"/>
              <a:gd name="connsiteX16" fmla="*/ 0 w 3752785"/>
              <a:gd name="connsiteY16" fmla="*/ 1783995 h 1783995"/>
              <a:gd name="connsiteX0" fmla="*/ 0 w 3752785"/>
              <a:gd name="connsiteY0" fmla="*/ 1783995 h 1783995"/>
              <a:gd name="connsiteX1" fmla="*/ 0 w 3752785"/>
              <a:gd name="connsiteY1" fmla="*/ 780498 h 1783995"/>
              <a:gd name="connsiteX2" fmla="*/ 780498 w 3752785"/>
              <a:gd name="connsiteY2" fmla="*/ 0 h 1783995"/>
              <a:gd name="connsiteX3" fmla="*/ 2759742 w 3752785"/>
              <a:gd name="connsiteY3" fmla="*/ 0 h 1783995"/>
              <a:gd name="connsiteX4" fmla="*/ 3540240 w 3752785"/>
              <a:gd name="connsiteY4" fmla="*/ 780498 h 1783995"/>
              <a:gd name="connsiteX5" fmla="*/ 3540240 w 3752785"/>
              <a:gd name="connsiteY5" fmla="*/ 891998 h 1783995"/>
              <a:gd name="connsiteX6" fmla="*/ 3752785 w 3752785"/>
              <a:gd name="connsiteY6" fmla="*/ 891998 h 1783995"/>
              <a:gd name="connsiteX7" fmla="*/ 3306786 w 3752785"/>
              <a:gd name="connsiteY7" fmla="*/ 1337996 h 1783995"/>
              <a:gd name="connsiteX8" fmla="*/ 2860788 w 3752785"/>
              <a:gd name="connsiteY8" fmla="*/ 891998 h 1783995"/>
              <a:gd name="connsiteX9" fmla="*/ 3073333 w 3752785"/>
              <a:gd name="connsiteY9" fmla="*/ 891998 h 1783995"/>
              <a:gd name="connsiteX10" fmla="*/ 3073333 w 3752785"/>
              <a:gd name="connsiteY10" fmla="*/ 780498 h 1783995"/>
              <a:gd name="connsiteX11" fmla="*/ 2759742 w 3752785"/>
              <a:gd name="connsiteY11" fmla="*/ 466907 h 1783995"/>
              <a:gd name="connsiteX12" fmla="*/ 780498 w 3752785"/>
              <a:gd name="connsiteY12" fmla="*/ 466907 h 1783995"/>
              <a:gd name="connsiteX13" fmla="*/ 466907 w 3752785"/>
              <a:gd name="connsiteY13" fmla="*/ 780498 h 1783995"/>
              <a:gd name="connsiteX14" fmla="*/ 799416 w 3752785"/>
              <a:gd name="connsiteY14" fmla="*/ 406458 h 1783995"/>
              <a:gd name="connsiteX15" fmla="*/ 161939 w 3752785"/>
              <a:gd name="connsiteY15" fmla="*/ 1525827 h 1783995"/>
              <a:gd name="connsiteX16" fmla="*/ 0 w 3752785"/>
              <a:gd name="connsiteY16" fmla="*/ 1783995 h 1783995"/>
              <a:gd name="connsiteX0" fmla="*/ 237507 w 3752785"/>
              <a:gd name="connsiteY0" fmla="*/ 192702 h 1525832"/>
              <a:gd name="connsiteX1" fmla="*/ 0 w 3752785"/>
              <a:gd name="connsiteY1" fmla="*/ 780498 h 1525832"/>
              <a:gd name="connsiteX2" fmla="*/ 780498 w 3752785"/>
              <a:gd name="connsiteY2" fmla="*/ 0 h 1525832"/>
              <a:gd name="connsiteX3" fmla="*/ 2759742 w 3752785"/>
              <a:gd name="connsiteY3" fmla="*/ 0 h 1525832"/>
              <a:gd name="connsiteX4" fmla="*/ 3540240 w 3752785"/>
              <a:gd name="connsiteY4" fmla="*/ 780498 h 1525832"/>
              <a:gd name="connsiteX5" fmla="*/ 3540240 w 3752785"/>
              <a:gd name="connsiteY5" fmla="*/ 891998 h 1525832"/>
              <a:gd name="connsiteX6" fmla="*/ 3752785 w 3752785"/>
              <a:gd name="connsiteY6" fmla="*/ 891998 h 1525832"/>
              <a:gd name="connsiteX7" fmla="*/ 3306786 w 3752785"/>
              <a:gd name="connsiteY7" fmla="*/ 1337996 h 1525832"/>
              <a:gd name="connsiteX8" fmla="*/ 2860788 w 3752785"/>
              <a:gd name="connsiteY8" fmla="*/ 891998 h 1525832"/>
              <a:gd name="connsiteX9" fmla="*/ 3073333 w 3752785"/>
              <a:gd name="connsiteY9" fmla="*/ 891998 h 1525832"/>
              <a:gd name="connsiteX10" fmla="*/ 3073333 w 3752785"/>
              <a:gd name="connsiteY10" fmla="*/ 780498 h 1525832"/>
              <a:gd name="connsiteX11" fmla="*/ 2759742 w 3752785"/>
              <a:gd name="connsiteY11" fmla="*/ 466907 h 1525832"/>
              <a:gd name="connsiteX12" fmla="*/ 780498 w 3752785"/>
              <a:gd name="connsiteY12" fmla="*/ 466907 h 1525832"/>
              <a:gd name="connsiteX13" fmla="*/ 466907 w 3752785"/>
              <a:gd name="connsiteY13" fmla="*/ 780498 h 1525832"/>
              <a:gd name="connsiteX14" fmla="*/ 799416 w 3752785"/>
              <a:gd name="connsiteY14" fmla="*/ 406458 h 1525832"/>
              <a:gd name="connsiteX15" fmla="*/ 161939 w 3752785"/>
              <a:gd name="connsiteY15" fmla="*/ 1525827 h 1525832"/>
              <a:gd name="connsiteX16" fmla="*/ 237507 w 3752785"/>
              <a:gd name="connsiteY16" fmla="*/ 192702 h 1525832"/>
              <a:gd name="connsiteX0" fmla="*/ 237507 w 3752785"/>
              <a:gd name="connsiteY0" fmla="*/ 192702 h 1337996"/>
              <a:gd name="connsiteX1" fmla="*/ 0 w 3752785"/>
              <a:gd name="connsiteY1" fmla="*/ 780498 h 1337996"/>
              <a:gd name="connsiteX2" fmla="*/ 780498 w 3752785"/>
              <a:gd name="connsiteY2" fmla="*/ 0 h 1337996"/>
              <a:gd name="connsiteX3" fmla="*/ 2759742 w 3752785"/>
              <a:gd name="connsiteY3" fmla="*/ 0 h 1337996"/>
              <a:gd name="connsiteX4" fmla="*/ 3540240 w 3752785"/>
              <a:gd name="connsiteY4" fmla="*/ 780498 h 1337996"/>
              <a:gd name="connsiteX5" fmla="*/ 3540240 w 3752785"/>
              <a:gd name="connsiteY5" fmla="*/ 891998 h 1337996"/>
              <a:gd name="connsiteX6" fmla="*/ 3752785 w 3752785"/>
              <a:gd name="connsiteY6" fmla="*/ 891998 h 1337996"/>
              <a:gd name="connsiteX7" fmla="*/ 3306786 w 3752785"/>
              <a:gd name="connsiteY7" fmla="*/ 1337996 h 1337996"/>
              <a:gd name="connsiteX8" fmla="*/ 2860788 w 3752785"/>
              <a:gd name="connsiteY8" fmla="*/ 891998 h 1337996"/>
              <a:gd name="connsiteX9" fmla="*/ 3073333 w 3752785"/>
              <a:gd name="connsiteY9" fmla="*/ 891998 h 1337996"/>
              <a:gd name="connsiteX10" fmla="*/ 3073333 w 3752785"/>
              <a:gd name="connsiteY10" fmla="*/ 780498 h 1337996"/>
              <a:gd name="connsiteX11" fmla="*/ 2759742 w 3752785"/>
              <a:gd name="connsiteY11" fmla="*/ 466907 h 1337996"/>
              <a:gd name="connsiteX12" fmla="*/ 780498 w 3752785"/>
              <a:gd name="connsiteY12" fmla="*/ 466907 h 1337996"/>
              <a:gd name="connsiteX13" fmla="*/ 466907 w 3752785"/>
              <a:gd name="connsiteY13" fmla="*/ 780498 h 1337996"/>
              <a:gd name="connsiteX14" fmla="*/ 799416 w 3752785"/>
              <a:gd name="connsiteY14" fmla="*/ 406458 h 1337996"/>
              <a:gd name="connsiteX15" fmla="*/ 316319 w 3752785"/>
              <a:gd name="connsiteY15" fmla="*/ 362045 h 1337996"/>
              <a:gd name="connsiteX16" fmla="*/ 237507 w 3752785"/>
              <a:gd name="connsiteY16" fmla="*/ 192702 h 1337996"/>
              <a:gd name="connsiteX0" fmla="*/ 237507 w 3752785"/>
              <a:gd name="connsiteY0" fmla="*/ 192702 h 1337996"/>
              <a:gd name="connsiteX1" fmla="*/ 0 w 3752785"/>
              <a:gd name="connsiteY1" fmla="*/ 780498 h 1337996"/>
              <a:gd name="connsiteX2" fmla="*/ 780498 w 3752785"/>
              <a:gd name="connsiteY2" fmla="*/ 0 h 1337996"/>
              <a:gd name="connsiteX3" fmla="*/ 2759742 w 3752785"/>
              <a:gd name="connsiteY3" fmla="*/ 0 h 1337996"/>
              <a:gd name="connsiteX4" fmla="*/ 3540240 w 3752785"/>
              <a:gd name="connsiteY4" fmla="*/ 780498 h 1337996"/>
              <a:gd name="connsiteX5" fmla="*/ 3540240 w 3752785"/>
              <a:gd name="connsiteY5" fmla="*/ 891998 h 1337996"/>
              <a:gd name="connsiteX6" fmla="*/ 3752785 w 3752785"/>
              <a:gd name="connsiteY6" fmla="*/ 891998 h 1337996"/>
              <a:gd name="connsiteX7" fmla="*/ 3306786 w 3752785"/>
              <a:gd name="connsiteY7" fmla="*/ 1337996 h 1337996"/>
              <a:gd name="connsiteX8" fmla="*/ 2860788 w 3752785"/>
              <a:gd name="connsiteY8" fmla="*/ 891998 h 1337996"/>
              <a:gd name="connsiteX9" fmla="*/ 3073333 w 3752785"/>
              <a:gd name="connsiteY9" fmla="*/ 891998 h 1337996"/>
              <a:gd name="connsiteX10" fmla="*/ 3073333 w 3752785"/>
              <a:gd name="connsiteY10" fmla="*/ 780498 h 1337996"/>
              <a:gd name="connsiteX11" fmla="*/ 2759742 w 3752785"/>
              <a:gd name="connsiteY11" fmla="*/ 466907 h 1337996"/>
              <a:gd name="connsiteX12" fmla="*/ 780498 w 3752785"/>
              <a:gd name="connsiteY12" fmla="*/ 466907 h 1337996"/>
              <a:gd name="connsiteX13" fmla="*/ 799417 w 3752785"/>
              <a:gd name="connsiteY13" fmla="*/ 637994 h 1337996"/>
              <a:gd name="connsiteX14" fmla="*/ 799416 w 3752785"/>
              <a:gd name="connsiteY14" fmla="*/ 406458 h 1337996"/>
              <a:gd name="connsiteX15" fmla="*/ 316319 w 3752785"/>
              <a:gd name="connsiteY15" fmla="*/ 362045 h 1337996"/>
              <a:gd name="connsiteX16" fmla="*/ 237507 w 3752785"/>
              <a:gd name="connsiteY16" fmla="*/ 192702 h 1337996"/>
              <a:gd name="connsiteX0" fmla="*/ 237507 w 3752785"/>
              <a:gd name="connsiteY0" fmla="*/ 192702 h 1337996"/>
              <a:gd name="connsiteX1" fmla="*/ 0 w 3752785"/>
              <a:gd name="connsiteY1" fmla="*/ 780498 h 1337996"/>
              <a:gd name="connsiteX2" fmla="*/ 780498 w 3752785"/>
              <a:gd name="connsiteY2" fmla="*/ 0 h 1337996"/>
              <a:gd name="connsiteX3" fmla="*/ 2759742 w 3752785"/>
              <a:gd name="connsiteY3" fmla="*/ 0 h 1337996"/>
              <a:gd name="connsiteX4" fmla="*/ 3540240 w 3752785"/>
              <a:gd name="connsiteY4" fmla="*/ 780498 h 1337996"/>
              <a:gd name="connsiteX5" fmla="*/ 3540240 w 3752785"/>
              <a:gd name="connsiteY5" fmla="*/ 891998 h 1337996"/>
              <a:gd name="connsiteX6" fmla="*/ 3752785 w 3752785"/>
              <a:gd name="connsiteY6" fmla="*/ 891998 h 1337996"/>
              <a:gd name="connsiteX7" fmla="*/ 3306786 w 3752785"/>
              <a:gd name="connsiteY7" fmla="*/ 1337996 h 1337996"/>
              <a:gd name="connsiteX8" fmla="*/ 2860788 w 3752785"/>
              <a:gd name="connsiteY8" fmla="*/ 891998 h 1337996"/>
              <a:gd name="connsiteX9" fmla="*/ 3073333 w 3752785"/>
              <a:gd name="connsiteY9" fmla="*/ 891998 h 1337996"/>
              <a:gd name="connsiteX10" fmla="*/ 3073333 w 3752785"/>
              <a:gd name="connsiteY10" fmla="*/ 780498 h 1337996"/>
              <a:gd name="connsiteX11" fmla="*/ 2759742 w 3752785"/>
              <a:gd name="connsiteY11" fmla="*/ 466907 h 1337996"/>
              <a:gd name="connsiteX12" fmla="*/ 780498 w 3752785"/>
              <a:gd name="connsiteY12" fmla="*/ 466907 h 1337996"/>
              <a:gd name="connsiteX13" fmla="*/ 799417 w 3752785"/>
              <a:gd name="connsiteY13" fmla="*/ 637994 h 1337996"/>
              <a:gd name="connsiteX14" fmla="*/ 799416 w 3752785"/>
              <a:gd name="connsiteY14" fmla="*/ 406458 h 1337996"/>
              <a:gd name="connsiteX15" fmla="*/ 720080 w 3752785"/>
              <a:gd name="connsiteY15" fmla="*/ 231416 h 1337996"/>
              <a:gd name="connsiteX16" fmla="*/ 237507 w 3752785"/>
              <a:gd name="connsiteY16" fmla="*/ 192702 h 1337996"/>
              <a:gd name="connsiteX0" fmla="*/ 0 w 3515278"/>
              <a:gd name="connsiteY0" fmla="*/ 249129 h 1394423"/>
              <a:gd name="connsiteX1" fmla="*/ 534390 w 3515278"/>
              <a:gd name="connsiteY1" fmla="*/ 266909 h 1394423"/>
              <a:gd name="connsiteX2" fmla="*/ 542991 w 3515278"/>
              <a:gd name="connsiteY2" fmla="*/ 56427 h 1394423"/>
              <a:gd name="connsiteX3" fmla="*/ 2522235 w 3515278"/>
              <a:gd name="connsiteY3" fmla="*/ 56427 h 1394423"/>
              <a:gd name="connsiteX4" fmla="*/ 3302733 w 3515278"/>
              <a:gd name="connsiteY4" fmla="*/ 836925 h 1394423"/>
              <a:gd name="connsiteX5" fmla="*/ 3302733 w 3515278"/>
              <a:gd name="connsiteY5" fmla="*/ 948425 h 1394423"/>
              <a:gd name="connsiteX6" fmla="*/ 3515278 w 3515278"/>
              <a:gd name="connsiteY6" fmla="*/ 948425 h 1394423"/>
              <a:gd name="connsiteX7" fmla="*/ 3069279 w 3515278"/>
              <a:gd name="connsiteY7" fmla="*/ 1394423 h 1394423"/>
              <a:gd name="connsiteX8" fmla="*/ 2623281 w 3515278"/>
              <a:gd name="connsiteY8" fmla="*/ 948425 h 1394423"/>
              <a:gd name="connsiteX9" fmla="*/ 2835826 w 3515278"/>
              <a:gd name="connsiteY9" fmla="*/ 948425 h 1394423"/>
              <a:gd name="connsiteX10" fmla="*/ 2835826 w 3515278"/>
              <a:gd name="connsiteY10" fmla="*/ 836925 h 1394423"/>
              <a:gd name="connsiteX11" fmla="*/ 2522235 w 3515278"/>
              <a:gd name="connsiteY11" fmla="*/ 523334 h 1394423"/>
              <a:gd name="connsiteX12" fmla="*/ 542991 w 3515278"/>
              <a:gd name="connsiteY12" fmla="*/ 523334 h 1394423"/>
              <a:gd name="connsiteX13" fmla="*/ 561910 w 3515278"/>
              <a:gd name="connsiteY13" fmla="*/ 694421 h 1394423"/>
              <a:gd name="connsiteX14" fmla="*/ 561909 w 3515278"/>
              <a:gd name="connsiteY14" fmla="*/ 462885 h 1394423"/>
              <a:gd name="connsiteX15" fmla="*/ 482573 w 3515278"/>
              <a:gd name="connsiteY15" fmla="*/ 287843 h 1394423"/>
              <a:gd name="connsiteX16" fmla="*/ 0 w 3515278"/>
              <a:gd name="connsiteY16" fmla="*/ 249129 h 1394423"/>
              <a:gd name="connsiteX0" fmla="*/ 232737 w 3166124"/>
              <a:gd name="connsiteY0" fmla="*/ 284755 h 1394423"/>
              <a:gd name="connsiteX1" fmla="*/ 185236 w 3166124"/>
              <a:gd name="connsiteY1" fmla="*/ 266909 h 1394423"/>
              <a:gd name="connsiteX2" fmla="*/ 193837 w 3166124"/>
              <a:gd name="connsiteY2" fmla="*/ 56427 h 1394423"/>
              <a:gd name="connsiteX3" fmla="*/ 2173081 w 3166124"/>
              <a:gd name="connsiteY3" fmla="*/ 56427 h 1394423"/>
              <a:gd name="connsiteX4" fmla="*/ 2953579 w 3166124"/>
              <a:gd name="connsiteY4" fmla="*/ 836925 h 1394423"/>
              <a:gd name="connsiteX5" fmla="*/ 2953579 w 3166124"/>
              <a:gd name="connsiteY5" fmla="*/ 948425 h 1394423"/>
              <a:gd name="connsiteX6" fmla="*/ 3166124 w 3166124"/>
              <a:gd name="connsiteY6" fmla="*/ 948425 h 1394423"/>
              <a:gd name="connsiteX7" fmla="*/ 2720125 w 3166124"/>
              <a:gd name="connsiteY7" fmla="*/ 1394423 h 1394423"/>
              <a:gd name="connsiteX8" fmla="*/ 2274127 w 3166124"/>
              <a:gd name="connsiteY8" fmla="*/ 948425 h 1394423"/>
              <a:gd name="connsiteX9" fmla="*/ 2486672 w 3166124"/>
              <a:gd name="connsiteY9" fmla="*/ 948425 h 1394423"/>
              <a:gd name="connsiteX10" fmla="*/ 2486672 w 3166124"/>
              <a:gd name="connsiteY10" fmla="*/ 836925 h 1394423"/>
              <a:gd name="connsiteX11" fmla="*/ 2173081 w 3166124"/>
              <a:gd name="connsiteY11" fmla="*/ 523334 h 1394423"/>
              <a:gd name="connsiteX12" fmla="*/ 193837 w 3166124"/>
              <a:gd name="connsiteY12" fmla="*/ 523334 h 1394423"/>
              <a:gd name="connsiteX13" fmla="*/ 212756 w 3166124"/>
              <a:gd name="connsiteY13" fmla="*/ 694421 h 1394423"/>
              <a:gd name="connsiteX14" fmla="*/ 212755 w 3166124"/>
              <a:gd name="connsiteY14" fmla="*/ 462885 h 1394423"/>
              <a:gd name="connsiteX15" fmla="*/ 133419 w 3166124"/>
              <a:gd name="connsiteY15" fmla="*/ 287843 h 1394423"/>
              <a:gd name="connsiteX16" fmla="*/ 232737 w 3166124"/>
              <a:gd name="connsiteY16" fmla="*/ 284755 h 1394423"/>
              <a:gd name="connsiteX0" fmla="*/ 232737 w 3166124"/>
              <a:gd name="connsiteY0" fmla="*/ 284755 h 1394423"/>
              <a:gd name="connsiteX1" fmla="*/ 185236 w 3166124"/>
              <a:gd name="connsiteY1" fmla="*/ 266909 h 1394423"/>
              <a:gd name="connsiteX2" fmla="*/ 193837 w 3166124"/>
              <a:gd name="connsiteY2" fmla="*/ 56427 h 1394423"/>
              <a:gd name="connsiteX3" fmla="*/ 2173081 w 3166124"/>
              <a:gd name="connsiteY3" fmla="*/ 56427 h 1394423"/>
              <a:gd name="connsiteX4" fmla="*/ 2953579 w 3166124"/>
              <a:gd name="connsiteY4" fmla="*/ 836925 h 1394423"/>
              <a:gd name="connsiteX5" fmla="*/ 2953579 w 3166124"/>
              <a:gd name="connsiteY5" fmla="*/ 948425 h 1394423"/>
              <a:gd name="connsiteX6" fmla="*/ 3166124 w 3166124"/>
              <a:gd name="connsiteY6" fmla="*/ 948425 h 1394423"/>
              <a:gd name="connsiteX7" fmla="*/ 2720125 w 3166124"/>
              <a:gd name="connsiteY7" fmla="*/ 1394423 h 1394423"/>
              <a:gd name="connsiteX8" fmla="*/ 2274127 w 3166124"/>
              <a:gd name="connsiteY8" fmla="*/ 948425 h 1394423"/>
              <a:gd name="connsiteX9" fmla="*/ 2486672 w 3166124"/>
              <a:gd name="connsiteY9" fmla="*/ 948425 h 1394423"/>
              <a:gd name="connsiteX10" fmla="*/ 2486672 w 3166124"/>
              <a:gd name="connsiteY10" fmla="*/ 836925 h 1394423"/>
              <a:gd name="connsiteX11" fmla="*/ 2173081 w 3166124"/>
              <a:gd name="connsiteY11" fmla="*/ 523334 h 1394423"/>
              <a:gd name="connsiteX12" fmla="*/ 193837 w 3166124"/>
              <a:gd name="connsiteY12" fmla="*/ 523334 h 1394423"/>
              <a:gd name="connsiteX13" fmla="*/ 228659 w 3166124"/>
              <a:gd name="connsiteY13" fmla="*/ 495638 h 1394423"/>
              <a:gd name="connsiteX14" fmla="*/ 212755 w 3166124"/>
              <a:gd name="connsiteY14" fmla="*/ 462885 h 1394423"/>
              <a:gd name="connsiteX15" fmla="*/ 133419 w 3166124"/>
              <a:gd name="connsiteY15" fmla="*/ 287843 h 1394423"/>
              <a:gd name="connsiteX16" fmla="*/ 232737 w 3166124"/>
              <a:gd name="connsiteY16" fmla="*/ 284755 h 1394423"/>
              <a:gd name="connsiteX0" fmla="*/ 198391 w 3131778"/>
              <a:gd name="connsiteY0" fmla="*/ 229630 h 1339298"/>
              <a:gd name="connsiteX1" fmla="*/ 150890 w 3131778"/>
              <a:gd name="connsiteY1" fmla="*/ 211784 h 1339298"/>
              <a:gd name="connsiteX2" fmla="*/ 155248 w 3131778"/>
              <a:gd name="connsiteY2" fmla="*/ 44986 h 1339298"/>
              <a:gd name="connsiteX3" fmla="*/ 159491 w 3131778"/>
              <a:gd name="connsiteY3" fmla="*/ 1302 h 1339298"/>
              <a:gd name="connsiteX4" fmla="*/ 2138735 w 3131778"/>
              <a:gd name="connsiteY4" fmla="*/ 1302 h 1339298"/>
              <a:gd name="connsiteX5" fmla="*/ 2919233 w 3131778"/>
              <a:gd name="connsiteY5" fmla="*/ 781800 h 1339298"/>
              <a:gd name="connsiteX6" fmla="*/ 2919233 w 3131778"/>
              <a:gd name="connsiteY6" fmla="*/ 893300 h 1339298"/>
              <a:gd name="connsiteX7" fmla="*/ 3131778 w 3131778"/>
              <a:gd name="connsiteY7" fmla="*/ 893300 h 1339298"/>
              <a:gd name="connsiteX8" fmla="*/ 2685779 w 3131778"/>
              <a:gd name="connsiteY8" fmla="*/ 1339298 h 1339298"/>
              <a:gd name="connsiteX9" fmla="*/ 2239781 w 3131778"/>
              <a:gd name="connsiteY9" fmla="*/ 893300 h 1339298"/>
              <a:gd name="connsiteX10" fmla="*/ 2452326 w 3131778"/>
              <a:gd name="connsiteY10" fmla="*/ 893300 h 1339298"/>
              <a:gd name="connsiteX11" fmla="*/ 2452326 w 3131778"/>
              <a:gd name="connsiteY11" fmla="*/ 781800 h 1339298"/>
              <a:gd name="connsiteX12" fmla="*/ 2138735 w 3131778"/>
              <a:gd name="connsiteY12" fmla="*/ 468209 h 1339298"/>
              <a:gd name="connsiteX13" fmla="*/ 159491 w 3131778"/>
              <a:gd name="connsiteY13" fmla="*/ 468209 h 1339298"/>
              <a:gd name="connsiteX14" fmla="*/ 194313 w 3131778"/>
              <a:gd name="connsiteY14" fmla="*/ 440513 h 1339298"/>
              <a:gd name="connsiteX15" fmla="*/ 178409 w 3131778"/>
              <a:gd name="connsiteY15" fmla="*/ 407760 h 1339298"/>
              <a:gd name="connsiteX16" fmla="*/ 99073 w 3131778"/>
              <a:gd name="connsiteY16" fmla="*/ 232718 h 1339298"/>
              <a:gd name="connsiteX17" fmla="*/ 198391 w 3131778"/>
              <a:gd name="connsiteY17" fmla="*/ 229630 h 1339298"/>
              <a:gd name="connsiteX0" fmla="*/ 207353 w 3140740"/>
              <a:gd name="connsiteY0" fmla="*/ 241830 h 1351498"/>
              <a:gd name="connsiteX1" fmla="*/ 159852 w 3140740"/>
              <a:gd name="connsiteY1" fmla="*/ 223984 h 1351498"/>
              <a:gd name="connsiteX2" fmla="*/ 164210 w 3140740"/>
              <a:gd name="connsiteY2" fmla="*/ 57186 h 1351498"/>
              <a:gd name="connsiteX3" fmla="*/ 124453 w 3140740"/>
              <a:gd name="connsiteY3" fmla="*/ 1526 h 1351498"/>
              <a:gd name="connsiteX4" fmla="*/ 168453 w 3140740"/>
              <a:gd name="connsiteY4" fmla="*/ 13502 h 1351498"/>
              <a:gd name="connsiteX5" fmla="*/ 2147697 w 3140740"/>
              <a:gd name="connsiteY5" fmla="*/ 13502 h 1351498"/>
              <a:gd name="connsiteX6" fmla="*/ 2928195 w 3140740"/>
              <a:gd name="connsiteY6" fmla="*/ 794000 h 1351498"/>
              <a:gd name="connsiteX7" fmla="*/ 2928195 w 3140740"/>
              <a:gd name="connsiteY7" fmla="*/ 905500 h 1351498"/>
              <a:gd name="connsiteX8" fmla="*/ 3140740 w 3140740"/>
              <a:gd name="connsiteY8" fmla="*/ 905500 h 1351498"/>
              <a:gd name="connsiteX9" fmla="*/ 2694741 w 3140740"/>
              <a:gd name="connsiteY9" fmla="*/ 1351498 h 1351498"/>
              <a:gd name="connsiteX10" fmla="*/ 2248743 w 3140740"/>
              <a:gd name="connsiteY10" fmla="*/ 905500 h 1351498"/>
              <a:gd name="connsiteX11" fmla="*/ 2461288 w 3140740"/>
              <a:gd name="connsiteY11" fmla="*/ 905500 h 1351498"/>
              <a:gd name="connsiteX12" fmla="*/ 2461288 w 3140740"/>
              <a:gd name="connsiteY12" fmla="*/ 794000 h 1351498"/>
              <a:gd name="connsiteX13" fmla="*/ 2147697 w 3140740"/>
              <a:gd name="connsiteY13" fmla="*/ 480409 h 1351498"/>
              <a:gd name="connsiteX14" fmla="*/ 168453 w 3140740"/>
              <a:gd name="connsiteY14" fmla="*/ 480409 h 1351498"/>
              <a:gd name="connsiteX15" fmla="*/ 203275 w 3140740"/>
              <a:gd name="connsiteY15" fmla="*/ 452713 h 1351498"/>
              <a:gd name="connsiteX16" fmla="*/ 187371 w 3140740"/>
              <a:gd name="connsiteY16" fmla="*/ 419960 h 1351498"/>
              <a:gd name="connsiteX17" fmla="*/ 108035 w 3140740"/>
              <a:gd name="connsiteY17" fmla="*/ 244918 h 1351498"/>
              <a:gd name="connsiteX18" fmla="*/ 207353 w 3140740"/>
              <a:gd name="connsiteY18" fmla="*/ 241830 h 1351498"/>
              <a:gd name="connsiteX0" fmla="*/ 180962 w 3114349"/>
              <a:gd name="connsiteY0" fmla="*/ 241302 h 1350970"/>
              <a:gd name="connsiteX1" fmla="*/ 133461 w 3114349"/>
              <a:gd name="connsiteY1" fmla="*/ 223456 h 1350970"/>
              <a:gd name="connsiteX2" fmla="*/ 137819 w 3114349"/>
              <a:gd name="connsiteY2" fmla="*/ 56658 h 1350970"/>
              <a:gd name="connsiteX3" fmla="*/ 98062 w 3114349"/>
              <a:gd name="connsiteY3" fmla="*/ 998 h 1350970"/>
              <a:gd name="connsiteX4" fmla="*/ 193478 w 3114349"/>
              <a:gd name="connsiteY4" fmla="*/ 24852 h 1350970"/>
              <a:gd name="connsiteX5" fmla="*/ 142062 w 3114349"/>
              <a:gd name="connsiteY5" fmla="*/ 12974 h 1350970"/>
              <a:gd name="connsiteX6" fmla="*/ 2121306 w 3114349"/>
              <a:gd name="connsiteY6" fmla="*/ 12974 h 1350970"/>
              <a:gd name="connsiteX7" fmla="*/ 2901804 w 3114349"/>
              <a:gd name="connsiteY7" fmla="*/ 793472 h 1350970"/>
              <a:gd name="connsiteX8" fmla="*/ 2901804 w 3114349"/>
              <a:gd name="connsiteY8" fmla="*/ 904972 h 1350970"/>
              <a:gd name="connsiteX9" fmla="*/ 3114349 w 3114349"/>
              <a:gd name="connsiteY9" fmla="*/ 904972 h 1350970"/>
              <a:gd name="connsiteX10" fmla="*/ 2668350 w 3114349"/>
              <a:gd name="connsiteY10" fmla="*/ 1350970 h 1350970"/>
              <a:gd name="connsiteX11" fmla="*/ 2222352 w 3114349"/>
              <a:gd name="connsiteY11" fmla="*/ 904972 h 1350970"/>
              <a:gd name="connsiteX12" fmla="*/ 2434897 w 3114349"/>
              <a:gd name="connsiteY12" fmla="*/ 904972 h 1350970"/>
              <a:gd name="connsiteX13" fmla="*/ 2434897 w 3114349"/>
              <a:gd name="connsiteY13" fmla="*/ 793472 h 1350970"/>
              <a:gd name="connsiteX14" fmla="*/ 2121306 w 3114349"/>
              <a:gd name="connsiteY14" fmla="*/ 479881 h 1350970"/>
              <a:gd name="connsiteX15" fmla="*/ 142062 w 3114349"/>
              <a:gd name="connsiteY15" fmla="*/ 479881 h 1350970"/>
              <a:gd name="connsiteX16" fmla="*/ 176884 w 3114349"/>
              <a:gd name="connsiteY16" fmla="*/ 452185 h 1350970"/>
              <a:gd name="connsiteX17" fmla="*/ 160980 w 3114349"/>
              <a:gd name="connsiteY17" fmla="*/ 419432 h 1350970"/>
              <a:gd name="connsiteX18" fmla="*/ 81644 w 3114349"/>
              <a:gd name="connsiteY18" fmla="*/ 244390 h 1350970"/>
              <a:gd name="connsiteX19" fmla="*/ 180962 w 3114349"/>
              <a:gd name="connsiteY19" fmla="*/ 241302 h 1350970"/>
              <a:gd name="connsiteX0" fmla="*/ 180962 w 3114349"/>
              <a:gd name="connsiteY0" fmla="*/ 241302 h 1350970"/>
              <a:gd name="connsiteX1" fmla="*/ 181169 w 3114349"/>
              <a:gd name="connsiteY1" fmla="*/ 215505 h 1350970"/>
              <a:gd name="connsiteX2" fmla="*/ 137819 w 3114349"/>
              <a:gd name="connsiteY2" fmla="*/ 56658 h 1350970"/>
              <a:gd name="connsiteX3" fmla="*/ 98062 w 3114349"/>
              <a:gd name="connsiteY3" fmla="*/ 998 h 1350970"/>
              <a:gd name="connsiteX4" fmla="*/ 193478 w 3114349"/>
              <a:gd name="connsiteY4" fmla="*/ 24852 h 1350970"/>
              <a:gd name="connsiteX5" fmla="*/ 142062 w 3114349"/>
              <a:gd name="connsiteY5" fmla="*/ 12974 h 1350970"/>
              <a:gd name="connsiteX6" fmla="*/ 2121306 w 3114349"/>
              <a:gd name="connsiteY6" fmla="*/ 12974 h 1350970"/>
              <a:gd name="connsiteX7" fmla="*/ 2901804 w 3114349"/>
              <a:gd name="connsiteY7" fmla="*/ 793472 h 1350970"/>
              <a:gd name="connsiteX8" fmla="*/ 2901804 w 3114349"/>
              <a:gd name="connsiteY8" fmla="*/ 904972 h 1350970"/>
              <a:gd name="connsiteX9" fmla="*/ 3114349 w 3114349"/>
              <a:gd name="connsiteY9" fmla="*/ 904972 h 1350970"/>
              <a:gd name="connsiteX10" fmla="*/ 2668350 w 3114349"/>
              <a:gd name="connsiteY10" fmla="*/ 1350970 h 1350970"/>
              <a:gd name="connsiteX11" fmla="*/ 2222352 w 3114349"/>
              <a:gd name="connsiteY11" fmla="*/ 904972 h 1350970"/>
              <a:gd name="connsiteX12" fmla="*/ 2434897 w 3114349"/>
              <a:gd name="connsiteY12" fmla="*/ 904972 h 1350970"/>
              <a:gd name="connsiteX13" fmla="*/ 2434897 w 3114349"/>
              <a:gd name="connsiteY13" fmla="*/ 793472 h 1350970"/>
              <a:gd name="connsiteX14" fmla="*/ 2121306 w 3114349"/>
              <a:gd name="connsiteY14" fmla="*/ 479881 h 1350970"/>
              <a:gd name="connsiteX15" fmla="*/ 142062 w 3114349"/>
              <a:gd name="connsiteY15" fmla="*/ 479881 h 1350970"/>
              <a:gd name="connsiteX16" fmla="*/ 176884 w 3114349"/>
              <a:gd name="connsiteY16" fmla="*/ 452185 h 1350970"/>
              <a:gd name="connsiteX17" fmla="*/ 160980 w 3114349"/>
              <a:gd name="connsiteY17" fmla="*/ 419432 h 1350970"/>
              <a:gd name="connsiteX18" fmla="*/ 81644 w 3114349"/>
              <a:gd name="connsiteY18" fmla="*/ 244390 h 1350970"/>
              <a:gd name="connsiteX19" fmla="*/ 180962 w 3114349"/>
              <a:gd name="connsiteY19" fmla="*/ 241302 h 1350970"/>
              <a:gd name="connsiteX0" fmla="*/ 109400 w 3114349"/>
              <a:gd name="connsiteY0" fmla="*/ 241302 h 1350970"/>
              <a:gd name="connsiteX1" fmla="*/ 181169 w 3114349"/>
              <a:gd name="connsiteY1" fmla="*/ 215505 h 1350970"/>
              <a:gd name="connsiteX2" fmla="*/ 137819 w 3114349"/>
              <a:gd name="connsiteY2" fmla="*/ 56658 h 1350970"/>
              <a:gd name="connsiteX3" fmla="*/ 98062 w 3114349"/>
              <a:gd name="connsiteY3" fmla="*/ 998 h 1350970"/>
              <a:gd name="connsiteX4" fmla="*/ 193478 w 3114349"/>
              <a:gd name="connsiteY4" fmla="*/ 24852 h 1350970"/>
              <a:gd name="connsiteX5" fmla="*/ 142062 w 3114349"/>
              <a:gd name="connsiteY5" fmla="*/ 12974 h 1350970"/>
              <a:gd name="connsiteX6" fmla="*/ 2121306 w 3114349"/>
              <a:gd name="connsiteY6" fmla="*/ 12974 h 1350970"/>
              <a:gd name="connsiteX7" fmla="*/ 2901804 w 3114349"/>
              <a:gd name="connsiteY7" fmla="*/ 793472 h 1350970"/>
              <a:gd name="connsiteX8" fmla="*/ 2901804 w 3114349"/>
              <a:gd name="connsiteY8" fmla="*/ 904972 h 1350970"/>
              <a:gd name="connsiteX9" fmla="*/ 3114349 w 3114349"/>
              <a:gd name="connsiteY9" fmla="*/ 904972 h 1350970"/>
              <a:gd name="connsiteX10" fmla="*/ 2668350 w 3114349"/>
              <a:gd name="connsiteY10" fmla="*/ 1350970 h 1350970"/>
              <a:gd name="connsiteX11" fmla="*/ 2222352 w 3114349"/>
              <a:gd name="connsiteY11" fmla="*/ 904972 h 1350970"/>
              <a:gd name="connsiteX12" fmla="*/ 2434897 w 3114349"/>
              <a:gd name="connsiteY12" fmla="*/ 904972 h 1350970"/>
              <a:gd name="connsiteX13" fmla="*/ 2434897 w 3114349"/>
              <a:gd name="connsiteY13" fmla="*/ 793472 h 1350970"/>
              <a:gd name="connsiteX14" fmla="*/ 2121306 w 3114349"/>
              <a:gd name="connsiteY14" fmla="*/ 479881 h 1350970"/>
              <a:gd name="connsiteX15" fmla="*/ 142062 w 3114349"/>
              <a:gd name="connsiteY15" fmla="*/ 479881 h 1350970"/>
              <a:gd name="connsiteX16" fmla="*/ 176884 w 3114349"/>
              <a:gd name="connsiteY16" fmla="*/ 452185 h 1350970"/>
              <a:gd name="connsiteX17" fmla="*/ 160980 w 3114349"/>
              <a:gd name="connsiteY17" fmla="*/ 419432 h 1350970"/>
              <a:gd name="connsiteX18" fmla="*/ 81644 w 3114349"/>
              <a:gd name="connsiteY18" fmla="*/ 244390 h 1350970"/>
              <a:gd name="connsiteX19" fmla="*/ 109400 w 3114349"/>
              <a:gd name="connsiteY19" fmla="*/ 241302 h 1350970"/>
              <a:gd name="connsiteX0" fmla="*/ 109400 w 3114349"/>
              <a:gd name="connsiteY0" fmla="*/ 241302 h 1350970"/>
              <a:gd name="connsiteX1" fmla="*/ 117559 w 3114349"/>
              <a:gd name="connsiteY1" fmla="*/ 199602 h 1350970"/>
              <a:gd name="connsiteX2" fmla="*/ 137819 w 3114349"/>
              <a:gd name="connsiteY2" fmla="*/ 56658 h 1350970"/>
              <a:gd name="connsiteX3" fmla="*/ 98062 w 3114349"/>
              <a:gd name="connsiteY3" fmla="*/ 998 h 1350970"/>
              <a:gd name="connsiteX4" fmla="*/ 193478 w 3114349"/>
              <a:gd name="connsiteY4" fmla="*/ 24852 h 1350970"/>
              <a:gd name="connsiteX5" fmla="*/ 142062 w 3114349"/>
              <a:gd name="connsiteY5" fmla="*/ 12974 h 1350970"/>
              <a:gd name="connsiteX6" fmla="*/ 2121306 w 3114349"/>
              <a:gd name="connsiteY6" fmla="*/ 12974 h 1350970"/>
              <a:gd name="connsiteX7" fmla="*/ 2901804 w 3114349"/>
              <a:gd name="connsiteY7" fmla="*/ 793472 h 1350970"/>
              <a:gd name="connsiteX8" fmla="*/ 2901804 w 3114349"/>
              <a:gd name="connsiteY8" fmla="*/ 904972 h 1350970"/>
              <a:gd name="connsiteX9" fmla="*/ 3114349 w 3114349"/>
              <a:gd name="connsiteY9" fmla="*/ 904972 h 1350970"/>
              <a:gd name="connsiteX10" fmla="*/ 2668350 w 3114349"/>
              <a:gd name="connsiteY10" fmla="*/ 1350970 h 1350970"/>
              <a:gd name="connsiteX11" fmla="*/ 2222352 w 3114349"/>
              <a:gd name="connsiteY11" fmla="*/ 904972 h 1350970"/>
              <a:gd name="connsiteX12" fmla="*/ 2434897 w 3114349"/>
              <a:gd name="connsiteY12" fmla="*/ 904972 h 1350970"/>
              <a:gd name="connsiteX13" fmla="*/ 2434897 w 3114349"/>
              <a:gd name="connsiteY13" fmla="*/ 793472 h 1350970"/>
              <a:gd name="connsiteX14" fmla="*/ 2121306 w 3114349"/>
              <a:gd name="connsiteY14" fmla="*/ 479881 h 1350970"/>
              <a:gd name="connsiteX15" fmla="*/ 142062 w 3114349"/>
              <a:gd name="connsiteY15" fmla="*/ 479881 h 1350970"/>
              <a:gd name="connsiteX16" fmla="*/ 176884 w 3114349"/>
              <a:gd name="connsiteY16" fmla="*/ 452185 h 1350970"/>
              <a:gd name="connsiteX17" fmla="*/ 160980 w 3114349"/>
              <a:gd name="connsiteY17" fmla="*/ 419432 h 1350970"/>
              <a:gd name="connsiteX18" fmla="*/ 81644 w 3114349"/>
              <a:gd name="connsiteY18" fmla="*/ 244390 h 1350970"/>
              <a:gd name="connsiteX19" fmla="*/ 109400 w 3114349"/>
              <a:gd name="connsiteY19" fmla="*/ 241302 h 1350970"/>
              <a:gd name="connsiteX0" fmla="*/ 141024 w 3145973"/>
              <a:gd name="connsiteY0" fmla="*/ 241302 h 1350970"/>
              <a:gd name="connsiteX1" fmla="*/ 149183 w 3145973"/>
              <a:gd name="connsiteY1" fmla="*/ 199602 h 1350970"/>
              <a:gd name="connsiteX2" fmla="*/ 169443 w 3145973"/>
              <a:gd name="connsiteY2" fmla="*/ 56658 h 1350970"/>
              <a:gd name="connsiteX3" fmla="*/ 129686 w 3145973"/>
              <a:gd name="connsiteY3" fmla="*/ 998 h 1350970"/>
              <a:gd name="connsiteX4" fmla="*/ 225102 w 3145973"/>
              <a:gd name="connsiteY4" fmla="*/ 24852 h 1350970"/>
              <a:gd name="connsiteX5" fmla="*/ 133929 w 3145973"/>
              <a:gd name="connsiteY5" fmla="*/ 12974 h 1350970"/>
              <a:gd name="connsiteX6" fmla="*/ 2152930 w 3145973"/>
              <a:gd name="connsiteY6" fmla="*/ 12974 h 1350970"/>
              <a:gd name="connsiteX7" fmla="*/ 2933428 w 3145973"/>
              <a:gd name="connsiteY7" fmla="*/ 793472 h 1350970"/>
              <a:gd name="connsiteX8" fmla="*/ 2933428 w 3145973"/>
              <a:gd name="connsiteY8" fmla="*/ 904972 h 1350970"/>
              <a:gd name="connsiteX9" fmla="*/ 3145973 w 3145973"/>
              <a:gd name="connsiteY9" fmla="*/ 904972 h 1350970"/>
              <a:gd name="connsiteX10" fmla="*/ 2699974 w 3145973"/>
              <a:gd name="connsiteY10" fmla="*/ 1350970 h 1350970"/>
              <a:gd name="connsiteX11" fmla="*/ 2253976 w 3145973"/>
              <a:gd name="connsiteY11" fmla="*/ 904972 h 1350970"/>
              <a:gd name="connsiteX12" fmla="*/ 2466521 w 3145973"/>
              <a:gd name="connsiteY12" fmla="*/ 904972 h 1350970"/>
              <a:gd name="connsiteX13" fmla="*/ 2466521 w 3145973"/>
              <a:gd name="connsiteY13" fmla="*/ 793472 h 1350970"/>
              <a:gd name="connsiteX14" fmla="*/ 2152930 w 3145973"/>
              <a:gd name="connsiteY14" fmla="*/ 479881 h 1350970"/>
              <a:gd name="connsiteX15" fmla="*/ 173686 w 3145973"/>
              <a:gd name="connsiteY15" fmla="*/ 479881 h 1350970"/>
              <a:gd name="connsiteX16" fmla="*/ 208508 w 3145973"/>
              <a:gd name="connsiteY16" fmla="*/ 452185 h 1350970"/>
              <a:gd name="connsiteX17" fmla="*/ 192604 w 3145973"/>
              <a:gd name="connsiteY17" fmla="*/ 419432 h 1350970"/>
              <a:gd name="connsiteX18" fmla="*/ 113268 w 3145973"/>
              <a:gd name="connsiteY18" fmla="*/ 244390 h 1350970"/>
              <a:gd name="connsiteX19" fmla="*/ 141024 w 3145973"/>
              <a:gd name="connsiteY19" fmla="*/ 241302 h 1350970"/>
              <a:gd name="connsiteX0" fmla="*/ 168734 w 3173683"/>
              <a:gd name="connsiteY0" fmla="*/ 241615 h 1351283"/>
              <a:gd name="connsiteX1" fmla="*/ 176893 w 3173683"/>
              <a:gd name="connsiteY1" fmla="*/ 199915 h 1351283"/>
              <a:gd name="connsiteX2" fmla="*/ 197153 w 3173683"/>
              <a:gd name="connsiteY2" fmla="*/ 56971 h 1351283"/>
              <a:gd name="connsiteX3" fmla="*/ 157396 w 3173683"/>
              <a:gd name="connsiteY3" fmla="*/ 1311 h 1351283"/>
              <a:gd name="connsiteX4" fmla="*/ 133542 w 3173683"/>
              <a:gd name="connsiteY4" fmla="*/ 17214 h 1351283"/>
              <a:gd name="connsiteX5" fmla="*/ 161639 w 3173683"/>
              <a:gd name="connsiteY5" fmla="*/ 13287 h 1351283"/>
              <a:gd name="connsiteX6" fmla="*/ 2180640 w 3173683"/>
              <a:gd name="connsiteY6" fmla="*/ 13287 h 1351283"/>
              <a:gd name="connsiteX7" fmla="*/ 2961138 w 3173683"/>
              <a:gd name="connsiteY7" fmla="*/ 793785 h 1351283"/>
              <a:gd name="connsiteX8" fmla="*/ 2961138 w 3173683"/>
              <a:gd name="connsiteY8" fmla="*/ 905285 h 1351283"/>
              <a:gd name="connsiteX9" fmla="*/ 3173683 w 3173683"/>
              <a:gd name="connsiteY9" fmla="*/ 905285 h 1351283"/>
              <a:gd name="connsiteX10" fmla="*/ 2727684 w 3173683"/>
              <a:gd name="connsiteY10" fmla="*/ 1351283 h 1351283"/>
              <a:gd name="connsiteX11" fmla="*/ 2281686 w 3173683"/>
              <a:gd name="connsiteY11" fmla="*/ 905285 h 1351283"/>
              <a:gd name="connsiteX12" fmla="*/ 2494231 w 3173683"/>
              <a:gd name="connsiteY12" fmla="*/ 905285 h 1351283"/>
              <a:gd name="connsiteX13" fmla="*/ 2494231 w 3173683"/>
              <a:gd name="connsiteY13" fmla="*/ 793785 h 1351283"/>
              <a:gd name="connsiteX14" fmla="*/ 2180640 w 3173683"/>
              <a:gd name="connsiteY14" fmla="*/ 480194 h 1351283"/>
              <a:gd name="connsiteX15" fmla="*/ 201396 w 3173683"/>
              <a:gd name="connsiteY15" fmla="*/ 480194 h 1351283"/>
              <a:gd name="connsiteX16" fmla="*/ 236218 w 3173683"/>
              <a:gd name="connsiteY16" fmla="*/ 452498 h 1351283"/>
              <a:gd name="connsiteX17" fmla="*/ 220314 w 3173683"/>
              <a:gd name="connsiteY17" fmla="*/ 419745 h 1351283"/>
              <a:gd name="connsiteX18" fmla="*/ 140978 w 3173683"/>
              <a:gd name="connsiteY18" fmla="*/ 244703 h 1351283"/>
              <a:gd name="connsiteX19" fmla="*/ 168734 w 3173683"/>
              <a:gd name="connsiteY19" fmla="*/ 241615 h 1351283"/>
              <a:gd name="connsiteX0" fmla="*/ 160782 w 3173683"/>
              <a:gd name="connsiteY0" fmla="*/ 233663 h 1351283"/>
              <a:gd name="connsiteX1" fmla="*/ 176893 w 3173683"/>
              <a:gd name="connsiteY1" fmla="*/ 199915 h 1351283"/>
              <a:gd name="connsiteX2" fmla="*/ 197153 w 3173683"/>
              <a:gd name="connsiteY2" fmla="*/ 56971 h 1351283"/>
              <a:gd name="connsiteX3" fmla="*/ 157396 w 3173683"/>
              <a:gd name="connsiteY3" fmla="*/ 1311 h 1351283"/>
              <a:gd name="connsiteX4" fmla="*/ 133542 w 3173683"/>
              <a:gd name="connsiteY4" fmla="*/ 17214 h 1351283"/>
              <a:gd name="connsiteX5" fmla="*/ 161639 w 3173683"/>
              <a:gd name="connsiteY5" fmla="*/ 13287 h 1351283"/>
              <a:gd name="connsiteX6" fmla="*/ 2180640 w 3173683"/>
              <a:gd name="connsiteY6" fmla="*/ 13287 h 1351283"/>
              <a:gd name="connsiteX7" fmla="*/ 2961138 w 3173683"/>
              <a:gd name="connsiteY7" fmla="*/ 793785 h 1351283"/>
              <a:gd name="connsiteX8" fmla="*/ 2961138 w 3173683"/>
              <a:gd name="connsiteY8" fmla="*/ 905285 h 1351283"/>
              <a:gd name="connsiteX9" fmla="*/ 3173683 w 3173683"/>
              <a:gd name="connsiteY9" fmla="*/ 905285 h 1351283"/>
              <a:gd name="connsiteX10" fmla="*/ 2727684 w 3173683"/>
              <a:gd name="connsiteY10" fmla="*/ 1351283 h 1351283"/>
              <a:gd name="connsiteX11" fmla="*/ 2281686 w 3173683"/>
              <a:gd name="connsiteY11" fmla="*/ 905285 h 1351283"/>
              <a:gd name="connsiteX12" fmla="*/ 2494231 w 3173683"/>
              <a:gd name="connsiteY12" fmla="*/ 905285 h 1351283"/>
              <a:gd name="connsiteX13" fmla="*/ 2494231 w 3173683"/>
              <a:gd name="connsiteY13" fmla="*/ 793785 h 1351283"/>
              <a:gd name="connsiteX14" fmla="*/ 2180640 w 3173683"/>
              <a:gd name="connsiteY14" fmla="*/ 480194 h 1351283"/>
              <a:gd name="connsiteX15" fmla="*/ 201396 w 3173683"/>
              <a:gd name="connsiteY15" fmla="*/ 480194 h 1351283"/>
              <a:gd name="connsiteX16" fmla="*/ 236218 w 3173683"/>
              <a:gd name="connsiteY16" fmla="*/ 452498 h 1351283"/>
              <a:gd name="connsiteX17" fmla="*/ 220314 w 3173683"/>
              <a:gd name="connsiteY17" fmla="*/ 419745 h 1351283"/>
              <a:gd name="connsiteX18" fmla="*/ 140978 w 3173683"/>
              <a:gd name="connsiteY18" fmla="*/ 244703 h 1351283"/>
              <a:gd name="connsiteX19" fmla="*/ 160782 w 3173683"/>
              <a:gd name="connsiteY19" fmla="*/ 233663 h 1351283"/>
              <a:gd name="connsiteX0" fmla="*/ 160782 w 3173683"/>
              <a:gd name="connsiteY0" fmla="*/ 233663 h 1351283"/>
              <a:gd name="connsiteX1" fmla="*/ 176893 w 3173683"/>
              <a:gd name="connsiteY1" fmla="*/ 199915 h 1351283"/>
              <a:gd name="connsiteX2" fmla="*/ 197153 w 3173683"/>
              <a:gd name="connsiteY2" fmla="*/ 56971 h 1351283"/>
              <a:gd name="connsiteX3" fmla="*/ 157396 w 3173683"/>
              <a:gd name="connsiteY3" fmla="*/ 1311 h 1351283"/>
              <a:gd name="connsiteX4" fmla="*/ 133542 w 3173683"/>
              <a:gd name="connsiteY4" fmla="*/ 17214 h 1351283"/>
              <a:gd name="connsiteX5" fmla="*/ 161639 w 3173683"/>
              <a:gd name="connsiteY5" fmla="*/ 13287 h 1351283"/>
              <a:gd name="connsiteX6" fmla="*/ 2180640 w 3173683"/>
              <a:gd name="connsiteY6" fmla="*/ 13287 h 1351283"/>
              <a:gd name="connsiteX7" fmla="*/ 2961138 w 3173683"/>
              <a:gd name="connsiteY7" fmla="*/ 793785 h 1351283"/>
              <a:gd name="connsiteX8" fmla="*/ 2961138 w 3173683"/>
              <a:gd name="connsiteY8" fmla="*/ 905285 h 1351283"/>
              <a:gd name="connsiteX9" fmla="*/ 3173683 w 3173683"/>
              <a:gd name="connsiteY9" fmla="*/ 905285 h 1351283"/>
              <a:gd name="connsiteX10" fmla="*/ 2727684 w 3173683"/>
              <a:gd name="connsiteY10" fmla="*/ 1351283 h 1351283"/>
              <a:gd name="connsiteX11" fmla="*/ 2281686 w 3173683"/>
              <a:gd name="connsiteY11" fmla="*/ 905285 h 1351283"/>
              <a:gd name="connsiteX12" fmla="*/ 2494231 w 3173683"/>
              <a:gd name="connsiteY12" fmla="*/ 905285 h 1351283"/>
              <a:gd name="connsiteX13" fmla="*/ 2494231 w 3173683"/>
              <a:gd name="connsiteY13" fmla="*/ 793785 h 1351283"/>
              <a:gd name="connsiteX14" fmla="*/ 2180640 w 3173683"/>
              <a:gd name="connsiteY14" fmla="*/ 480194 h 1351283"/>
              <a:gd name="connsiteX15" fmla="*/ 201396 w 3173683"/>
              <a:gd name="connsiteY15" fmla="*/ 480194 h 1351283"/>
              <a:gd name="connsiteX16" fmla="*/ 236218 w 3173683"/>
              <a:gd name="connsiteY16" fmla="*/ 452498 h 1351283"/>
              <a:gd name="connsiteX17" fmla="*/ 220314 w 3173683"/>
              <a:gd name="connsiteY17" fmla="*/ 419745 h 1351283"/>
              <a:gd name="connsiteX18" fmla="*/ 117639 w 3173683"/>
              <a:gd name="connsiteY18" fmla="*/ 430682 h 1351283"/>
              <a:gd name="connsiteX19" fmla="*/ 140978 w 3173683"/>
              <a:gd name="connsiteY19" fmla="*/ 244703 h 1351283"/>
              <a:gd name="connsiteX20" fmla="*/ 160782 w 3173683"/>
              <a:gd name="connsiteY20" fmla="*/ 233663 h 1351283"/>
              <a:gd name="connsiteX0" fmla="*/ 179823 w 3192724"/>
              <a:gd name="connsiteY0" fmla="*/ 233663 h 1351283"/>
              <a:gd name="connsiteX1" fmla="*/ 195934 w 3192724"/>
              <a:gd name="connsiteY1" fmla="*/ 199915 h 1351283"/>
              <a:gd name="connsiteX2" fmla="*/ 1508 w 3192724"/>
              <a:gd name="connsiteY2" fmla="*/ 25166 h 1351283"/>
              <a:gd name="connsiteX3" fmla="*/ 176437 w 3192724"/>
              <a:gd name="connsiteY3" fmla="*/ 1311 h 1351283"/>
              <a:gd name="connsiteX4" fmla="*/ 152583 w 3192724"/>
              <a:gd name="connsiteY4" fmla="*/ 17214 h 1351283"/>
              <a:gd name="connsiteX5" fmla="*/ 180680 w 3192724"/>
              <a:gd name="connsiteY5" fmla="*/ 13287 h 1351283"/>
              <a:gd name="connsiteX6" fmla="*/ 2199681 w 3192724"/>
              <a:gd name="connsiteY6" fmla="*/ 13287 h 1351283"/>
              <a:gd name="connsiteX7" fmla="*/ 2980179 w 3192724"/>
              <a:gd name="connsiteY7" fmla="*/ 793785 h 1351283"/>
              <a:gd name="connsiteX8" fmla="*/ 2980179 w 3192724"/>
              <a:gd name="connsiteY8" fmla="*/ 905285 h 1351283"/>
              <a:gd name="connsiteX9" fmla="*/ 3192724 w 3192724"/>
              <a:gd name="connsiteY9" fmla="*/ 905285 h 1351283"/>
              <a:gd name="connsiteX10" fmla="*/ 2746725 w 3192724"/>
              <a:gd name="connsiteY10" fmla="*/ 1351283 h 1351283"/>
              <a:gd name="connsiteX11" fmla="*/ 2300727 w 3192724"/>
              <a:gd name="connsiteY11" fmla="*/ 905285 h 1351283"/>
              <a:gd name="connsiteX12" fmla="*/ 2513272 w 3192724"/>
              <a:gd name="connsiteY12" fmla="*/ 905285 h 1351283"/>
              <a:gd name="connsiteX13" fmla="*/ 2513272 w 3192724"/>
              <a:gd name="connsiteY13" fmla="*/ 793785 h 1351283"/>
              <a:gd name="connsiteX14" fmla="*/ 2199681 w 3192724"/>
              <a:gd name="connsiteY14" fmla="*/ 480194 h 1351283"/>
              <a:gd name="connsiteX15" fmla="*/ 220437 w 3192724"/>
              <a:gd name="connsiteY15" fmla="*/ 480194 h 1351283"/>
              <a:gd name="connsiteX16" fmla="*/ 255259 w 3192724"/>
              <a:gd name="connsiteY16" fmla="*/ 452498 h 1351283"/>
              <a:gd name="connsiteX17" fmla="*/ 239355 w 3192724"/>
              <a:gd name="connsiteY17" fmla="*/ 419745 h 1351283"/>
              <a:gd name="connsiteX18" fmla="*/ 136680 w 3192724"/>
              <a:gd name="connsiteY18" fmla="*/ 430682 h 1351283"/>
              <a:gd name="connsiteX19" fmla="*/ 160019 w 3192724"/>
              <a:gd name="connsiteY19" fmla="*/ 244703 h 1351283"/>
              <a:gd name="connsiteX20" fmla="*/ 179823 w 3192724"/>
              <a:gd name="connsiteY20" fmla="*/ 233663 h 1351283"/>
              <a:gd name="connsiteX0" fmla="*/ 185922 w 3198823"/>
              <a:gd name="connsiteY0" fmla="*/ 233663 h 1351283"/>
              <a:gd name="connsiteX1" fmla="*/ 19153 w 3198823"/>
              <a:gd name="connsiteY1" fmla="*/ 287380 h 1351283"/>
              <a:gd name="connsiteX2" fmla="*/ 7607 w 3198823"/>
              <a:gd name="connsiteY2" fmla="*/ 25166 h 1351283"/>
              <a:gd name="connsiteX3" fmla="*/ 182536 w 3198823"/>
              <a:gd name="connsiteY3" fmla="*/ 1311 h 1351283"/>
              <a:gd name="connsiteX4" fmla="*/ 158682 w 3198823"/>
              <a:gd name="connsiteY4" fmla="*/ 17214 h 1351283"/>
              <a:gd name="connsiteX5" fmla="*/ 186779 w 3198823"/>
              <a:gd name="connsiteY5" fmla="*/ 13287 h 1351283"/>
              <a:gd name="connsiteX6" fmla="*/ 2205780 w 3198823"/>
              <a:gd name="connsiteY6" fmla="*/ 13287 h 1351283"/>
              <a:gd name="connsiteX7" fmla="*/ 2986278 w 3198823"/>
              <a:gd name="connsiteY7" fmla="*/ 793785 h 1351283"/>
              <a:gd name="connsiteX8" fmla="*/ 2986278 w 3198823"/>
              <a:gd name="connsiteY8" fmla="*/ 905285 h 1351283"/>
              <a:gd name="connsiteX9" fmla="*/ 3198823 w 3198823"/>
              <a:gd name="connsiteY9" fmla="*/ 905285 h 1351283"/>
              <a:gd name="connsiteX10" fmla="*/ 2752824 w 3198823"/>
              <a:gd name="connsiteY10" fmla="*/ 1351283 h 1351283"/>
              <a:gd name="connsiteX11" fmla="*/ 2306826 w 3198823"/>
              <a:gd name="connsiteY11" fmla="*/ 905285 h 1351283"/>
              <a:gd name="connsiteX12" fmla="*/ 2519371 w 3198823"/>
              <a:gd name="connsiteY12" fmla="*/ 905285 h 1351283"/>
              <a:gd name="connsiteX13" fmla="*/ 2519371 w 3198823"/>
              <a:gd name="connsiteY13" fmla="*/ 793785 h 1351283"/>
              <a:gd name="connsiteX14" fmla="*/ 2205780 w 3198823"/>
              <a:gd name="connsiteY14" fmla="*/ 480194 h 1351283"/>
              <a:gd name="connsiteX15" fmla="*/ 226536 w 3198823"/>
              <a:gd name="connsiteY15" fmla="*/ 480194 h 1351283"/>
              <a:gd name="connsiteX16" fmla="*/ 261358 w 3198823"/>
              <a:gd name="connsiteY16" fmla="*/ 452498 h 1351283"/>
              <a:gd name="connsiteX17" fmla="*/ 245454 w 3198823"/>
              <a:gd name="connsiteY17" fmla="*/ 419745 h 1351283"/>
              <a:gd name="connsiteX18" fmla="*/ 142779 w 3198823"/>
              <a:gd name="connsiteY18" fmla="*/ 430682 h 1351283"/>
              <a:gd name="connsiteX19" fmla="*/ 166118 w 3198823"/>
              <a:gd name="connsiteY19" fmla="*/ 244703 h 1351283"/>
              <a:gd name="connsiteX20" fmla="*/ 185922 w 3198823"/>
              <a:gd name="connsiteY20" fmla="*/ 233663 h 1351283"/>
              <a:gd name="connsiteX0" fmla="*/ 3042 w 3198823"/>
              <a:gd name="connsiteY0" fmla="*/ 543764 h 1351283"/>
              <a:gd name="connsiteX1" fmla="*/ 19153 w 3198823"/>
              <a:gd name="connsiteY1" fmla="*/ 287380 h 1351283"/>
              <a:gd name="connsiteX2" fmla="*/ 7607 w 3198823"/>
              <a:gd name="connsiteY2" fmla="*/ 25166 h 1351283"/>
              <a:gd name="connsiteX3" fmla="*/ 182536 w 3198823"/>
              <a:gd name="connsiteY3" fmla="*/ 1311 h 1351283"/>
              <a:gd name="connsiteX4" fmla="*/ 158682 w 3198823"/>
              <a:gd name="connsiteY4" fmla="*/ 17214 h 1351283"/>
              <a:gd name="connsiteX5" fmla="*/ 186779 w 3198823"/>
              <a:gd name="connsiteY5" fmla="*/ 13287 h 1351283"/>
              <a:gd name="connsiteX6" fmla="*/ 2205780 w 3198823"/>
              <a:gd name="connsiteY6" fmla="*/ 13287 h 1351283"/>
              <a:gd name="connsiteX7" fmla="*/ 2986278 w 3198823"/>
              <a:gd name="connsiteY7" fmla="*/ 793785 h 1351283"/>
              <a:gd name="connsiteX8" fmla="*/ 2986278 w 3198823"/>
              <a:gd name="connsiteY8" fmla="*/ 905285 h 1351283"/>
              <a:gd name="connsiteX9" fmla="*/ 3198823 w 3198823"/>
              <a:gd name="connsiteY9" fmla="*/ 905285 h 1351283"/>
              <a:gd name="connsiteX10" fmla="*/ 2752824 w 3198823"/>
              <a:gd name="connsiteY10" fmla="*/ 1351283 h 1351283"/>
              <a:gd name="connsiteX11" fmla="*/ 2306826 w 3198823"/>
              <a:gd name="connsiteY11" fmla="*/ 905285 h 1351283"/>
              <a:gd name="connsiteX12" fmla="*/ 2519371 w 3198823"/>
              <a:gd name="connsiteY12" fmla="*/ 905285 h 1351283"/>
              <a:gd name="connsiteX13" fmla="*/ 2519371 w 3198823"/>
              <a:gd name="connsiteY13" fmla="*/ 793785 h 1351283"/>
              <a:gd name="connsiteX14" fmla="*/ 2205780 w 3198823"/>
              <a:gd name="connsiteY14" fmla="*/ 480194 h 1351283"/>
              <a:gd name="connsiteX15" fmla="*/ 226536 w 3198823"/>
              <a:gd name="connsiteY15" fmla="*/ 480194 h 1351283"/>
              <a:gd name="connsiteX16" fmla="*/ 261358 w 3198823"/>
              <a:gd name="connsiteY16" fmla="*/ 452498 h 1351283"/>
              <a:gd name="connsiteX17" fmla="*/ 245454 w 3198823"/>
              <a:gd name="connsiteY17" fmla="*/ 419745 h 1351283"/>
              <a:gd name="connsiteX18" fmla="*/ 142779 w 3198823"/>
              <a:gd name="connsiteY18" fmla="*/ 430682 h 1351283"/>
              <a:gd name="connsiteX19" fmla="*/ 166118 w 3198823"/>
              <a:gd name="connsiteY19" fmla="*/ 244703 h 1351283"/>
              <a:gd name="connsiteX20" fmla="*/ 3042 w 3198823"/>
              <a:gd name="connsiteY20" fmla="*/ 543764 h 1351283"/>
              <a:gd name="connsiteX0" fmla="*/ 0 w 3203732"/>
              <a:gd name="connsiteY0" fmla="*/ 472202 h 1351283"/>
              <a:gd name="connsiteX1" fmla="*/ 24062 w 3203732"/>
              <a:gd name="connsiteY1" fmla="*/ 287380 h 1351283"/>
              <a:gd name="connsiteX2" fmla="*/ 12516 w 3203732"/>
              <a:gd name="connsiteY2" fmla="*/ 25166 h 1351283"/>
              <a:gd name="connsiteX3" fmla="*/ 187445 w 3203732"/>
              <a:gd name="connsiteY3" fmla="*/ 1311 h 1351283"/>
              <a:gd name="connsiteX4" fmla="*/ 163591 w 3203732"/>
              <a:gd name="connsiteY4" fmla="*/ 17214 h 1351283"/>
              <a:gd name="connsiteX5" fmla="*/ 191688 w 3203732"/>
              <a:gd name="connsiteY5" fmla="*/ 13287 h 1351283"/>
              <a:gd name="connsiteX6" fmla="*/ 2210689 w 3203732"/>
              <a:gd name="connsiteY6" fmla="*/ 13287 h 1351283"/>
              <a:gd name="connsiteX7" fmla="*/ 2991187 w 3203732"/>
              <a:gd name="connsiteY7" fmla="*/ 793785 h 1351283"/>
              <a:gd name="connsiteX8" fmla="*/ 2991187 w 3203732"/>
              <a:gd name="connsiteY8" fmla="*/ 905285 h 1351283"/>
              <a:gd name="connsiteX9" fmla="*/ 3203732 w 3203732"/>
              <a:gd name="connsiteY9" fmla="*/ 905285 h 1351283"/>
              <a:gd name="connsiteX10" fmla="*/ 2757733 w 3203732"/>
              <a:gd name="connsiteY10" fmla="*/ 1351283 h 1351283"/>
              <a:gd name="connsiteX11" fmla="*/ 2311735 w 3203732"/>
              <a:gd name="connsiteY11" fmla="*/ 905285 h 1351283"/>
              <a:gd name="connsiteX12" fmla="*/ 2524280 w 3203732"/>
              <a:gd name="connsiteY12" fmla="*/ 905285 h 1351283"/>
              <a:gd name="connsiteX13" fmla="*/ 2524280 w 3203732"/>
              <a:gd name="connsiteY13" fmla="*/ 793785 h 1351283"/>
              <a:gd name="connsiteX14" fmla="*/ 2210689 w 3203732"/>
              <a:gd name="connsiteY14" fmla="*/ 480194 h 1351283"/>
              <a:gd name="connsiteX15" fmla="*/ 231445 w 3203732"/>
              <a:gd name="connsiteY15" fmla="*/ 480194 h 1351283"/>
              <a:gd name="connsiteX16" fmla="*/ 266267 w 3203732"/>
              <a:gd name="connsiteY16" fmla="*/ 452498 h 1351283"/>
              <a:gd name="connsiteX17" fmla="*/ 250363 w 3203732"/>
              <a:gd name="connsiteY17" fmla="*/ 419745 h 1351283"/>
              <a:gd name="connsiteX18" fmla="*/ 147688 w 3203732"/>
              <a:gd name="connsiteY18" fmla="*/ 430682 h 1351283"/>
              <a:gd name="connsiteX19" fmla="*/ 171027 w 3203732"/>
              <a:gd name="connsiteY19" fmla="*/ 244703 h 1351283"/>
              <a:gd name="connsiteX20" fmla="*/ 0 w 3203732"/>
              <a:gd name="connsiteY20" fmla="*/ 472202 h 1351283"/>
              <a:gd name="connsiteX0" fmla="*/ 0 w 3203732"/>
              <a:gd name="connsiteY0" fmla="*/ 472202 h 1351283"/>
              <a:gd name="connsiteX1" fmla="*/ 24062 w 3203732"/>
              <a:gd name="connsiteY1" fmla="*/ 287380 h 1351283"/>
              <a:gd name="connsiteX2" fmla="*/ 12516 w 3203732"/>
              <a:gd name="connsiteY2" fmla="*/ 25166 h 1351283"/>
              <a:gd name="connsiteX3" fmla="*/ 187445 w 3203732"/>
              <a:gd name="connsiteY3" fmla="*/ 1311 h 1351283"/>
              <a:gd name="connsiteX4" fmla="*/ 163591 w 3203732"/>
              <a:gd name="connsiteY4" fmla="*/ 17214 h 1351283"/>
              <a:gd name="connsiteX5" fmla="*/ 191688 w 3203732"/>
              <a:gd name="connsiteY5" fmla="*/ 13287 h 1351283"/>
              <a:gd name="connsiteX6" fmla="*/ 2210689 w 3203732"/>
              <a:gd name="connsiteY6" fmla="*/ 13287 h 1351283"/>
              <a:gd name="connsiteX7" fmla="*/ 2991187 w 3203732"/>
              <a:gd name="connsiteY7" fmla="*/ 793785 h 1351283"/>
              <a:gd name="connsiteX8" fmla="*/ 2991187 w 3203732"/>
              <a:gd name="connsiteY8" fmla="*/ 905285 h 1351283"/>
              <a:gd name="connsiteX9" fmla="*/ 3203732 w 3203732"/>
              <a:gd name="connsiteY9" fmla="*/ 905285 h 1351283"/>
              <a:gd name="connsiteX10" fmla="*/ 2757733 w 3203732"/>
              <a:gd name="connsiteY10" fmla="*/ 1351283 h 1351283"/>
              <a:gd name="connsiteX11" fmla="*/ 2311735 w 3203732"/>
              <a:gd name="connsiteY11" fmla="*/ 905285 h 1351283"/>
              <a:gd name="connsiteX12" fmla="*/ 2524280 w 3203732"/>
              <a:gd name="connsiteY12" fmla="*/ 905285 h 1351283"/>
              <a:gd name="connsiteX13" fmla="*/ 2524280 w 3203732"/>
              <a:gd name="connsiteY13" fmla="*/ 793785 h 1351283"/>
              <a:gd name="connsiteX14" fmla="*/ 2210689 w 3203732"/>
              <a:gd name="connsiteY14" fmla="*/ 480194 h 1351283"/>
              <a:gd name="connsiteX15" fmla="*/ 231445 w 3203732"/>
              <a:gd name="connsiteY15" fmla="*/ 480194 h 1351283"/>
              <a:gd name="connsiteX16" fmla="*/ 266267 w 3203732"/>
              <a:gd name="connsiteY16" fmla="*/ 452498 h 1351283"/>
              <a:gd name="connsiteX17" fmla="*/ 250363 w 3203732"/>
              <a:gd name="connsiteY17" fmla="*/ 419745 h 1351283"/>
              <a:gd name="connsiteX18" fmla="*/ 147688 w 3203732"/>
              <a:gd name="connsiteY18" fmla="*/ 430682 h 1351283"/>
              <a:gd name="connsiteX19" fmla="*/ 163076 w 3203732"/>
              <a:gd name="connsiteY19" fmla="*/ 459388 h 1351283"/>
              <a:gd name="connsiteX20" fmla="*/ 0 w 3203732"/>
              <a:gd name="connsiteY20" fmla="*/ 472202 h 1351283"/>
              <a:gd name="connsiteX0" fmla="*/ 0 w 3203732"/>
              <a:gd name="connsiteY0" fmla="*/ 472202 h 1351283"/>
              <a:gd name="connsiteX1" fmla="*/ 24062 w 3203732"/>
              <a:gd name="connsiteY1" fmla="*/ 287380 h 1351283"/>
              <a:gd name="connsiteX2" fmla="*/ 12516 w 3203732"/>
              <a:gd name="connsiteY2" fmla="*/ 25166 h 1351283"/>
              <a:gd name="connsiteX3" fmla="*/ 187445 w 3203732"/>
              <a:gd name="connsiteY3" fmla="*/ 1311 h 1351283"/>
              <a:gd name="connsiteX4" fmla="*/ 163591 w 3203732"/>
              <a:gd name="connsiteY4" fmla="*/ 17214 h 1351283"/>
              <a:gd name="connsiteX5" fmla="*/ 191688 w 3203732"/>
              <a:gd name="connsiteY5" fmla="*/ 13287 h 1351283"/>
              <a:gd name="connsiteX6" fmla="*/ 2210689 w 3203732"/>
              <a:gd name="connsiteY6" fmla="*/ 13287 h 1351283"/>
              <a:gd name="connsiteX7" fmla="*/ 2991187 w 3203732"/>
              <a:gd name="connsiteY7" fmla="*/ 793785 h 1351283"/>
              <a:gd name="connsiteX8" fmla="*/ 2991187 w 3203732"/>
              <a:gd name="connsiteY8" fmla="*/ 905285 h 1351283"/>
              <a:gd name="connsiteX9" fmla="*/ 3203732 w 3203732"/>
              <a:gd name="connsiteY9" fmla="*/ 905285 h 1351283"/>
              <a:gd name="connsiteX10" fmla="*/ 2757733 w 3203732"/>
              <a:gd name="connsiteY10" fmla="*/ 1351283 h 1351283"/>
              <a:gd name="connsiteX11" fmla="*/ 2311735 w 3203732"/>
              <a:gd name="connsiteY11" fmla="*/ 905285 h 1351283"/>
              <a:gd name="connsiteX12" fmla="*/ 2524280 w 3203732"/>
              <a:gd name="connsiteY12" fmla="*/ 905285 h 1351283"/>
              <a:gd name="connsiteX13" fmla="*/ 2524280 w 3203732"/>
              <a:gd name="connsiteY13" fmla="*/ 793785 h 1351283"/>
              <a:gd name="connsiteX14" fmla="*/ 2210689 w 3203732"/>
              <a:gd name="connsiteY14" fmla="*/ 480194 h 1351283"/>
              <a:gd name="connsiteX15" fmla="*/ 231445 w 3203732"/>
              <a:gd name="connsiteY15" fmla="*/ 480194 h 1351283"/>
              <a:gd name="connsiteX16" fmla="*/ 266267 w 3203732"/>
              <a:gd name="connsiteY16" fmla="*/ 452498 h 1351283"/>
              <a:gd name="connsiteX17" fmla="*/ 218557 w 3203732"/>
              <a:gd name="connsiteY17" fmla="*/ 531063 h 1351283"/>
              <a:gd name="connsiteX18" fmla="*/ 147688 w 3203732"/>
              <a:gd name="connsiteY18" fmla="*/ 430682 h 1351283"/>
              <a:gd name="connsiteX19" fmla="*/ 163076 w 3203732"/>
              <a:gd name="connsiteY19" fmla="*/ 459388 h 1351283"/>
              <a:gd name="connsiteX20" fmla="*/ 0 w 3203732"/>
              <a:gd name="connsiteY20" fmla="*/ 472202 h 1351283"/>
              <a:gd name="connsiteX0" fmla="*/ 0 w 3203732"/>
              <a:gd name="connsiteY0" fmla="*/ 472202 h 1351283"/>
              <a:gd name="connsiteX1" fmla="*/ 24062 w 3203732"/>
              <a:gd name="connsiteY1" fmla="*/ 287380 h 1351283"/>
              <a:gd name="connsiteX2" fmla="*/ 12516 w 3203732"/>
              <a:gd name="connsiteY2" fmla="*/ 25166 h 1351283"/>
              <a:gd name="connsiteX3" fmla="*/ 187445 w 3203732"/>
              <a:gd name="connsiteY3" fmla="*/ 1311 h 1351283"/>
              <a:gd name="connsiteX4" fmla="*/ 163591 w 3203732"/>
              <a:gd name="connsiteY4" fmla="*/ 17214 h 1351283"/>
              <a:gd name="connsiteX5" fmla="*/ 191688 w 3203732"/>
              <a:gd name="connsiteY5" fmla="*/ 13287 h 1351283"/>
              <a:gd name="connsiteX6" fmla="*/ 2210689 w 3203732"/>
              <a:gd name="connsiteY6" fmla="*/ 13287 h 1351283"/>
              <a:gd name="connsiteX7" fmla="*/ 2991187 w 3203732"/>
              <a:gd name="connsiteY7" fmla="*/ 793785 h 1351283"/>
              <a:gd name="connsiteX8" fmla="*/ 2991187 w 3203732"/>
              <a:gd name="connsiteY8" fmla="*/ 905285 h 1351283"/>
              <a:gd name="connsiteX9" fmla="*/ 3203732 w 3203732"/>
              <a:gd name="connsiteY9" fmla="*/ 905285 h 1351283"/>
              <a:gd name="connsiteX10" fmla="*/ 2757733 w 3203732"/>
              <a:gd name="connsiteY10" fmla="*/ 1351283 h 1351283"/>
              <a:gd name="connsiteX11" fmla="*/ 2311735 w 3203732"/>
              <a:gd name="connsiteY11" fmla="*/ 905285 h 1351283"/>
              <a:gd name="connsiteX12" fmla="*/ 2524280 w 3203732"/>
              <a:gd name="connsiteY12" fmla="*/ 905285 h 1351283"/>
              <a:gd name="connsiteX13" fmla="*/ 2524280 w 3203732"/>
              <a:gd name="connsiteY13" fmla="*/ 793785 h 1351283"/>
              <a:gd name="connsiteX14" fmla="*/ 2210689 w 3203732"/>
              <a:gd name="connsiteY14" fmla="*/ 480194 h 1351283"/>
              <a:gd name="connsiteX15" fmla="*/ 231445 w 3203732"/>
              <a:gd name="connsiteY15" fmla="*/ 480194 h 1351283"/>
              <a:gd name="connsiteX16" fmla="*/ 266267 w 3203732"/>
              <a:gd name="connsiteY16" fmla="*/ 452498 h 1351283"/>
              <a:gd name="connsiteX17" fmla="*/ 226508 w 3203732"/>
              <a:gd name="connsiteY17" fmla="*/ 451550 h 1351283"/>
              <a:gd name="connsiteX18" fmla="*/ 147688 w 3203732"/>
              <a:gd name="connsiteY18" fmla="*/ 430682 h 1351283"/>
              <a:gd name="connsiteX19" fmla="*/ 163076 w 3203732"/>
              <a:gd name="connsiteY19" fmla="*/ 459388 h 1351283"/>
              <a:gd name="connsiteX20" fmla="*/ 0 w 3203732"/>
              <a:gd name="connsiteY20" fmla="*/ 472202 h 1351283"/>
              <a:gd name="connsiteX0" fmla="*/ 0 w 3203732"/>
              <a:gd name="connsiteY0" fmla="*/ 472202 h 1351283"/>
              <a:gd name="connsiteX1" fmla="*/ 24062 w 3203732"/>
              <a:gd name="connsiteY1" fmla="*/ 287380 h 1351283"/>
              <a:gd name="connsiteX2" fmla="*/ 12516 w 3203732"/>
              <a:gd name="connsiteY2" fmla="*/ 25166 h 1351283"/>
              <a:gd name="connsiteX3" fmla="*/ 187445 w 3203732"/>
              <a:gd name="connsiteY3" fmla="*/ 1311 h 1351283"/>
              <a:gd name="connsiteX4" fmla="*/ 163591 w 3203732"/>
              <a:gd name="connsiteY4" fmla="*/ 17214 h 1351283"/>
              <a:gd name="connsiteX5" fmla="*/ 191688 w 3203732"/>
              <a:gd name="connsiteY5" fmla="*/ 13287 h 1351283"/>
              <a:gd name="connsiteX6" fmla="*/ 2210689 w 3203732"/>
              <a:gd name="connsiteY6" fmla="*/ 13287 h 1351283"/>
              <a:gd name="connsiteX7" fmla="*/ 2991187 w 3203732"/>
              <a:gd name="connsiteY7" fmla="*/ 793785 h 1351283"/>
              <a:gd name="connsiteX8" fmla="*/ 2991187 w 3203732"/>
              <a:gd name="connsiteY8" fmla="*/ 905285 h 1351283"/>
              <a:gd name="connsiteX9" fmla="*/ 3203732 w 3203732"/>
              <a:gd name="connsiteY9" fmla="*/ 905285 h 1351283"/>
              <a:gd name="connsiteX10" fmla="*/ 2757733 w 3203732"/>
              <a:gd name="connsiteY10" fmla="*/ 1351283 h 1351283"/>
              <a:gd name="connsiteX11" fmla="*/ 2311735 w 3203732"/>
              <a:gd name="connsiteY11" fmla="*/ 905285 h 1351283"/>
              <a:gd name="connsiteX12" fmla="*/ 2524280 w 3203732"/>
              <a:gd name="connsiteY12" fmla="*/ 905285 h 1351283"/>
              <a:gd name="connsiteX13" fmla="*/ 2524280 w 3203732"/>
              <a:gd name="connsiteY13" fmla="*/ 793785 h 1351283"/>
              <a:gd name="connsiteX14" fmla="*/ 2210689 w 3203732"/>
              <a:gd name="connsiteY14" fmla="*/ 480194 h 1351283"/>
              <a:gd name="connsiteX15" fmla="*/ 231445 w 3203732"/>
              <a:gd name="connsiteY15" fmla="*/ 480194 h 1351283"/>
              <a:gd name="connsiteX16" fmla="*/ 266267 w 3203732"/>
              <a:gd name="connsiteY16" fmla="*/ 452498 h 1351283"/>
              <a:gd name="connsiteX17" fmla="*/ 226508 w 3203732"/>
              <a:gd name="connsiteY17" fmla="*/ 451550 h 1351283"/>
              <a:gd name="connsiteX18" fmla="*/ 147688 w 3203732"/>
              <a:gd name="connsiteY18" fmla="*/ 430682 h 1351283"/>
              <a:gd name="connsiteX19" fmla="*/ 155124 w 3203732"/>
              <a:gd name="connsiteY19" fmla="*/ 491193 h 1351283"/>
              <a:gd name="connsiteX20" fmla="*/ 0 w 3203732"/>
              <a:gd name="connsiteY20" fmla="*/ 472202 h 1351283"/>
              <a:gd name="connsiteX0" fmla="*/ 0 w 3203732"/>
              <a:gd name="connsiteY0" fmla="*/ 472202 h 1351283"/>
              <a:gd name="connsiteX1" fmla="*/ 24062 w 3203732"/>
              <a:gd name="connsiteY1" fmla="*/ 287380 h 1351283"/>
              <a:gd name="connsiteX2" fmla="*/ 12516 w 3203732"/>
              <a:gd name="connsiteY2" fmla="*/ 25166 h 1351283"/>
              <a:gd name="connsiteX3" fmla="*/ 187445 w 3203732"/>
              <a:gd name="connsiteY3" fmla="*/ 1311 h 1351283"/>
              <a:gd name="connsiteX4" fmla="*/ 163591 w 3203732"/>
              <a:gd name="connsiteY4" fmla="*/ 17214 h 1351283"/>
              <a:gd name="connsiteX5" fmla="*/ 191688 w 3203732"/>
              <a:gd name="connsiteY5" fmla="*/ 13287 h 1351283"/>
              <a:gd name="connsiteX6" fmla="*/ 2210689 w 3203732"/>
              <a:gd name="connsiteY6" fmla="*/ 13287 h 1351283"/>
              <a:gd name="connsiteX7" fmla="*/ 2991187 w 3203732"/>
              <a:gd name="connsiteY7" fmla="*/ 793785 h 1351283"/>
              <a:gd name="connsiteX8" fmla="*/ 2991187 w 3203732"/>
              <a:gd name="connsiteY8" fmla="*/ 905285 h 1351283"/>
              <a:gd name="connsiteX9" fmla="*/ 3203732 w 3203732"/>
              <a:gd name="connsiteY9" fmla="*/ 905285 h 1351283"/>
              <a:gd name="connsiteX10" fmla="*/ 2757733 w 3203732"/>
              <a:gd name="connsiteY10" fmla="*/ 1351283 h 1351283"/>
              <a:gd name="connsiteX11" fmla="*/ 2311735 w 3203732"/>
              <a:gd name="connsiteY11" fmla="*/ 905285 h 1351283"/>
              <a:gd name="connsiteX12" fmla="*/ 2524280 w 3203732"/>
              <a:gd name="connsiteY12" fmla="*/ 905285 h 1351283"/>
              <a:gd name="connsiteX13" fmla="*/ 2524280 w 3203732"/>
              <a:gd name="connsiteY13" fmla="*/ 793785 h 1351283"/>
              <a:gd name="connsiteX14" fmla="*/ 2210689 w 3203732"/>
              <a:gd name="connsiteY14" fmla="*/ 480194 h 1351283"/>
              <a:gd name="connsiteX15" fmla="*/ 231445 w 3203732"/>
              <a:gd name="connsiteY15" fmla="*/ 480194 h 1351283"/>
              <a:gd name="connsiteX16" fmla="*/ 266267 w 3203732"/>
              <a:gd name="connsiteY16" fmla="*/ 452498 h 1351283"/>
              <a:gd name="connsiteX17" fmla="*/ 250362 w 3203732"/>
              <a:gd name="connsiteY17" fmla="*/ 475404 h 1351283"/>
              <a:gd name="connsiteX18" fmla="*/ 147688 w 3203732"/>
              <a:gd name="connsiteY18" fmla="*/ 430682 h 1351283"/>
              <a:gd name="connsiteX19" fmla="*/ 155124 w 3203732"/>
              <a:gd name="connsiteY19" fmla="*/ 491193 h 1351283"/>
              <a:gd name="connsiteX20" fmla="*/ 0 w 3203732"/>
              <a:gd name="connsiteY20" fmla="*/ 472202 h 13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03732" h="1351283">
                <a:moveTo>
                  <a:pt x="0" y="472202"/>
                </a:moveTo>
                <a:lnTo>
                  <a:pt x="24062" y="287380"/>
                </a:lnTo>
                <a:cubicBezTo>
                  <a:pt x="-9633" y="243354"/>
                  <a:pt x="11083" y="60246"/>
                  <a:pt x="12516" y="25166"/>
                </a:cubicBezTo>
                <a:cubicBezTo>
                  <a:pt x="-7961" y="-7935"/>
                  <a:pt x="186738" y="8592"/>
                  <a:pt x="187445" y="1311"/>
                </a:cubicBezTo>
                <a:cubicBezTo>
                  <a:pt x="167567" y="-5315"/>
                  <a:pt x="156258" y="15218"/>
                  <a:pt x="163591" y="17214"/>
                </a:cubicBezTo>
                <a:cubicBezTo>
                  <a:pt x="170924" y="19210"/>
                  <a:pt x="-158771" y="13941"/>
                  <a:pt x="191688" y="13287"/>
                </a:cubicBezTo>
                <a:lnTo>
                  <a:pt x="2210689" y="13287"/>
                </a:lnTo>
                <a:cubicBezTo>
                  <a:pt x="2641746" y="13287"/>
                  <a:pt x="2991187" y="362728"/>
                  <a:pt x="2991187" y="793785"/>
                </a:cubicBezTo>
                <a:lnTo>
                  <a:pt x="2991187" y="905285"/>
                </a:lnTo>
                <a:lnTo>
                  <a:pt x="3203732" y="905285"/>
                </a:lnTo>
                <a:lnTo>
                  <a:pt x="2757733" y="1351283"/>
                </a:lnTo>
                <a:lnTo>
                  <a:pt x="2311735" y="905285"/>
                </a:lnTo>
                <a:lnTo>
                  <a:pt x="2524280" y="905285"/>
                </a:lnTo>
                <a:lnTo>
                  <a:pt x="2524280" y="793785"/>
                </a:lnTo>
                <a:cubicBezTo>
                  <a:pt x="2524280" y="620593"/>
                  <a:pt x="2383881" y="480194"/>
                  <a:pt x="2210689" y="480194"/>
                </a:cubicBezTo>
                <a:lnTo>
                  <a:pt x="231445" y="480194"/>
                </a:lnTo>
                <a:cubicBezTo>
                  <a:pt x="58253" y="480194"/>
                  <a:pt x="266267" y="279306"/>
                  <a:pt x="266267" y="452498"/>
                </a:cubicBezTo>
                <a:cubicBezTo>
                  <a:pt x="266267" y="375319"/>
                  <a:pt x="250362" y="552583"/>
                  <a:pt x="250362" y="475404"/>
                </a:cubicBezTo>
                <a:cubicBezTo>
                  <a:pt x="241201" y="467792"/>
                  <a:pt x="160911" y="459856"/>
                  <a:pt x="147688" y="430682"/>
                </a:cubicBezTo>
                <a:cubicBezTo>
                  <a:pt x="134465" y="401508"/>
                  <a:pt x="158535" y="520054"/>
                  <a:pt x="155124" y="491193"/>
                </a:cubicBezTo>
                <a:lnTo>
                  <a:pt x="0" y="47220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57000"/>
                </a:schemeClr>
              </a:gs>
              <a:gs pos="50000">
                <a:schemeClr val="accent1">
                  <a:tint val="44500"/>
                  <a:satMod val="160000"/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0515" y="1097423"/>
            <a:ext cx="269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подготовительный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283" y="1776018"/>
            <a:ext cx="2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16A99"/>
                </a:solidFill>
                <a:latin typeface="Calibri"/>
              </a:rPr>
              <a:t>июнь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A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A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июль 2017 г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737818"/>
            <a:ext cx="8651848" cy="5197517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40000"/>
                  <a:lumOff val="60000"/>
                </a:schemeClr>
              </a:gs>
              <a:gs pos="32000">
                <a:schemeClr val="accent5">
                  <a:lumMod val="20000"/>
                  <a:lumOff val="80000"/>
                </a:schemeClr>
              </a:gs>
              <a:gs pos="68244">
                <a:srgbClr val="C8E5EE">
                  <a:alpha val="0"/>
                </a:srgbClr>
              </a:gs>
              <a:gs pos="100000">
                <a:schemeClr val="accent5">
                  <a:lumMod val="40000"/>
                  <a:lumOff val="60000"/>
                  <a:alpha val="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0515" y="1097423"/>
            <a:ext cx="269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основной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291" y="1987582"/>
            <a:ext cx="2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16A99"/>
                </a:solidFill>
              </a:rPr>
              <a:t>август 2017 г. - </a:t>
            </a:r>
            <a:endParaRPr lang="ru-RU" dirty="0">
              <a:solidFill>
                <a:srgbClr val="016A99"/>
              </a:solidFill>
            </a:endParaRPr>
          </a:p>
          <a:p>
            <a:pPr algn="ctr"/>
            <a:r>
              <a:rPr lang="ru-RU" dirty="0" smtClean="0">
                <a:solidFill>
                  <a:srgbClr val="016A99"/>
                </a:solidFill>
              </a:rPr>
              <a:t>август 2018 г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039729968"/>
              </p:ext>
            </p:extLst>
          </p:nvPr>
        </p:nvGraphicFramePr>
        <p:xfrm>
          <a:off x="2406225" y="823771"/>
          <a:ext cx="6984776" cy="585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8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3174" y="878945"/>
            <a:ext cx="8651848" cy="5197517"/>
          </a:xfrm>
          <a:prstGeom prst="rect">
            <a:avLst/>
          </a:prstGeom>
          <a:gradFill flip="none" rotWithShape="1">
            <a:gsLst>
              <a:gs pos="1000">
                <a:schemeClr val="accent3">
                  <a:lumMod val="40000"/>
                  <a:lumOff val="60000"/>
                </a:schemeClr>
              </a:gs>
              <a:gs pos="32000">
                <a:schemeClr val="accent3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40000"/>
                  <a:lumOff val="60000"/>
                  <a:alpha val="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0515" y="1097423"/>
            <a:ext cx="269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заключительный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0414326"/>
              </p:ext>
            </p:extLst>
          </p:nvPr>
        </p:nvGraphicFramePr>
        <p:xfrm>
          <a:off x="968926" y="1704491"/>
          <a:ext cx="7669748" cy="488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0291" y="1987582"/>
            <a:ext cx="21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A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сентябрь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16A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6A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г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31" y="1441377"/>
            <a:ext cx="1045791" cy="10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23528" y="1096894"/>
            <a:ext cx="3600400" cy="4610774"/>
            <a:chOff x="-1289191" y="516162"/>
            <a:chExt cx="3022391" cy="3377840"/>
          </a:xfrm>
        </p:grpSpPr>
        <p:sp>
          <p:nvSpPr>
            <p:cNvPr id="10" name="Полилиния 9"/>
            <p:cNvSpPr/>
            <p:nvPr/>
          </p:nvSpPr>
          <p:spPr>
            <a:xfrm>
              <a:off x="-1289191" y="516162"/>
              <a:ext cx="3022391" cy="527470"/>
            </a:xfrm>
            <a:custGeom>
              <a:avLst/>
              <a:gdLst>
                <a:gd name="connsiteX0" fmla="*/ 0 w 3838401"/>
                <a:gd name="connsiteY0" fmla="*/ 0 h 1390150"/>
                <a:gd name="connsiteX1" fmla="*/ 3838401 w 3838401"/>
                <a:gd name="connsiteY1" fmla="*/ 0 h 1390150"/>
                <a:gd name="connsiteX2" fmla="*/ 3838401 w 3838401"/>
                <a:gd name="connsiteY2" fmla="*/ 1390150 h 1390150"/>
                <a:gd name="connsiteX3" fmla="*/ 0 w 3838401"/>
                <a:gd name="connsiteY3" fmla="*/ 1390150 h 1390150"/>
                <a:gd name="connsiteX4" fmla="*/ 0 w 3838401"/>
                <a:gd name="connsiteY4" fmla="*/ 0 h 13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8401" h="1390150">
                  <a:moveTo>
                    <a:pt x="0" y="0"/>
                  </a:moveTo>
                  <a:lnTo>
                    <a:pt x="3838401" y="0"/>
                  </a:lnTo>
                  <a:lnTo>
                    <a:pt x="3838401" y="1390150"/>
                  </a:lnTo>
                  <a:lnTo>
                    <a:pt x="0" y="1390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017EB7"/>
                  </a:solidFill>
                </a:rPr>
                <a:t>Требования к стажерам</a:t>
              </a:r>
              <a:endParaRPr lang="ru-RU" sz="2000" kern="1200" dirty="0">
                <a:solidFill>
                  <a:srgbClr val="017EB7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535790" y="1207033"/>
              <a:ext cx="2093567" cy="60659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5182" tIns="65182" rIns="65182" bIns="651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является победителем кадрового проекта «Новая энергия. Профессиональная команда Ставропольского края</a:t>
              </a:r>
              <a:endParaRPr lang="ru-RU" sz="1200" kern="1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535790" y="2580043"/>
              <a:ext cx="2093567" cy="60659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5182" tIns="65182" rIns="65182" bIns="651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имеет наивысший результат в рейтинге по итогам многоуровневой оценки</a:t>
              </a:r>
              <a:endParaRPr lang="ru-RU" sz="1200" kern="1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535790" y="1872676"/>
              <a:ext cx="2093567" cy="60659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5182" tIns="65182" rIns="65182" bIns="651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включен в резерв управленческих кадров Ставропольского края</a:t>
              </a:r>
              <a:endParaRPr lang="ru-RU" sz="1200" kern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535790" y="3287411"/>
              <a:ext cx="2093567" cy="60659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5182" tIns="65182" rIns="65182" bIns="651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соответствует требованиям к стажу и образованию, предъявляемым для замещения должности заместителя министра </a:t>
              </a:r>
              <a:endParaRPr lang="ru-RU" sz="1200" kern="1200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" y="1001155"/>
            <a:ext cx="729201" cy="729201"/>
          </a:xfrm>
          <a:prstGeom prst="rect">
            <a:avLst/>
          </a:prstGeom>
        </p:spPr>
      </p:pic>
      <p:cxnSp>
        <p:nvCxnSpPr>
          <p:cNvPr id="27" name="Скругленная соединительная линия 26"/>
          <p:cNvCxnSpPr/>
          <p:nvPr/>
        </p:nvCxnSpPr>
        <p:spPr>
          <a:xfrm>
            <a:off x="428677" y="1764044"/>
            <a:ext cx="801708" cy="728938"/>
          </a:xfrm>
          <a:prstGeom prst="curvedConnector3">
            <a:avLst>
              <a:gd name="adj1" fmla="val 100"/>
            </a:avLst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endCxn id="14" idx="1"/>
          </p:cNvCxnSpPr>
          <p:nvPr/>
        </p:nvCxnSpPr>
        <p:spPr>
          <a:xfrm rot="16200000" flipH="1">
            <a:off x="6071" y="2147605"/>
            <a:ext cx="1637549" cy="79233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endCxn id="12" idx="1"/>
          </p:cNvCxnSpPr>
          <p:nvPr/>
        </p:nvCxnSpPr>
        <p:spPr>
          <a:xfrm rot="16200000" flipH="1">
            <a:off x="-476709" y="2630386"/>
            <a:ext cx="2603108" cy="79233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endCxn id="16" idx="1"/>
          </p:cNvCxnSpPr>
          <p:nvPr/>
        </p:nvCxnSpPr>
        <p:spPr>
          <a:xfrm rot="16200000" flipH="1">
            <a:off x="-959490" y="3113167"/>
            <a:ext cx="3568670" cy="79233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74" name="Схема 73"/>
          <p:cNvGraphicFramePr/>
          <p:nvPr>
            <p:extLst>
              <p:ext uri="{D42A27DB-BD31-4B8C-83A1-F6EECF244321}">
                <p14:modId xmlns:p14="http://schemas.microsoft.com/office/powerpoint/2010/main" val="2498419814"/>
              </p:ext>
            </p:extLst>
          </p:nvPr>
        </p:nvGraphicFramePr>
        <p:xfrm>
          <a:off x="2627784" y="1764044"/>
          <a:ext cx="7386175" cy="484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6" name="Полилиния 75"/>
          <p:cNvSpPr/>
          <p:nvPr/>
        </p:nvSpPr>
        <p:spPr>
          <a:xfrm>
            <a:off x="5036454" y="1072795"/>
            <a:ext cx="3638013" cy="720000"/>
          </a:xfrm>
          <a:custGeom>
            <a:avLst/>
            <a:gdLst>
              <a:gd name="connsiteX0" fmla="*/ 0 w 3838401"/>
              <a:gd name="connsiteY0" fmla="*/ 0 h 1390150"/>
              <a:gd name="connsiteX1" fmla="*/ 3838401 w 3838401"/>
              <a:gd name="connsiteY1" fmla="*/ 0 h 1390150"/>
              <a:gd name="connsiteX2" fmla="*/ 3838401 w 3838401"/>
              <a:gd name="connsiteY2" fmla="*/ 1390150 h 1390150"/>
              <a:gd name="connsiteX3" fmla="*/ 0 w 3838401"/>
              <a:gd name="connsiteY3" fmla="*/ 1390150 h 1390150"/>
              <a:gd name="connsiteX4" fmla="*/ 0 w 3838401"/>
              <a:gd name="connsiteY4" fmla="*/ 0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401" h="1390150">
                <a:moveTo>
                  <a:pt x="0" y="0"/>
                </a:moveTo>
                <a:lnTo>
                  <a:pt x="3838401" y="0"/>
                </a:lnTo>
                <a:lnTo>
                  <a:pt x="3838401" y="1390150"/>
                </a:lnTo>
                <a:lnTo>
                  <a:pt x="0" y="13901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17EB7"/>
                </a:solidFill>
              </a:rPr>
              <a:t>Механизм отбора стажеров</a:t>
            </a:r>
            <a:endParaRPr lang="ru-RU" sz="2000" kern="1200" dirty="0">
              <a:solidFill>
                <a:srgbClr val="017EB7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86" y="100115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51520" y="620688"/>
            <a:ext cx="4248472" cy="61528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9" name="Номер слайда 11"/>
          <p:cNvSpPr txBox="1">
            <a:spLocks/>
          </p:cNvSpPr>
          <p:nvPr/>
        </p:nvSpPr>
        <p:spPr>
          <a:xfrm>
            <a:off x="6845968" y="6408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C349A5-5CB4-4396-862F-17EAC4B45899}" type="slidenum">
              <a:rPr lang="ru-RU" sz="1000" b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ru-RU" sz="100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85546" y="885709"/>
            <a:ext cx="3744416" cy="1094546"/>
          </a:xfrm>
          <a:custGeom>
            <a:avLst/>
            <a:gdLst>
              <a:gd name="connsiteX0" fmla="*/ 0 w 3838401"/>
              <a:gd name="connsiteY0" fmla="*/ 0 h 1390150"/>
              <a:gd name="connsiteX1" fmla="*/ 3838401 w 3838401"/>
              <a:gd name="connsiteY1" fmla="*/ 0 h 1390150"/>
              <a:gd name="connsiteX2" fmla="*/ 3838401 w 3838401"/>
              <a:gd name="connsiteY2" fmla="*/ 1390150 h 1390150"/>
              <a:gd name="connsiteX3" fmla="*/ 0 w 3838401"/>
              <a:gd name="connsiteY3" fmla="*/ 1390150 h 1390150"/>
              <a:gd name="connsiteX4" fmla="*/ 0 w 3838401"/>
              <a:gd name="connsiteY4" fmla="*/ 0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401" h="1390150">
                <a:moveTo>
                  <a:pt x="0" y="0"/>
                </a:moveTo>
                <a:lnTo>
                  <a:pt x="3838401" y="0"/>
                </a:lnTo>
                <a:lnTo>
                  <a:pt x="3838401" y="1390150"/>
                </a:lnTo>
                <a:lnTo>
                  <a:pt x="0" y="13901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В </a:t>
            </a:r>
            <a:r>
              <a:rPr lang="ru-RU" sz="1400" dirty="0"/>
              <a:t>рамках </a:t>
            </a:r>
            <a:r>
              <a:rPr lang="ru-RU" sz="1400" dirty="0" smtClean="0"/>
              <a:t>работы по запуску Программы разработана </a:t>
            </a:r>
            <a:r>
              <a:rPr lang="ru-RU" sz="1400" u="sng" dirty="0" smtClean="0"/>
              <a:t>модель компетенций стажера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350725" y="826017"/>
            <a:ext cx="3534356" cy="1213931"/>
          </a:xfrm>
          <a:custGeom>
            <a:avLst/>
            <a:gdLst>
              <a:gd name="connsiteX0" fmla="*/ 0 w 3838401"/>
              <a:gd name="connsiteY0" fmla="*/ 0 h 1390150"/>
              <a:gd name="connsiteX1" fmla="*/ 3838401 w 3838401"/>
              <a:gd name="connsiteY1" fmla="*/ 0 h 1390150"/>
              <a:gd name="connsiteX2" fmla="*/ 3838401 w 3838401"/>
              <a:gd name="connsiteY2" fmla="*/ 1390150 h 1390150"/>
              <a:gd name="connsiteX3" fmla="*/ 0 w 3838401"/>
              <a:gd name="connsiteY3" fmla="*/ 1390150 h 1390150"/>
              <a:gd name="connsiteX4" fmla="*/ 0 w 3838401"/>
              <a:gd name="connsiteY4" fmla="*/ 0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401" h="1390150">
                <a:moveTo>
                  <a:pt x="0" y="0"/>
                </a:moveTo>
                <a:lnTo>
                  <a:pt x="3838401" y="0"/>
                </a:lnTo>
                <a:lnTo>
                  <a:pt x="3838401" y="1390150"/>
                </a:lnTo>
                <a:lnTo>
                  <a:pt x="0" y="139015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На </a:t>
            </a:r>
            <a:r>
              <a:rPr lang="ru-RU" sz="1400" dirty="0"/>
              <a:t>основе </a:t>
            </a:r>
            <a:r>
              <a:rPr lang="ru-RU" sz="1400" dirty="0" smtClean="0"/>
              <a:t>модели компетенций </a:t>
            </a:r>
            <a:r>
              <a:rPr lang="ru-RU" sz="1400" dirty="0"/>
              <a:t>и по результатам многоуровневой оценки, психологического исследования и самооценки </a:t>
            </a:r>
            <a:r>
              <a:rPr lang="ru-RU" sz="1400" dirty="0" smtClean="0"/>
              <a:t>стажера формируется  </a:t>
            </a:r>
            <a:r>
              <a:rPr lang="ru-RU" sz="1400" u="sng" dirty="0" smtClean="0"/>
              <a:t>индивидуальная карта </a:t>
            </a:r>
            <a:r>
              <a:rPr lang="ru-RU" sz="1400" u="sng" dirty="0"/>
              <a:t>развития </a:t>
            </a:r>
            <a:r>
              <a:rPr lang="ru-RU" sz="1400" u="sng" dirty="0" smtClean="0"/>
              <a:t>стажёра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85357"/>
              </p:ext>
            </p:extLst>
          </p:nvPr>
        </p:nvGraphicFramePr>
        <p:xfrm>
          <a:off x="359532" y="2801814"/>
          <a:ext cx="3996444" cy="3723529"/>
        </p:xfrm>
        <a:graphic>
          <a:graphicData uri="http://schemas.openxmlformats.org/drawingml/2006/table">
            <a:tbl>
              <a:tblPr firstRow="1" bandRow="1" bandCol="1">
                <a:tableStyleId>{21E4AEA4-8DFA-4A89-87EB-49C32662AFE0}</a:tableStyleId>
              </a:tblPr>
              <a:tblGrid>
                <a:gridCol w="743052">
                  <a:extLst>
                    <a:ext uri="{9D8B030D-6E8A-4147-A177-3AD203B41FA5}">
                      <a16:colId xmlns:a16="http://schemas.microsoft.com/office/drawing/2014/main" xmlns="" val="2755221010"/>
                    </a:ext>
                  </a:extLst>
                </a:gridCol>
                <a:gridCol w="784811">
                  <a:extLst>
                    <a:ext uri="{9D8B030D-6E8A-4147-A177-3AD203B41FA5}">
                      <a16:colId xmlns:a16="http://schemas.microsoft.com/office/drawing/2014/main" xmlns="" val="143722653"/>
                    </a:ext>
                  </a:extLst>
                </a:gridCol>
                <a:gridCol w="841607">
                  <a:extLst>
                    <a:ext uri="{9D8B030D-6E8A-4147-A177-3AD203B41FA5}">
                      <a16:colId xmlns:a16="http://schemas.microsoft.com/office/drawing/2014/main" xmlns="" val="2033501251"/>
                    </a:ext>
                  </a:extLst>
                </a:gridCol>
                <a:gridCol w="675441">
                  <a:extLst>
                    <a:ext uri="{9D8B030D-6E8A-4147-A177-3AD203B41FA5}">
                      <a16:colId xmlns:a16="http://schemas.microsoft.com/office/drawing/2014/main" xmlns="" val="2308192592"/>
                    </a:ext>
                  </a:extLst>
                </a:gridCol>
                <a:gridCol w="951533">
                  <a:extLst>
                    <a:ext uri="{9D8B030D-6E8A-4147-A177-3AD203B41FA5}">
                      <a16:colId xmlns:a16="http://schemas.microsoft.com/office/drawing/2014/main" xmlns="" val="2156907189"/>
                    </a:ext>
                  </a:extLst>
                </a:gridCol>
              </a:tblGrid>
              <a:tr h="744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Лидерские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компетенции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Специальные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компетенции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Компетенции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Межличностно-го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взаимодей-ствия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Компетен-ции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саморегу-ляции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Социальная </a:t>
                      </a:r>
                    </a:p>
                    <a:p>
                      <a:pPr marL="45720"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ориентирован-</a:t>
                      </a:r>
                      <a:r>
                        <a:rPr lang="ru-RU" sz="800" dirty="0" err="1" smtClean="0">
                          <a:effectLst/>
                        </a:rPr>
                        <a:t>ность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extLst>
                  <a:ext uri="{0D108BD9-81ED-4DB2-BD59-A6C34878D82A}">
                    <a16:rowId xmlns:a16="http://schemas.microsoft.com/office/drawing/2014/main" xmlns="" val="443278973"/>
                  </a:ext>
                </a:extLst>
              </a:tr>
              <a:tr h="9929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800" dirty="0">
                          <a:effectLst/>
                        </a:rPr>
                        <a:t>способность воздействовать и оказывать влияние на людей, умение убеждать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 dirty="0" err="1" smtClean="0">
                          <a:effectLst/>
                        </a:rPr>
                        <a:t>Профессио-нальная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компете-нтность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публичные выступления и эффективные коммуникации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управление стрессами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правовосознание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extLst>
                  <a:ext uri="{0D108BD9-81ED-4DB2-BD59-A6C34878D82A}">
                    <a16:rowId xmlns:a16="http://schemas.microsoft.com/office/drawing/2014/main" xmlns="" val="583721589"/>
                  </a:ext>
                </a:extLst>
              </a:tr>
              <a:tr h="620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800" dirty="0">
                          <a:effectLst/>
                        </a:rPr>
                        <a:t>мотивация и развитие подчиненных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 dirty="0">
                          <a:effectLst/>
                        </a:rPr>
                        <a:t>стратегическое мышление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управление конфликтами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управление временем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клиентоориентированность (ориентация на интересы жителей и края)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extLst>
                  <a:ext uri="{0D108BD9-81ED-4DB2-BD59-A6C34878D82A}">
                    <a16:rowId xmlns:a16="http://schemas.microsoft.com/office/drawing/2014/main" xmlns="" val="2166413469"/>
                  </a:ext>
                </a:extLst>
              </a:tr>
              <a:tr h="496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</a:rPr>
                        <a:t>ориентация на результат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>
                          <a:effectLst/>
                        </a:rPr>
                        <a:t>управление изменениями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организация групповой работы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extLst>
                  <a:ext uri="{0D108BD9-81ED-4DB2-BD59-A6C34878D82A}">
                    <a16:rowId xmlns:a16="http://schemas.microsoft.com/office/drawing/2014/main" xmlns="" val="2685607444"/>
                  </a:ext>
                </a:extLst>
              </a:tr>
              <a:tr h="868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 dirty="0">
                          <a:effectLst/>
                        </a:rPr>
                        <a:t>работа с информацией (сбор, анализ, синтез, сравнение и др.)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88620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915" marR="61915" marT="0" marB="0"/>
                </a:tc>
                <a:extLst>
                  <a:ext uri="{0D108BD9-81ED-4DB2-BD59-A6C34878D82A}">
                    <a16:rowId xmlns:a16="http://schemas.microsoft.com/office/drawing/2014/main" xmlns="" val="2694915355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89" y="2180954"/>
            <a:ext cx="3296222" cy="4677045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4572000" y="1163979"/>
            <a:ext cx="430551" cy="46482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76056" y="633069"/>
            <a:ext cx="3882530" cy="61404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97334" y="6302943"/>
            <a:ext cx="35009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21270" y="6302943"/>
            <a:ext cx="53467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46" y="6316905"/>
            <a:ext cx="23016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-2138" y="1733014"/>
            <a:ext cx="2322144" cy="40817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2000">
                <a:schemeClr val="accent6">
                  <a:lumMod val="60000"/>
                  <a:lumOff val="40000"/>
                  <a:alpha val="24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0868" y="1763438"/>
            <a:ext cx="2343131" cy="4051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accent3">
                  <a:lumMod val="40000"/>
                  <a:lumOff val="60000"/>
                  <a:alpha val="53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45968" y="6408413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349A5-5CB4-4396-862F-17EAC4B45899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20827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Правительство Ставропольского края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42" y="103771"/>
            <a:ext cx="613532" cy="720000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982594" y="2039882"/>
            <a:ext cx="7120786" cy="833216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881" y="2144867"/>
            <a:ext cx="85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Подготовка в рамках проектной </a:t>
            </a:r>
          </a:p>
          <a:p>
            <a:pPr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деятельности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969475" y="3105932"/>
            <a:ext cx="7181925" cy="805700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443" y="3266406"/>
            <a:ext cx="846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Soft-skills (</a:t>
            </a: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развитие личности)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969475" y="4072107"/>
            <a:ext cx="7181925" cy="805700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443" y="4216821"/>
            <a:ext cx="93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Изучение отрасли, специфики деятельности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8366" y="1763438"/>
            <a:ext cx="45878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август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9412" y="1763438"/>
            <a:ext cx="59182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сентябрь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312" y="1763438"/>
            <a:ext cx="54373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октябрь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7865" y="1763438"/>
            <a:ext cx="55976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декабрь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3920" y="1763438"/>
            <a:ext cx="5084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ноябрь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81103" y="1763438"/>
            <a:ext cx="49885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январь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4227" y="1763438"/>
            <a:ext cx="56618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февраль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3475" y="1763438"/>
            <a:ext cx="40588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март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2824" y="1763438"/>
            <a:ext cx="50366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апрель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0757" y="1763438"/>
            <a:ext cx="36580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май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1634" y="1763438"/>
            <a:ext cx="4251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июнь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12626" y="1763438"/>
            <a:ext cx="42351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anose="020F0502020204030204"/>
              </a:rPr>
              <a:t>июль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4120" y="5180290"/>
            <a:ext cx="1485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675" b="1" dirty="0">
                <a:solidFill>
                  <a:prstClr val="black"/>
                </a:solidFill>
                <a:latin typeface="Calibri" panose="020F0502020204030204"/>
              </a:rPr>
              <a:t>Встреча с Губернатором </a:t>
            </a:r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(представление результатов деятельности стажера в должности, корректировка основных векторов трудовой деятельности)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36120" y="5203064"/>
            <a:ext cx="113427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675" b="1" dirty="0">
                <a:solidFill>
                  <a:prstClr val="black"/>
                </a:solidFill>
                <a:latin typeface="Calibri" panose="020F0502020204030204"/>
              </a:rPr>
              <a:t>Собеседование с министром </a:t>
            </a:r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(корректировка текущих задач, областей для развития)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1808" y="5180289"/>
            <a:ext cx="1055828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675" b="1" dirty="0">
                <a:solidFill>
                  <a:prstClr val="black"/>
                </a:solidFill>
                <a:latin typeface="Calibri" panose="020F0502020204030204"/>
              </a:rPr>
              <a:t>Собеседование с министром </a:t>
            </a:r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(корректировка текущих задач, областей для развития)</a:t>
            </a:r>
          </a:p>
          <a:p>
            <a:pPr defTabSz="685800"/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09436" y="1775325"/>
            <a:ext cx="69393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b="1" dirty="0">
                <a:solidFill>
                  <a:prstClr val="black"/>
                </a:solidFill>
                <a:latin typeface="Calibri" panose="020F0502020204030204"/>
              </a:rPr>
              <a:t>РЕЗУЛЬТАТ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151400" y="2729030"/>
            <a:ext cx="1011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 решение о назначении на должность заместителя </a:t>
            </a:r>
            <a:r>
              <a:rPr lang="ru-RU" sz="9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министра</a:t>
            </a: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82311" y="3115413"/>
            <a:ext cx="1525952" cy="53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тренинги: «Корпоративное лидерство и навыки формирования команды. Эмоциональное лидерство»</a:t>
            </a:r>
            <a:endParaRPr lang="ru-RU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27287" y="2037816"/>
            <a:ext cx="1112273" cy="64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дистанционные курсы повышения квалификации по программе «Управление проектами»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85580" y="2041213"/>
            <a:ext cx="1245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«Управление проектами в органах власти: базовые знания»</a:t>
            </a:r>
            <a:endParaRPr lang="ru-RU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83496" y="4313373"/>
            <a:ext cx="212476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НПА, должностного регламента, специфики отрасли</a:t>
            </a:r>
            <a:endParaRPr lang="ru-RU" sz="6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40741" y="4261436"/>
            <a:ext cx="173279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повышение квалификации «Повышение профессиональной эффективности гражданских служащих»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58032" y="3647279"/>
            <a:ext cx="6594904" cy="42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анализа собственных ошибок, учет полученных выводов при решении аналогичных задач в будущем;</a:t>
            </a:r>
          </a:p>
          <a:p>
            <a:pPr algn="ctr" defTabSz="685800">
              <a:lnSpc>
                <a:spcPct val="107000"/>
              </a:lnSpc>
            </a:pPr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дополнительной литературы по </a:t>
            </a:r>
            <a:r>
              <a:rPr lang="ru-RU" sz="675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конфликтологии</a:t>
            </a:r>
            <a:endParaRPr lang="ru-RU" sz="67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</a:pPr>
            <a:r>
              <a:rPr lang="ru-RU" sz="6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протяжении всего периода стажировки)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19556" y="5038283"/>
            <a:ext cx="64152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i="1" dirty="0">
                <a:solidFill>
                  <a:prstClr val="black"/>
                </a:solidFill>
                <a:latin typeface="Calibri" panose="020F0502020204030204"/>
              </a:rPr>
              <a:t>контроль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6161" y="5042732"/>
            <a:ext cx="64152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i="1" dirty="0">
                <a:solidFill>
                  <a:prstClr val="black"/>
                </a:solidFill>
                <a:latin typeface="Calibri" panose="020F0502020204030204"/>
              </a:rPr>
              <a:t>контроль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95447" y="5038669"/>
            <a:ext cx="64152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i="1" dirty="0">
                <a:solidFill>
                  <a:prstClr val="black"/>
                </a:solidFill>
                <a:latin typeface="Calibri" panose="020F0502020204030204"/>
              </a:rPr>
              <a:t>контроль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26183" y="2062116"/>
            <a:ext cx="12569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семинар «Формирование  и реализация национальных, федеральных и региональных проектов»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647855" y="2004033"/>
            <a:ext cx="120082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стратегические сессии, в том числе по генерации проектных идей и предложений по реализации проектов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969474" y="2592655"/>
            <a:ext cx="6974775" cy="276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027287" y="2620294"/>
            <a:ext cx="6615983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изучение нормативно-правовых и методических документов по вопросам организации проектной деятельности, </a:t>
            </a:r>
            <a:r>
              <a:rPr lang="ru-RU" sz="675" dirty="0" err="1">
                <a:solidFill>
                  <a:prstClr val="black"/>
                </a:solidFill>
                <a:latin typeface="Calibri" panose="020F0502020204030204"/>
              </a:rPr>
              <a:t>видеолекций</a:t>
            </a:r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, дистанционных курсов, </a:t>
            </a:r>
            <a:r>
              <a:rPr lang="ru-RU" sz="675" dirty="0" err="1">
                <a:solidFill>
                  <a:prstClr val="black"/>
                </a:solidFill>
                <a:latin typeface="Calibri" panose="020F0502020204030204"/>
              </a:rPr>
              <a:t>вебинаров</a:t>
            </a:r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 по вопросам проектной деятельности </a:t>
            </a:r>
          </a:p>
          <a:p>
            <a:pPr algn="ctr" defTabSz="685800"/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(на протяжении всего периода стажировки)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516031" y="2885701"/>
            <a:ext cx="0" cy="22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03255" y="3911631"/>
            <a:ext cx="0" cy="1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479394" y="4877807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108191" y="3146078"/>
            <a:ext cx="155351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75" dirty="0">
                <a:solidFill>
                  <a:prstClr val="black"/>
                </a:solidFill>
                <a:latin typeface="Calibri" panose="020F0502020204030204"/>
              </a:rPr>
              <a:t>обучающие семинары и мастер-классы «Методика и практика публичных выступлений»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969474" y="3654280"/>
            <a:ext cx="6974775" cy="276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17976" y="1927116"/>
            <a:ext cx="0" cy="1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406643" y="2873098"/>
            <a:ext cx="0" cy="22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91923" y="3896106"/>
            <a:ext cx="0" cy="1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368063" y="4862281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406644" y="1911590"/>
            <a:ext cx="0" cy="1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70556" y="2885701"/>
            <a:ext cx="0" cy="22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757780" y="3911631"/>
            <a:ext cx="0" cy="1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733919" y="4877807"/>
            <a:ext cx="0" cy="2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772501" y="1927116"/>
            <a:ext cx="0" cy="1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араллелограмм 62"/>
          <p:cNvSpPr/>
          <p:nvPr/>
        </p:nvSpPr>
        <p:spPr>
          <a:xfrm>
            <a:off x="1959983" y="886895"/>
            <a:ext cx="5361516" cy="432048"/>
          </a:xfrm>
          <a:prstGeom prst="parallelogram">
            <a:avLst>
              <a:gd name="adj" fmla="val 85769"/>
            </a:avLst>
          </a:prstGeom>
          <a:solidFill>
            <a:srgbClr val="FFF39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17E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618226" y="958170"/>
            <a:ext cx="388612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ru-RU" sz="1350" dirty="0" smtClean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 плана-графика прохождения </a:t>
            </a:r>
            <a:r>
              <a:rPr lang="ru-RU" sz="1350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стажировки </a:t>
            </a:r>
            <a:endParaRPr lang="ru-RU" sz="1200" dirty="0">
              <a:solidFill>
                <a:srgbClr val="4F81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</TotalTime>
  <Words>1406</Words>
  <Application>Microsoft Office PowerPoint</Application>
  <PresentationFormat>Экран (4:3)</PresentationFormat>
  <Paragraphs>258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РАБОЧЕЙ ГРУППЫ ПО ИЗУЧЕНИЮ ПОЛОЖЕНИЯ ДЕЛ И ОКАЗАНИЮ ПРАКТИЧЕСКОЙ ПОМОЩИ ОРГАНАМ МЕСТНОГО САМОУПРАВЛЕНИЯ ИЗОБИЛЬНЕНСКОГО ГОРОДСКОГО ОКРУГА СТАВРОПОЛЬСКОГО КРАЯ В РЕШЕНИИ ВОПРОСОВ МЕСТНОГО ЗНАЧЕНИЯ, НАПРАВЛЕННЫХ НА  СОЦИАЛЬНО-ЭКОНОМИЧЕСКОЕ РАЗВИТИЕ ДАННОГО МУНИЦИПАЛЬНОГО ОБРАЗОВАНИЯ, И ОСУЩЕСТВЛЕНИЮ КОНТРОЛЯ ЗА ИСПОЛНЕНИЕМ ПЕРЕДАННЫХ ОРГАНАМ МЕСТНОГО САМОУПРАВЛЕНИЯ ИЗОБИЛЬНЕНСКОГО ГОРОДСКОГО ОКРУГА СТАВРОПОЛЬСКОГО КРАЯ ОТДЕЛЬНЫХ ГОСУДАРСТВЕННЫХ ПОЛНОМОЧИЙ СТАВРОПОЛЬСКОГО КРАЯ ЗА 2016-2017 ГОДЫ И ПЕРВОЕ ПОЛУГОДИЕ 2018 ГОДА</dc:title>
  <dc:creator>Манюк Людмила Анатольевна (217-02-01 - manuk_la)</dc:creator>
  <cp:lastModifiedBy>Irina</cp:lastModifiedBy>
  <cp:revision>865</cp:revision>
  <cp:lastPrinted>2019-10-09T07:55:48Z</cp:lastPrinted>
  <dcterms:created xsi:type="dcterms:W3CDTF">2018-11-20T07:54:33Z</dcterms:created>
  <dcterms:modified xsi:type="dcterms:W3CDTF">2019-10-24T17:22:01Z</dcterms:modified>
</cp:coreProperties>
</file>