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383" r:id="rId2"/>
    <p:sldId id="386" r:id="rId3"/>
    <p:sldId id="389" r:id="rId4"/>
    <p:sldId id="390" r:id="rId5"/>
    <p:sldId id="391" r:id="rId6"/>
    <p:sldId id="356" r:id="rId7"/>
    <p:sldId id="392" r:id="rId8"/>
    <p:sldId id="367" r:id="rId9"/>
    <p:sldId id="387" r:id="rId10"/>
    <p:sldId id="388" r:id="rId11"/>
    <p:sldId id="373" r:id="rId12"/>
    <p:sldId id="374" r:id="rId13"/>
    <p:sldId id="375" r:id="rId14"/>
    <p:sldId id="393" r:id="rId15"/>
    <p:sldId id="394" r:id="rId16"/>
    <p:sldId id="385" r:id="rId17"/>
  </p:sldIdLst>
  <p:sldSz cx="12192000" cy="6858000"/>
  <p:notesSz cx="6731000" cy="98679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1822" userDrawn="1">
          <p15:clr>
            <a:srgbClr val="A4A3A4"/>
          </p15:clr>
        </p15:guide>
        <p15:guide id="3" pos="483" userDrawn="1">
          <p15:clr>
            <a:srgbClr val="A4A3A4"/>
          </p15:clr>
        </p15:guide>
        <p15:guide id="4" pos="3409" userDrawn="1">
          <p15:clr>
            <a:srgbClr val="A4A3A4"/>
          </p15:clr>
        </p15:guide>
        <p15:guide id="5" pos="4770" userDrawn="1">
          <p15:clr>
            <a:srgbClr val="A4A3A4"/>
          </p15:clr>
        </p15:guide>
        <p15:guide id="7" orient="horz" pos="3884" userDrawn="1">
          <p15:clr>
            <a:srgbClr val="A4A3A4"/>
          </p15:clr>
        </p15:guide>
        <p15:guide id="10" pos="3953" userDrawn="1">
          <p15:clr>
            <a:srgbClr val="A4A3A4"/>
          </p15:clr>
        </p15:guide>
        <p15:guide id="11" orient="horz" pos="1661" userDrawn="1">
          <p15:clr>
            <a:srgbClr val="A4A3A4"/>
          </p15:clr>
        </p15:guide>
        <p15:guide id="12" pos="71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987"/>
    <a:srgbClr val="4472C4"/>
    <a:srgbClr val="53D2FF"/>
    <a:srgbClr val="E20000"/>
    <a:srgbClr val="00B0F0"/>
    <a:srgbClr val="3199E7"/>
    <a:srgbClr val="89E0FF"/>
    <a:srgbClr val="CDF2FF"/>
    <a:srgbClr val="5B9BD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405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552" y="84"/>
      </p:cViewPr>
      <p:guideLst>
        <p:guide pos="1822"/>
        <p:guide pos="483"/>
        <p:guide pos="3409"/>
        <p:guide pos="4770"/>
        <p:guide orient="horz" pos="3884"/>
        <p:guide pos="3953"/>
        <p:guide orient="horz" pos="1661"/>
        <p:guide pos="71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49" d="100"/>
          <a:sy n="49" d="100"/>
        </p:scale>
        <p:origin x="-2798" y="-46"/>
      </p:cViewPr>
      <p:guideLst>
        <p:guide orient="horz" pos="3108"/>
        <p:guide pos="2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algn="l"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Динамика</a:t>
            </a:r>
            <a:r>
              <a:rPr lang="ru-RU" baseline="0" dirty="0"/>
              <a:t> н</a:t>
            </a:r>
            <a:r>
              <a:rPr lang="ru-RU" dirty="0"/>
              <a:t>алоговых поступлений в консолидированный бюджет Российской Федерации</a:t>
            </a:r>
          </a:p>
        </c:rich>
      </c:tx>
      <c:layout>
        <c:manualLayout>
          <c:xMode val="edge"/>
          <c:yMode val="edge"/>
          <c:x val="1.3097118869871403E-3"/>
          <c:y val="2.868854387756542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l"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1.3624951642149979E-2"/>
          <c:y val="0.15118862623476984"/>
          <c:w val="0.97002510638727002"/>
          <c:h val="0.7609265420798253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млрд руб.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53D2FF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934-4820-8F4B-C2A375159F3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934-4820-8F4B-C2A375159F34}"/>
              </c:ext>
            </c:extLst>
          </c:dPt>
          <c:dPt>
            <c:idx val="2"/>
            <c:invertIfNegative val="0"/>
            <c:bubble3D val="0"/>
            <c:spPr>
              <a:solidFill>
                <a:srgbClr val="4472C4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934-4820-8F4B-C2A375159F34}"/>
              </c:ext>
            </c:extLst>
          </c:dPt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D934-4820-8F4B-C2A375159F3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dirty="0"/>
                      <a:t>12670 млрд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D934-4820-8F4B-C2A375159F34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ru-RU" dirty="0"/>
                      <a:t>1</a:t>
                    </a:r>
                    <a:fld id="{33FE714B-5450-4E2E-84A3-14F60E22EBFB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млрд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D934-4820-8F4B-C2A375159F3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ru-RU" dirty="0"/>
                      <a:t>1</a:t>
                    </a:r>
                    <a:fld id="{D30C3BFB-7B2F-4101-873F-530249A7D3FB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млрд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D934-4820-8F4B-C2A375159F3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/>
              <c:tx>
                <c:rich>
                  <a:bodyPr/>
                  <a:lstStyle/>
                  <a:p>
                    <a:r>
                      <a:rPr lang="ru-RU" dirty="0"/>
                      <a:t>1</a:t>
                    </a:r>
                    <a:fld id="{A1B22182-1FE5-4046-B9C5-7F7606CF615C}" type="VALUE">
                      <a:rPr lang="en-US" smtClean="0"/>
                      <a:pPr/>
                      <a:t>[ЗНАЧЕНИЕ]</a:t>
                    </a:fld>
                    <a:r>
                      <a:rPr lang="en-US" dirty="0"/>
                      <a:t> </a:t>
                    </a:r>
                    <a:r>
                      <a:rPr lang="en-US" dirty="0" err="1"/>
                      <a:t>млрд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D934-4820-8F4B-C2A375159F34}"/>
                </c:ex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</c:numCache>
            </c:num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2670</c:v>
                </c:pt>
                <c:pt idx="1">
                  <c:v>3788</c:v>
                </c:pt>
                <c:pt idx="2">
                  <c:v>4483</c:v>
                </c:pt>
                <c:pt idx="3">
                  <c:v>7343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D934-4820-8F4B-C2A375159F3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3"/>
        <c:overlap val="3"/>
        <c:axId val="294111544"/>
        <c:axId val="294111936"/>
      </c:barChart>
      <c:catAx>
        <c:axId val="294111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94111936"/>
        <c:crosses val="autoZero"/>
        <c:auto val="1"/>
        <c:lblAlgn val="ctr"/>
        <c:lblOffset val="100"/>
        <c:noMultiLvlLbl val="0"/>
      </c:catAx>
      <c:valAx>
        <c:axId val="29411193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94111544"/>
        <c:crosses val="autoZero"/>
        <c:crossBetween val="between"/>
        <c:majorUnit val="1000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16766" cy="495109"/>
          </a:xfrm>
          <a:prstGeom prst="rect">
            <a:avLst/>
          </a:prstGeom>
        </p:spPr>
        <p:txBody>
          <a:bodyPr vert="horz" lIns="91019" tIns="45510" rIns="91019" bIns="4551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2676" y="2"/>
            <a:ext cx="2916766" cy="495109"/>
          </a:xfrm>
          <a:prstGeom prst="rect">
            <a:avLst/>
          </a:prstGeom>
        </p:spPr>
        <p:txBody>
          <a:bodyPr vert="horz" lIns="91019" tIns="45510" rIns="91019" bIns="45510" rtlCol="0"/>
          <a:lstStyle>
            <a:lvl1pPr algn="r">
              <a:defRPr sz="1200"/>
            </a:lvl1pPr>
          </a:lstStyle>
          <a:p>
            <a:fld id="{8F381D1F-677A-2544-9397-E93A86CB940E}" type="datetimeFigureOut">
              <a:rPr lang="ru-RU" smtClean="0"/>
              <a:t>13.12.2018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4813" y="1233488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19" tIns="45510" rIns="91019" bIns="4551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748930"/>
            <a:ext cx="5384800" cy="3885485"/>
          </a:xfrm>
          <a:prstGeom prst="rect">
            <a:avLst/>
          </a:prstGeom>
        </p:spPr>
        <p:txBody>
          <a:bodyPr vert="horz" lIns="91019" tIns="45510" rIns="91019" bIns="4551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372793"/>
            <a:ext cx="2916766" cy="495108"/>
          </a:xfrm>
          <a:prstGeom prst="rect">
            <a:avLst/>
          </a:prstGeom>
        </p:spPr>
        <p:txBody>
          <a:bodyPr vert="horz" lIns="91019" tIns="45510" rIns="91019" bIns="4551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2676" y="9372793"/>
            <a:ext cx="2916766" cy="495108"/>
          </a:xfrm>
          <a:prstGeom prst="rect">
            <a:avLst/>
          </a:prstGeom>
        </p:spPr>
        <p:txBody>
          <a:bodyPr vert="horz" lIns="91019" tIns="45510" rIns="91019" bIns="45510" rtlCol="0" anchor="b"/>
          <a:lstStyle>
            <a:lvl1pPr algn="r">
              <a:defRPr sz="1200"/>
            </a:lvl1pPr>
          </a:lstStyle>
          <a:p>
            <a:fld id="{A72C1D29-7AF8-6B4E-A253-F57D531AE4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8256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1D29-7AF8-6B4E-A253-F57D531AE42C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365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1D29-7AF8-6B4E-A253-F57D531AE42C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4409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1D29-7AF8-6B4E-A253-F57D531AE42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085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1D29-7AF8-6B4E-A253-F57D531AE42C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684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5657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1D29-7AF8-6B4E-A253-F57D531AE42C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77145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2C1D29-7AF8-6B4E-A253-F57D531AE42C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1502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71430" y="6303587"/>
            <a:ext cx="2743200" cy="365125"/>
          </a:xfrm>
          <a:prstGeom prst="rect">
            <a:avLst/>
          </a:prstGeom>
        </p:spPr>
        <p:txBody>
          <a:bodyPr/>
          <a:lstStyle/>
          <a:p>
            <a:fld id="{F00976B4-118A-D54C-870D-7B55BD8E511A}" type="datetime1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18074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71430" y="6303587"/>
            <a:ext cx="2743200" cy="365125"/>
          </a:xfrm>
          <a:prstGeom prst="rect">
            <a:avLst/>
          </a:prstGeom>
        </p:spPr>
        <p:txBody>
          <a:bodyPr/>
          <a:lstStyle/>
          <a:p>
            <a:fld id="{A8FD931B-92FC-B748-974A-78B78268D822}" type="datetime1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428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4734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4470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71430" y="6303587"/>
            <a:ext cx="2743200" cy="365125"/>
          </a:xfrm>
          <a:prstGeom prst="rect">
            <a:avLst/>
          </a:prstGeom>
        </p:spPr>
        <p:txBody>
          <a:bodyPr/>
          <a:lstStyle/>
          <a:p>
            <a:fld id="{04842431-32B2-944C-9966-4C7D93AEE57F}" type="datetime1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174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71430" y="6303587"/>
            <a:ext cx="2743200" cy="365125"/>
          </a:xfrm>
          <a:prstGeom prst="rect">
            <a:avLst/>
          </a:prstGeom>
        </p:spPr>
        <p:txBody>
          <a:bodyPr/>
          <a:lstStyle/>
          <a:p>
            <a:fld id="{BE11B1AE-34F6-FC4F-8D37-1285A4F7B892}" type="datetime1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678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71430" y="6303587"/>
            <a:ext cx="2743200" cy="365125"/>
          </a:xfrm>
          <a:prstGeom prst="rect">
            <a:avLst/>
          </a:prstGeom>
        </p:spPr>
        <p:txBody>
          <a:bodyPr/>
          <a:lstStyle/>
          <a:p>
            <a:fld id="{06283499-BAD6-F940-8753-2D1788CF586B}" type="datetime1">
              <a:rPr lang="ru-RU" smtClean="0"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452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771430" y="6303587"/>
            <a:ext cx="2743200" cy="365125"/>
          </a:xfrm>
          <a:prstGeom prst="rect">
            <a:avLst/>
          </a:prstGeom>
        </p:spPr>
        <p:txBody>
          <a:bodyPr/>
          <a:lstStyle/>
          <a:p>
            <a:fld id="{D0536356-1794-6C4F-AB9D-AA683265287D}" type="datetime1">
              <a:rPr lang="ru-RU" smtClean="0"/>
              <a:t>13.12.2018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 rot="5400000">
            <a:off x="-69411" y="563295"/>
            <a:ext cx="1205690" cy="68027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771430" y="398273"/>
            <a:ext cx="10515600" cy="817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234634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771430" y="6303587"/>
            <a:ext cx="2743200" cy="365125"/>
          </a:xfrm>
          <a:prstGeom prst="rect">
            <a:avLst/>
          </a:prstGeom>
        </p:spPr>
        <p:txBody>
          <a:bodyPr/>
          <a:lstStyle/>
          <a:p>
            <a:fld id="{4CC85FD4-8242-4E45-9AA8-1AD59BBFEAB2}" type="datetime1">
              <a:rPr lang="ru-RU" smtClean="0"/>
              <a:t>13.12.2018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338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71430" y="6303587"/>
            <a:ext cx="2743200" cy="365125"/>
          </a:xfrm>
          <a:prstGeom prst="rect">
            <a:avLst/>
          </a:prstGeom>
        </p:spPr>
        <p:txBody>
          <a:bodyPr/>
          <a:lstStyle/>
          <a:p>
            <a:fld id="{626901B3-C87D-894C-AC42-A72C23428FE0}" type="datetime1">
              <a:rPr lang="ru-RU" smtClean="0"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49730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771430" y="6303587"/>
            <a:ext cx="2743200" cy="365125"/>
          </a:xfrm>
          <a:prstGeom prst="rect">
            <a:avLst/>
          </a:prstGeom>
        </p:spPr>
        <p:txBody>
          <a:bodyPr/>
          <a:lstStyle/>
          <a:p>
            <a:fld id="{C5ABE10E-8E13-D740-9B4D-A9F7F46998CE}" type="datetime1">
              <a:rPr lang="ru-RU" smtClean="0"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04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771430" y="6303587"/>
            <a:ext cx="2743200" cy="365125"/>
          </a:xfrm>
          <a:prstGeom prst="rect">
            <a:avLst/>
          </a:prstGeom>
        </p:spPr>
        <p:txBody>
          <a:bodyPr/>
          <a:lstStyle/>
          <a:p>
            <a:fld id="{B3838BE2-2E2F-E440-AC17-1B6531CBAA77}" type="datetime1">
              <a:rPr lang="ru-RU" smtClean="0"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150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71430" y="398273"/>
            <a:ext cx="10515600" cy="81787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7143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771430" y="6303587"/>
            <a:ext cx="859202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387583" y="6303587"/>
            <a:ext cx="10450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algn="r">
              <a:defRPr lang="ru-RU" sz="1200" smtClean="0"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pPr>
              <a:spcAft>
                <a:spcPts val="600"/>
              </a:spcAft>
            </a:pPr>
            <a:fld id="{ECB4C186-31D4-3246-8037-14CE22E624E5}" type="slidenum">
              <a:rPr lang="uk-UA" smtClean="0"/>
              <a:pPr>
                <a:spcAft>
                  <a:spcPts val="600"/>
                </a:spcAft>
              </a:pPr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287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ru-RU" sz="2400" b="1" kern="1200">
          <a:solidFill>
            <a:schemeClr val="tx1"/>
          </a:solidFill>
          <a:latin typeface="Trebuchet MS" charset="0"/>
          <a:ea typeface="Trebuchet MS" charset="0"/>
          <a:cs typeface="Trebuchet M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.tiff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jpg"/><Relationship Id="rId9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000" y="88900"/>
            <a:ext cx="10160000" cy="67691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70062" y="6274762"/>
            <a:ext cx="4685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sz="1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201</a:t>
            </a:r>
            <a:r>
              <a:rPr lang="ru-RU" sz="1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8</a:t>
            </a:r>
            <a:endParaRPr lang="hr-HR" sz="1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>
            <a:alphaModFix amt="88000"/>
          </a:blip>
          <a:srcRect t="9853" r="4029" b="8686"/>
          <a:stretch/>
        </p:blipFill>
        <p:spPr>
          <a:xfrm>
            <a:off x="16358" y="6350"/>
            <a:ext cx="12192001" cy="685800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63" y="543169"/>
            <a:ext cx="969446" cy="10098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6763" y="2333217"/>
            <a:ext cx="107569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Корпоративный университет ФНС России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36209" y="763835"/>
            <a:ext cx="388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ФЕДЕРАЛЬНАЯ</a:t>
            </a:r>
          </a:p>
          <a:p>
            <a:r>
              <a:rPr lang="ru-RU" sz="1400" b="1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НАЛОГОВАЯ СЛУЖБА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30997" y="4505309"/>
            <a:ext cx="12290156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874714" y="4506337"/>
            <a:ext cx="5618162" cy="50765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99B0605-F956-42DC-8E1E-1993B8D8D85D}"/>
              </a:ext>
            </a:extLst>
          </p:cNvPr>
          <p:cNvSpPr txBox="1"/>
          <p:nvPr/>
        </p:nvSpPr>
        <p:spPr>
          <a:xfrm>
            <a:off x="922462" y="6427162"/>
            <a:ext cx="46853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hr-HR" sz="1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201</a:t>
            </a:r>
            <a:r>
              <a:rPr lang="ru-RU" sz="1400" dirty="0">
                <a:solidFill>
                  <a:schemeClr val="bg1"/>
                </a:solidFill>
                <a:latin typeface="Trebuchet MS" charset="0"/>
                <a:ea typeface="Trebuchet MS" charset="0"/>
                <a:cs typeface="Trebuchet MS" charset="0"/>
              </a:rPr>
              <a:t>8</a:t>
            </a:r>
            <a:endParaRPr lang="hr-HR" sz="1400" dirty="0">
              <a:solidFill>
                <a:schemeClr val="bg1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0993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763" y="825344"/>
            <a:ext cx="5103753" cy="432000"/>
          </a:xfrm>
        </p:spPr>
        <p:txBody>
          <a:bodyPr>
            <a:noAutofit/>
          </a:bodyPr>
          <a:lstStyle/>
          <a:p>
            <a:r>
              <a:rPr lang="ru-RU" sz="2800" dirty="0"/>
              <a:t>ВСЕГДА И ВЕЗДЕ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10</a:t>
            </a:fld>
            <a:endParaRPr lang="ru-RU"/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511FB7B8-2D8F-4F90-9331-3FBFA279D013}"/>
              </a:ext>
            </a:extLst>
          </p:cNvPr>
          <p:cNvGrpSpPr/>
          <p:nvPr/>
        </p:nvGrpSpPr>
        <p:grpSpPr>
          <a:xfrm rot="175179">
            <a:off x="4558885" y="1045381"/>
            <a:ext cx="3251918" cy="5707027"/>
            <a:chOff x="3848764" y="1045381"/>
            <a:chExt cx="3251918" cy="5707027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25637">
              <a:off x="3848764" y="1045381"/>
              <a:ext cx="3251918" cy="5707027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731"/>
            <a:stretch/>
          </p:blipFill>
          <p:spPr>
            <a:xfrm rot="21429605">
              <a:off x="4359421" y="1682589"/>
              <a:ext cx="2143642" cy="3961280"/>
            </a:xfrm>
            <a:prstGeom prst="rect">
              <a:avLst/>
            </a:prstGeom>
          </p:spPr>
        </p:pic>
      </p:grpSp>
      <p:sp>
        <p:nvSpPr>
          <p:cNvPr id="38" name="Freeform 37">
            <a:extLst>
              <a:ext uri="{FF2B5EF4-FFF2-40B4-BE49-F238E27FC236}">
                <a16:creationId xmlns="" xmlns:a16="http://schemas.microsoft.com/office/drawing/2014/main" id="{418A21C1-6309-4458-AE53-6DE12CD2E48F}"/>
              </a:ext>
            </a:extLst>
          </p:cNvPr>
          <p:cNvSpPr>
            <a:spLocks noEditPoints="1"/>
          </p:cNvSpPr>
          <p:nvPr/>
        </p:nvSpPr>
        <p:spPr bwMode="auto">
          <a:xfrm>
            <a:off x="9129061" y="2140954"/>
            <a:ext cx="639375" cy="615024"/>
          </a:xfrm>
          <a:custGeom>
            <a:avLst/>
            <a:gdLst>
              <a:gd name="T0" fmla="*/ 354 w 416"/>
              <a:gd name="T1" fmla="*/ 108 h 400"/>
              <a:gd name="T2" fmla="*/ 248 w 416"/>
              <a:gd name="T3" fmla="*/ 0 h 400"/>
              <a:gd name="T4" fmla="*/ 161 w 416"/>
              <a:gd name="T5" fmla="*/ 49 h 400"/>
              <a:gd name="T6" fmla="*/ 137 w 416"/>
              <a:gd name="T7" fmla="*/ 45 h 400"/>
              <a:gd name="T8" fmla="*/ 71 w 416"/>
              <a:gd name="T9" fmla="*/ 106 h 400"/>
              <a:gd name="T10" fmla="*/ 0 w 416"/>
              <a:gd name="T11" fmla="*/ 186 h 400"/>
              <a:gd name="T12" fmla="*/ 77 w 416"/>
              <a:gd name="T13" fmla="*/ 266 h 400"/>
              <a:gd name="T14" fmla="*/ 209 w 416"/>
              <a:gd name="T15" fmla="*/ 266 h 400"/>
              <a:gd name="T16" fmla="*/ 209 w 416"/>
              <a:gd name="T17" fmla="*/ 384 h 400"/>
              <a:gd name="T18" fmla="*/ 160 w 416"/>
              <a:gd name="T19" fmla="*/ 335 h 400"/>
              <a:gd name="T20" fmla="*/ 153 w 416"/>
              <a:gd name="T21" fmla="*/ 335 h 400"/>
              <a:gd name="T22" fmla="*/ 153 w 416"/>
              <a:gd name="T23" fmla="*/ 342 h 400"/>
              <a:gd name="T24" fmla="*/ 210 w 416"/>
              <a:gd name="T25" fmla="*/ 399 h 400"/>
              <a:gd name="T26" fmla="*/ 210 w 416"/>
              <a:gd name="T27" fmla="*/ 399 h 400"/>
              <a:gd name="T28" fmla="*/ 211 w 416"/>
              <a:gd name="T29" fmla="*/ 399 h 400"/>
              <a:gd name="T30" fmla="*/ 211 w 416"/>
              <a:gd name="T31" fmla="*/ 399 h 400"/>
              <a:gd name="T32" fmla="*/ 211 w 416"/>
              <a:gd name="T33" fmla="*/ 400 h 400"/>
              <a:gd name="T34" fmla="*/ 212 w 416"/>
              <a:gd name="T35" fmla="*/ 400 h 400"/>
              <a:gd name="T36" fmla="*/ 212 w 416"/>
              <a:gd name="T37" fmla="*/ 400 h 400"/>
              <a:gd name="T38" fmla="*/ 213 w 416"/>
              <a:gd name="T39" fmla="*/ 400 h 400"/>
              <a:gd name="T40" fmla="*/ 213 w 416"/>
              <a:gd name="T41" fmla="*/ 400 h 400"/>
              <a:gd name="T42" fmla="*/ 213 w 416"/>
              <a:gd name="T43" fmla="*/ 400 h 400"/>
              <a:gd name="T44" fmla="*/ 214 w 416"/>
              <a:gd name="T45" fmla="*/ 400 h 400"/>
              <a:gd name="T46" fmla="*/ 215 w 416"/>
              <a:gd name="T47" fmla="*/ 400 h 400"/>
              <a:gd name="T48" fmla="*/ 215 w 416"/>
              <a:gd name="T49" fmla="*/ 400 h 400"/>
              <a:gd name="T50" fmla="*/ 216 w 416"/>
              <a:gd name="T51" fmla="*/ 399 h 400"/>
              <a:gd name="T52" fmla="*/ 216 w 416"/>
              <a:gd name="T53" fmla="*/ 399 h 400"/>
              <a:gd name="T54" fmla="*/ 217 w 416"/>
              <a:gd name="T55" fmla="*/ 399 h 400"/>
              <a:gd name="T56" fmla="*/ 273 w 416"/>
              <a:gd name="T57" fmla="*/ 342 h 400"/>
              <a:gd name="T58" fmla="*/ 273 w 416"/>
              <a:gd name="T59" fmla="*/ 335 h 400"/>
              <a:gd name="T60" fmla="*/ 267 w 416"/>
              <a:gd name="T61" fmla="*/ 335 h 400"/>
              <a:gd name="T62" fmla="*/ 218 w 416"/>
              <a:gd name="T63" fmla="*/ 384 h 400"/>
              <a:gd name="T64" fmla="*/ 218 w 416"/>
              <a:gd name="T65" fmla="*/ 266 h 400"/>
              <a:gd name="T66" fmla="*/ 344 w 416"/>
              <a:gd name="T67" fmla="*/ 266 h 400"/>
              <a:gd name="T68" fmla="*/ 344 w 416"/>
              <a:gd name="T69" fmla="*/ 266 h 400"/>
              <a:gd name="T70" fmla="*/ 416 w 416"/>
              <a:gd name="T71" fmla="*/ 186 h 400"/>
              <a:gd name="T72" fmla="*/ 354 w 416"/>
              <a:gd name="T73" fmla="*/ 108 h 400"/>
              <a:gd name="T74" fmla="*/ 344 w 416"/>
              <a:gd name="T75" fmla="*/ 257 h 400"/>
              <a:gd name="T76" fmla="*/ 77 w 416"/>
              <a:gd name="T77" fmla="*/ 257 h 400"/>
              <a:gd name="T78" fmla="*/ 9 w 416"/>
              <a:gd name="T79" fmla="*/ 186 h 400"/>
              <a:gd name="T80" fmla="*/ 75 w 416"/>
              <a:gd name="T81" fmla="*/ 115 h 400"/>
              <a:gd name="T82" fmla="*/ 80 w 416"/>
              <a:gd name="T83" fmla="*/ 110 h 400"/>
              <a:gd name="T84" fmla="*/ 137 w 416"/>
              <a:gd name="T85" fmla="*/ 55 h 400"/>
              <a:gd name="T86" fmla="*/ 161 w 416"/>
              <a:gd name="T87" fmla="*/ 59 h 400"/>
              <a:gd name="T88" fmla="*/ 167 w 416"/>
              <a:gd name="T89" fmla="*/ 57 h 400"/>
              <a:gd name="T90" fmla="*/ 248 w 416"/>
              <a:gd name="T91" fmla="*/ 9 h 400"/>
              <a:gd name="T92" fmla="*/ 344 w 416"/>
              <a:gd name="T93" fmla="*/ 112 h 400"/>
              <a:gd name="T94" fmla="*/ 348 w 416"/>
              <a:gd name="T95" fmla="*/ 117 h 400"/>
              <a:gd name="T96" fmla="*/ 407 w 416"/>
              <a:gd name="T97" fmla="*/ 186 h 400"/>
              <a:gd name="T98" fmla="*/ 344 w 416"/>
              <a:gd name="T99" fmla="*/ 257 h 4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416" h="400">
                <a:moveTo>
                  <a:pt x="354" y="108"/>
                </a:moveTo>
                <a:cubicBezTo>
                  <a:pt x="350" y="48"/>
                  <a:pt x="304" y="0"/>
                  <a:pt x="248" y="0"/>
                </a:cubicBezTo>
                <a:cubicBezTo>
                  <a:pt x="213" y="0"/>
                  <a:pt x="181" y="18"/>
                  <a:pt x="161" y="49"/>
                </a:cubicBezTo>
                <a:cubicBezTo>
                  <a:pt x="153" y="47"/>
                  <a:pt x="145" y="45"/>
                  <a:pt x="137" y="45"/>
                </a:cubicBezTo>
                <a:cubicBezTo>
                  <a:pt x="101" y="45"/>
                  <a:pt x="73" y="72"/>
                  <a:pt x="71" y="106"/>
                </a:cubicBezTo>
                <a:cubicBezTo>
                  <a:pt x="31" y="110"/>
                  <a:pt x="0" y="145"/>
                  <a:pt x="0" y="186"/>
                </a:cubicBezTo>
                <a:cubicBezTo>
                  <a:pt x="0" y="231"/>
                  <a:pt x="34" y="266"/>
                  <a:pt x="77" y="266"/>
                </a:cubicBezTo>
                <a:cubicBezTo>
                  <a:pt x="209" y="266"/>
                  <a:pt x="209" y="266"/>
                  <a:pt x="209" y="266"/>
                </a:cubicBezTo>
                <a:cubicBezTo>
                  <a:pt x="209" y="384"/>
                  <a:pt x="209" y="384"/>
                  <a:pt x="209" y="384"/>
                </a:cubicBezTo>
                <a:cubicBezTo>
                  <a:pt x="160" y="335"/>
                  <a:pt x="160" y="335"/>
                  <a:pt x="160" y="335"/>
                </a:cubicBezTo>
                <a:cubicBezTo>
                  <a:pt x="158" y="334"/>
                  <a:pt x="155" y="334"/>
                  <a:pt x="153" y="335"/>
                </a:cubicBezTo>
                <a:cubicBezTo>
                  <a:pt x="151" y="337"/>
                  <a:pt x="151" y="340"/>
                  <a:pt x="153" y="342"/>
                </a:cubicBezTo>
                <a:cubicBezTo>
                  <a:pt x="210" y="399"/>
                  <a:pt x="210" y="399"/>
                  <a:pt x="210" y="399"/>
                </a:cubicBezTo>
                <a:cubicBezTo>
                  <a:pt x="210" y="399"/>
                  <a:pt x="210" y="399"/>
                  <a:pt x="210" y="399"/>
                </a:cubicBezTo>
                <a:cubicBezTo>
                  <a:pt x="210" y="399"/>
                  <a:pt x="210" y="399"/>
                  <a:pt x="211" y="399"/>
                </a:cubicBezTo>
                <a:cubicBezTo>
                  <a:pt x="211" y="399"/>
                  <a:pt x="211" y="399"/>
                  <a:pt x="211" y="399"/>
                </a:cubicBezTo>
                <a:cubicBezTo>
                  <a:pt x="211" y="400"/>
                  <a:pt x="211" y="400"/>
                  <a:pt x="211" y="400"/>
                </a:cubicBezTo>
                <a:cubicBezTo>
                  <a:pt x="212" y="400"/>
                  <a:pt x="212" y="400"/>
                  <a:pt x="212" y="400"/>
                </a:cubicBezTo>
                <a:cubicBezTo>
                  <a:pt x="212" y="400"/>
                  <a:pt x="212" y="400"/>
                  <a:pt x="212" y="400"/>
                </a:cubicBezTo>
                <a:cubicBezTo>
                  <a:pt x="213" y="400"/>
                  <a:pt x="213" y="400"/>
                  <a:pt x="213" y="400"/>
                </a:cubicBezTo>
                <a:cubicBezTo>
                  <a:pt x="213" y="400"/>
                  <a:pt x="213" y="400"/>
                  <a:pt x="213" y="400"/>
                </a:cubicBezTo>
                <a:cubicBezTo>
                  <a:pt x="213" y="400"/>
                  <a:pt x="213" y="400"/>
                  <a:pt x="213" y="400"/>
                </a:cubicBezTo>
                <a:cubicBezTo>
                  <a:pt x="214" y="400"/>
                  <a:pt x="214" y="400"/>
                  <a:pt x="214" y="400"/>
                </a:cubicBezTo>
                <a:cubicBezTo>
                  <a:pt x="214" y="400"/>
                  <a:pt x="215" y="400"/>
                  <a:pt x="215" y="400"/>
                </a:cubicBezTo>
                <a:cubicBezTo>
                  <a:pt x="215" y="400"/>
                  <a:pt x="215" y="400"/>
                  <a:pt x="215" y="400"/>
                </a:cubicBezTo>
                <a:cubicBezTo>
                  <a:pt x="215" y="400"/>
                  <a:pt x="216" y="400"/>
                  <a:pt x="216" y="399"/>
                </a:cubicBezTo>
                <a:cubicBezTo>
                  <a:pt x="216" y="399"/>
                  <a:pt x="216" y="399"/>
                  <a:pt x="216" y="399"/>
                </a:cubicBezTo>
                <a:cubicBezTo>
                  <a:pt x="216" y="399"/>
                  <a:pt x="216" y="399"/>
                  <a:pt x="217" y="399"/>
                </a:cubicBezTo>
                <a:cubicBezTo>
                  <a:pt x="273" y="342"/>
                  <a:pt x="273" y="342"/>
                  <a:pt x="273" y="342"/>
                </a:cubicBezTo>
                <a:cubicBezTo>
                  <a:pt x="275" y="340"/>
                  <a:pt x="275" y="337"/>
                  <a:pt x="273" y="335"/>
                </a:cubicBezTo>
                <a:cubicBezTo>
                  <a:pt x="271" y="334"/>
                  <a:pt x="269" y="334"/>
                  <a:pt x="267" y="335"/>
                </a:cubicBezTo>
                <a:cubicBezTo>
                  <a:pt x="218" y="384"/>
                  <a:pt x="218" y="384"/>
                  <a:pt x="218" y="384"/>
                </a:cubicBezTo>
                <a:cubicBezTo>
                  <a:pt x="218" y="266"/>
                  <a:pt x="218" y="266"/>
                  <a:pt x="218" y="266"/>
                </a:cubicBezTo>
                <a:cubicBezTo>
                  <a:pt x="344" y="266"/>
                  <a:pt x="344" y="266"/>
                  <a:pt x="344" y="266"/>
                </a:cubicBezTo>
                <a:cubicBezTo>
                  <a:pt x="344" y="266"/>
                  <a:pt x="344" y="266"/>
                  <a:pt x="344" y="266"/>
                </a:cubicBezTo>
                <a:cubicBezTo>
                  <a:pt x="384" y="265"/>
                  <a:pt x="416" y="229"/>
                  <a:pt x="416" y="186"/>
                </a:cubicBezTo>
                <a:cubicBezTo>
                  <a:pt x="416" y="147"/>
                  <a:pt x="390" y="115"/>
                  <a:pt x="354" y="108"/>
                </a:cubicBezTo>
                <a:close/>
                <a:moveTo>
                  <a:pt x="344" y="257"/>
                </a:moveTo>
                <a:cubicBezTo>
                  <a:pt x="77" y="257"/>
                  <a:pt x="77" y="257"/>
                  <a:pt x="77" y="257"/>
                </a:cubicBezTo>
                <a:cubicBezTo>
                  <a:pt x="39" y="257"/>
                  <a:pt x="9" y="226"/>
                  <a:pt x="9" y="186"/>
                </a:cubicBezTo>
                <a:cubicBezTo>
                  <a:pt x="9" y="149"/>
                  <a:pt x="39" y="117"/>
                  <a:pt x="75" y="115"/>
                </a:cubicBezTo>
                <a:cubicBezTo>
                  <a:pt x="78" y="115"/>
                  <a:pt x="80" y="113"/>
                  <a:pt x="80" y="110"/>
                </a:cubicBezTo>
                <a:cubicBezTo>
                  <a:pt x="80" y="79"/>
                  <a:pt x="105" y="55"/>
                  <a:pt x="137" y="55"/>
                </a:cubicBezTo>
                <a:cubicBezTo>
                  <a:pt x="145" y="55"/>
                  <a:pt x="153" y="56"/>
                  <a:pt x="161" y="59"/>
                </a:cubicBezTo>
                <a:cubicBezTo>
                  <a:pt x="163" y="60"/>
                  <a:pt x="165" y="59"/>
                  <a:pt x="167" y="57"/>
                </a:cubicBezTo>
                <a:cubicBezTo>
                  <a:pt x="185" y="27"/>
                  <a:pt x="215" y="9"/>
                  <a:pt x="248" y="9"/>
                </a:cubicBezTo>
                <a:cubicBezTo>
                  <a:pt x="300" y="9"/>
                  <a:pt x="343" y="56"/>
                  <a:pt x="344" y="112"/>
                </a:cubicBezTo>
                <a:cubicBezTo>
                  <a:pt x="344" y="115"/>
                  <a:pt x="346" y="116"/>
                  <a:pt x="348" y="117"/>
                </a:cubicBezTo>
                <a:cubicBezTo>
                  <a:pt x="382" y="122"/>
                  <a:pt x="407" y="151"/>
                  <a:pt x="407" y="186"/>
                </a:cubicBezTo>
                <a:cubicBezTo>
                  <a:pt x="407" y="224"/>
                  <a:pt x="378" y="255"/>
                  <a:pt x="344" y="2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Freeform 42">
            <a:extLst>
              <a:ext uri="{FF2B5EF4-FFF2-40B4-BE49-F238E27FC236}">
                <a16:creationId xmlns="" xmlns:a16="http://schemas.microsoft.com/office/drawing/2014/main" id="{35CBB389-F461-4DFB-A655-E9357F05CEEB}"/>
              </a:ext>
            </a:extLst>
          </p:cNvPr>
          <p:cNvSpPr>
            <a:spLocks noEditPoints="1"/>
          </p:cNvSpPr>
          <p:nvPr/>
        </p:nvSpPr>
        <p:spPr bwMode="auto">
          <a:xfrm>
            <a:off x="9137615" y="4412457"/>
            <a:ext cx="645076" cy="755846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7" name="Группа 46">
            <a:extLst>
              <a:ext uri="{FF2B5EF4-FFF2-40B4-BE49-F238E27FC236}">
                <a16:creationId xmlns="" xmlns:a16="http://schemas.microsoft.com/office/drawing/2014/main" id="{89E30500-BD79-490B-9112-D5640B0A1BAD}"/>
              </a:ext>
            </a:extLst>
          </p:cNvPr>
          <p:cNvGrpSpPr/>
          <p:nvPr/>
        </p:nvGrpSpPr>
        <p:grpSpPr>
          <a:xfrm>
            <a:off x="211573" y="1983053"/>
            <a:ext cx="4642529" cy="1013066"/>
            <a:chOff x="211573" y="1983053"/>
            <a:chExt cx="4642529" cy="1013066"/>
          </a:xfrm>
        </p:grpSpPr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A267E287-B903-4BBB-8336-667116250BF0}"/>
                </a:ext>
              </a:extLst>
            </p:cNvPr>
            <p:cNvSpPr txBox="1"/>
            <p:nvPr/>
          </p:nvSpPr>
          <p:spPr>
            <a:xfrm>
              <a:off x="211573" y="2038980"/>
              <a:ext cx="2133600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ru-RU" sz="2133" dirty="0"/>
                <a:t>Дома</a:t>
              </a:r>
              <a:endParaRPr lang="en-US" sz="1600" dirty="0"/>
            </a:p>
          </p:txBody>
        </p:sp>
        <p:grpSp>
          <p:nvGrpSpPr>
            <p:cNvPr id="44" name="Группа 43">
              <a:extLst>
                <a:ext uri="{FF2B5EF4-FFF2-40B4-BE49-F238E27FC236}">
                  <a16:creationId xmlns="" xmlns:a16="http://schemas.microsoft.com/office/drawing/2014/main" id="{AD21DCCB-0197-4AE7-838C-F68EAC823CA5}"/>
                </a:ext>
              </a:extLst>
            </p:cNvPr>
            <p:cNvGrpSpPr/>
            <p:nvPr/>
          </p:nvGrpSpPr>
          <p:grpSpPr>
            <a:xfrm>
              <a:off x="2345173" y="1983053"/>
              <a:ext cx="2508929" cy="1013066"/>
              <a:chOff x="2345173" y="1983053"/>
              <a:chExt cx="2508929" cy="1013066"/>
            </a:xfrm>
          </p:grpSpPr>
          <p:cxnSp>
            <p:nvCxnSpPr>
              <p:cNvPr id="7" name="Прямая соединительная линия 6">
                <a:extLst>
                  <a:ext uri="{FF2B5EF4-FFF2-40B4-BE49-F238E27FC236}">
                    <a16:creationId xmlns="" xmlns:a16="http://schemas.microsoft.com/office/drawing/2014/main" id="{DCF26909-CFB5-48DF-80A0-46419D3C42CA}"/>
                  </a:ext>
                </a:extLst>
              </p:cNvPr>
              <p:cNvCxnSpPr/>
              <p:nvPr/>
            </p:nvCxnSpPr>
            <p:spPr>
              <a:xfrm flipH="1" flipV="1">
                <a:off x="3297677" y="2509736"/>
                <a:ext cx="1556425" cy="486383"/>
              </a:xfrm>
              <a:prstGeom prst="line">
                <a:avLst/>
              </a:prstGeom>
              <a:ln>
                <a:solidFill>
                  <a:srgbClr val="0074B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Oval 12">
                <a:extLst>
                  <a:ext uri="{FF2B5EF4-FFF2-40B4-BE49-F238E27FC236}">
                    <a16:creationId xmlns="" xmlns:a16="http://schemas.microsoft.com/office/drawing/2014/main" id="{AA98E61C-DE73-4F7E-8A90-271C76175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45173" y="1983053"/>
                <a:ext cx="955523" cy="955523"/>
              </a:xfrm>
              <a:prstGeom prst="ellipse">
                <a:avLst/>
              </a:prstGeom>
              <a:solidFill>
                <a:srgbClr val="0070C0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/>
              </a:p>
            </p:txBody>
          </p:sp>
          <p:sp>
            <p:nvSpPr>
              <p:cNvPr id="41" name="Freeform 91">
                <a:extLst>
                  <a:ext uri="{FF2B5EF4-FFF2-40B4-BE49-F238E27FC236}">
                    <a16:creationId xmlns="" xmlns:a16="http://schemas.microsoft.com/office/drawing/2014/main" id="{331B82B2-67C9-4EAB-9932-A459F1CC3F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547664" y="2139215"/>
                <a:ext cx="581524" cy="585523"/>
              </a:xfrm>
              <a:custGeom>
                <a:avLst/>
                <a:gdLst>
                  <a:gd name="T0" fmla="*/ 560 w 563"/>
                  <a:gd name="T1" fmla="*/ 276 h 567"/>
                  <a:gd name="T2" fmla="*/ 512 w 563"/>
                  <a:gd name="T3" fmla="*/ 229 h 567"/>
                  <a:gd name="T4" fmla="*/ 512 w 563"/>
                  <a:gd name="T5" fmla="*/ 229 h 567"/>
                  <a:gd name="T6" fmla="*/ 464 w 563"/>
                  <a:gd name="T7" fmla="*/ 180 h 567"/>
                  <a:gd name="T8" fmla="*/ 464 w 563"/>
                  <a:gd name="T9" fmla="*/ 36 h 567"/>
                  <a:gd name="T10" fmla="*/ 457 w 563"/>
                  <a:gd name="T11" fmla="*/ 29 h 567"/>
                  <a:gd name="T12" fmla="*/ 385 w 563"/>
                  <a:gd name="T13" fmla="*/ 29 h 567"/>
                  <a:gd name="T14" fmla="*/ 378 w 563"/>
                  <a:gd name="T15" fmla="*/ 36 h 567"/>
                  <a:gd name="T16" fmla="*/ 378 w 563"/>
                  <a:gd name="T17" fmla="*/ 94 h 567"/>
                  <a:gd name="T18" fmla="*/ 286 w 563"/>
                  <a:gd name="T19" fmla="*/ 2 h 567"/>
                  <a:gd name="T20" fmla="*/ 276 w 563"/>
                  <a:gd name="T21" fmla="*/ 2 h 567"/>
                  <a:gd name="T22" fmla="*/ 50 w 563"/>
                  <a:gd name="T23" fmla="*/ 229 h 567"/>
                  <a:gd name="T24" fmla="*/ 50 w 563"/>
                  <a:gd name="T25" fmla="*/ 229 h 567"/>
                  <a:gd name="T26" fmla="*/ 2 w 563"/>
                  <a:gd name="T27" fmla="*/ 276 h 567"/>
                  <a:gd name="T28" fmla="*/ 2 w 563"/>
                  <a:gd name="T29" fmla="*/ 286 h 567"/>
                  <a:gd name="T30" fmla="*/ 12 w 563"/>
                  <a:gd name="T31" fmla="*/ 286 h 567"/>
                  <a:gd name="T32" fmla="*/ 48 w 563"/>
                  <a:gd name="T33" fmla="*/ 251 h 567"/>
                  <a:gd name="T34" fmla="*/ 48 w 563"/>
                  <a:gd name="T35" fmla="*/ 560 h 567"/>
                  <a:gd name="T36" fmla="*/ 50 w 563"/>
                  <a:gd name="T37" fmla="*/ 565 h 567"/>
                  <a:gd name="T38" fmla="*/ 55 w 563"/>
                  <a:gd name="T39" fmla="*/ 567 h 567"/>
                  <a:gd name="T40" fmla="*/ 209 w 563"/>
                  <a:gd name="T41" fmla="*/ 567 h 567"/>
                  <a:gd name="T42" fmla="*/ 216 w 563"/>
                  <a:gd name="T43" fmla="*/ 560 h 567"/>
                  <a:gd name="T44" fmla="*/ 216 w 563"/>
                  <a:gd name="T45" fmla="*/ 324 h 567"/>
                  <a:gd name="T46" fmla="*/ 346 w 563"/>
                  <a:gd name="T47" fmla="*/ 324 h 567"/>
                  <a:gd name="T48" fmla="*/ 346 w 563"/>
                  <a:gd name="T49" fmla="*/ 560 h 567"/>
                  <a:gd name="T50" fmla="*/ 353 w 563"/>
                  <a:gd name="T51" fmla="*/ 567 h 567"/>
                  <a:gd name="T52" fmla="*/ 508 w 563"/>
                  <a:gd name="T53" fmla="*/ 567 h 567"/>
                  <a:gd name="T54" fmla="*/ 512 w 563"/>
                  <a:gd name="T55" fmla="*/ 565 h 567"/>
                  <a:gd name="T56" fmla="*/ 515 w 563"/>
                  <a:gd name="T57" fmla="*/ 560 h 567"/>
                  <a:gd name="T58" fmla="*/ 515 w 563"/>
                  <a:gd name="T59" fmla="*/ 251 h 567"/>
                  <a:gd name="T60" fmla="*/ 550 w 563"/>
                  <a:gd name="T61" fmla="*/ 286 h 567"/>
                  <a:gd name="T62" fmla="*/ 555 w 563"/>
                  <a:gd name="T63" fmla="*/ 288 h 567"/>
                  <a:gd name="T64" fmla="*/ 560 w 563"/>
                  <a:gd name="T65" fmla="*/ 286 h 567"/>
                  <a:gd name="T66" fmla="*/ 560 w 563"/>
                  <a:gd name="T67" fmla="*/ 276 h 567"/>
                  <a:gd name="T68" fmla="*/ 392 w 563"/>
                  <a:gd name="T69" fmla="*/ 43 h 567"/>
                  <a:gd name="T70" fmla="*/ 450 w 563"/>
                  <a:gd name="T71" fmla="*/ 43 h 567"/>
                  <a:gd name="T72" fmla="*/ 450 w 563"/>
                  <a:gd name="T73" fmla="*/ 166 h 567"/>
                  <a:gd name="T74" fmla="*/ 392 w 563"/>
                  <a:gd name="T75" fmla="*/ 108 h 567"/>
                  <a:gd name="T76" fmla="*/ 392 w 563"/>
                  <a:gd name="T77" fmla="*/ 43 h 567"/>
                  <a:gd name="T78" fmla="*/ 501 w 563"/>
                  <a:gd name="T79" fmla="*/ 553 h 567"/>
                  <a:gd name="T80" fmla="*/ 360 w 563"/>
                  <a:gd name="T81" fmla="*/ 553 h 567"/>
                  <a:gd name="T82" fmla="*/ 360 w 563"/>
                  <a:gd name="T83" fmla="*/ 317 h 567"/>
                  <a:gd name="T84" fmla="*/ 353 w 563"/>
                  <a:gd name="T85" fmla="*/ 310 h 567"/>
                  <a:gd name="T86" fmla="*/ 209 w 563"/>
                  <a:gd name="T87" fmla="*/ 310 h 567"/>
                  <a:gd name="T88" fmla="*/ 202 w 563"/>
                  <a:gd name="T89" fmla="*/ 317 h 567"/>
                  <a:gd name="T90" fmla="*/ 202 w 563"/>
                  <a:gd name="T91" fmla="*/ 553 h 567"/>
                  <a:gd name="T92" fmla="*/ 62 w 563"/>
                  <a:gd name="T93" fmla="*/ 553 h 567"/>
                  <a:gd name="T94" fmla="*/ 62 w 563"/>
                  <a:gd name="T95" fmla="*/ 237 h 567"/>
                  <a:gd name="T96" fmla="*/ 281 w 563"/>
                  <a:gd name="T97" fmla="*/ 17 h 567"/>
                  <a:gd name="T98" fmla="*/ 380 w 563"/>
                  <a:gd name="T99" fmla="*/ 116 h 567"/>
                  <a:gd name="T100" fmla="*/ 380 w 563"/>
                  <a:gd name="T101" fmla="*/ 116 h 567"/>
                  <a:gd name="T102" fmla="*/ 452 w 563"/>
                  <a:gd name="T103" fmla="*/ 188 h 567"/>
                  <a:gd name="T104" fmla="*/ 452 w 563"/>
                  <a:gd name="T105" fmla="*/ 188 h 567"/>
                  <a:gd name="T106" fmla="*/ 501 w 563"/>
                  <a:gd name="T107" fmla="*/ 237 h 567"/>
                  <a:gd name="T108" fmla="*/ 501 w 563"/>
                  <a:gd name="T109" fmla="*/ 553 h 5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563" h="567">
                    <a:moveTo>
                      <a:pt x="560" y="276"/>
                    </a:moveTo>
                    <a:cubicBezTo>
                      <a:pt x="512" y="229"/>
                      <a:pt x="512" y="229"/>
                      <a:pt x="512" y="229"/>
                    </a:cubicBezTo>
                    <a:cubicBezTo>
                      <a:pt x="512" y="229"/>
                      <a:pt x="512" y="229"/>
                      <a:pt x="512" y="229"/>
                    </a:cubicBezTo>
                    <a:cubicBezTo>
                      <a:pt x="464" y="180"/>
                      <a:pt x="464" y="180"/>
                      <a:pt x="464" y="180"/>
                    </a:cubicBezTo>
                    <a:cubicBezTo>
                      <a:pt x="464" y="36"/>
                      <a:pt x="464" y="36"/>
                      <a:pt x="464" y="36"/>
                    </a:cubicBezTo>
                    <a:cubicBezTo>
                      <a:pt x="464" y="32"/>
                      <a:pt x="461" y="29"/>
                      <a:pt x="457" y="29"/>
                    </a:cubicBezTo>
                    <a:cubicBezTo>
                      <a:pt x="385" y="29"/>
                      <a:pt x="385" y="29"/>
                      <a:pt x="385" y="29"/>
                    </a:cubicBezTo>
                    <a:cubicBezTo>
                      <a:pt x="381" y="29"/>
                      <a:pt x="378" y="32"/>
                      <a:pt x="378" y="36"/>
                    </a:cubicBezTo>
                    <a:cubicBezTo>
                      <a:pt x="378" y="94"/>
                      <a:pt x="378" y="94"/>
                      <a:pt x="378" y="94"/>
                    </a:cubicBezTo>
                    <a:cubicBezTo>
                      <a:pt x="286" y="2"/>
                      <a:pt x="286" y="2"/>
                      <a:pt x="286" y="2"/>
                    </a:cubicBezTo>
                    <a:cubicBezTo>
                      <a:pt x="284" y="0"/>
                      <a:pt x="279" y="0"/>
                      <a:pt x="276" y="2"/>
                    </a:cubicBezTo>
                    <a:cubicBezTo>
                      <a:pt x="50" y="229"/>
                      <a:pt x="50" y="229"/>
                      <a:pt x="50" y="229"/>
                    </a:cubicBezTo>
                    <a:cubicBezTo>
                      <a:pt x="50" y="229"/>
                      <a:pt x="50" y="229"/>
                      <a:pt x="50" y="229"/>
                    </a:cubicBezTo>
                    <a:cubicBezTo>
                      <a:pt x="2" y="276"/>
                      <a:pt x="2" y="276"/>
                      <a:pt x="2" y="276"/>
                    </a:cubicBezTo>
                    <a:cubicBezTo>
                      <a:pt x="0" y="279"/>
                      <a:pt x="0" y="283"/>
                      <a:pt x="2" y="286"/>
                    </a:cubicBezTo>
                    <a:cubicBezTo>
                      <a:pt x="5" y="289"/>
                      <a:pt x="10" y="289"/>
                      <a:pt x="12" y="286"/>
                    </a:cubicBezTo>
                    <a:cubicBezTo>
                      <a:pt x="48" y="251"/>
                      <a:pt x="48" y="251"/>
                      <a:pt x="48" y="251"/>
                    </a:cubicBezTo>
                    <a:cubicBezTo>
                      <a:pt x="48" y="560"/>
                      <a:pt x="48" y="560"/>
                      <a:pt x="48" y="560"/>
                    </a:cubicBezTo>
                    <a:cubicBezTo>
                      <a:pt x="48" y="562"/>
                      <a:pt x="49" y="564"/>
                      <a:pt x="50" y="565"/>
                    </a:cubicBezTo>
                    <a:cubicBezTo>
                      <a:pt x="51" y="566"/>
                      <a:pt x="53" y="567"/>
                      <a:pt x="55" y="567"/>
                    </a:cubicBezTo>
                    <a:cubicBezTo>
                      <a:pt x="209" y="567"/>
                      <a:pt x="209" y="567"/>
                      <a:pt x="209" y="567"/>
                    </a:cubicBezTo>
                    <a:cubicBezTo>
                      <a:pt x="213" y="567"/>
                      <a:pt x="216" y="564"/>
                      <a:pt x="216" y="560"/>
                    </a:cubicBezTo>
                    <a:cubicBezTo>
                      <a:pt x="216" y="324"/>
                      <a:pt x="216" y="324"/>
                      <a:pt x="216" y="324"/>
                    </a:cubicBezTo>
                    <a:cubicBezTo>
                      <a:pt x="346" y="324"/>
                      <a:pt x="346" y="324"/>
                      <a:pt x="346" y="324"/>
                    </a:cubicBezTo>
                    <a:cubicBezTo>
                      <a:pt x="346" y="560"/>
                      <a:pt x="346" y="560"/>
                      <a:pt x="346" y="560"/>
                    </a:cubicBezTo>
                    <a:cubicBezTo>
                      <a:pt x="346" y="564"/>
                      <a:pt x="350" y="567"/>
                      <a:pt x="353" y="567"/>
                    </a:cubicBezTo>
                    <a:cubicBezTo>
                      <a:pt x="508" y="567"/>
                      <a:pt x="508" y="567"/>
                      <a:pt x="508" y="567"/>
                    </a:cubicBezTo>
                    <a:cubicBezTo>
                      <a:pt x="509" y="567"/>
                      <a:pt x="511" y="566"/>
                      <a:pt x="512" y="565"/>
                    </a:cubicBezTo>
                    <a:cubicBezTo>
                      <a:pt x="514" y="564"/>
                      <a:pt x="515" y="562"/>
                      <a:pt x="515" y="560"/>
                    </a:cubicBezTo>
                    <a:cubicBezTo>
                      <a:pt x="515" y="251"/>
                      <a:pt x="515" y="251"/>
                      <a:pt x="515" y="251"/>
                    </a:cubicBezTo>
                    <a:cubicBezTo>
                      <a:pt x="550" y="286"/>
                      <a:pt x="550" y="286"/>
                      <a:pt x="550" y="286"/>
                    </a:cubicBezTo>
                    <a:cubicBezTo>
                      <a:pt x="552" y="288"/>
                      <a:pt x="553" y="288"/>
                      <a:pt x="555" y="288"/>
                    </a:cubicBezTo>
                    <a:cubicBezTo>
                      <a:pt x="557" y="288"/>
                      <a:pt x="559" y="288"/>
                      <a:pt x="560" y="286"/>
                    </a:cubicBezTo>
                    <a:cubicBezTo>
                      <a:pt x="563" y="283"/>
                      <a:pt x="563" y="279"/>
                      <a:pt x="560" y="276"/>
                    </a:cubicBezTo>
                    <a:close/>
                    <a:moveTo>
                      <a:pt x="392" y="43"/>
                    </a:moveTo>
                    <a:cubicBezTo>
                      <a:pt x="450" y="43"/>
                      <a:pt x="450" y="43"/>
                      <a:pt x="450" y="43"/>
                    </a:cubicBezTo>
                    <a:cubicBezTo>
                      <a:pt x="450" y="166"/>
                      <a:pt x="450" y="166"/>
                      <a:pt x="450" y="166"/>
                    </a:cubicBezTo>
                    <a:cubicBezTo>
                      <a:pt x="392" y="108"/>
                      <a:pt x="392" y="108"/>
                      <a:pt x="392" y="108"/>
                    </a:cubicBezTo>
                    <a:lnTo>
                      <a:pt x="392" y="43"/>
                    </a:lnTo>
                    <a:close/>
                    <a:moveTo>
                      <a:pt x="501" y="553"/>
                    </a:moveTo>
                    <a:cubicBezTo>
                      <a:pt x="360" y="553"/>
                      <a:pt x="360" y="553"/>
                      <a:pt x="360" y="553"/>
                    </a:cubicBezTo>
                    <a:cubicBezTo>
                      <a:pt x="360" y="317"/>
                      <a:pt x="360" y="317"/>
                      <a:pt x="360" y="317"/>
                    </a:cubicBezTo>
                    <a:cubicBezTo>
                      <a:pt x="360" y="313"/>
                      <a:pt x="357" y="310"/>
                      <a:pt x="353" y="310"/>
                    </a:cubicBezTo>
                    <a:cubicBezTo>
                      <a:pt x="209" y="310"/>
                      <a:pt x="209" y="310"/>
                      <a:pt x="209" y="310"/>
                    </a:cubicBezTo>
                    <a:cubicBezTo>
                      <a:pt x="205" y="310"/>
                      <a:pt x="202" y="313"/>
                      <a:pt x="202" y="317"/>
                    </a:cubicBezTo>
                    <a:cubicBezTo>
                      <a:pt x="202" y="553"/>
                      <a:pt x="202" y="553"/>
                      <a:pt x="202" y="553"/>
                    </a:cubicBezTo>
                    <a:cubicBezTo>
                      <a:pt x="62" y="553"/>
                      <a:pt x="62" y="553"/>
                      <a:pt x="62" y="553"/>
                    </a:cubicBezTo>
                    <a:cubicBezTo>
                      <a:pt x="62" y="237"/>
                      <a:pt x="62" y="237"/>
                      <a:pt x="62" y="237"/>
                    </a:cubicBezTo>
                    <a:cubicBezTo>
                      <a:pt x="281" y="17"/>
                      <a:pt x="281" y="17"/>
                      <a:pt x="281" y="17"/>
                    </a:cubicBezTo>
                    <a:cubicBezTo>
                      <a:pt x="380" y="116"/>
                      <a:pt x="380" y="116"/>
                      <a:pt x="380" y="116"/>
                    </a:cubicBezTo>
                    <a:cubicBezTo>
                      <a:pt x="380" y="116"/>
                      <a:pt x="380" y="116"/>
                      <a:pt x="380" y="116"/>
                    </a:cubicBezTo>
                    <a:cubicBezTo>
                      <a:pt x="452" y="188"/>
                      <a:pt x="452" y="188"/>
                      <a:pt x="452" y="188"/>
                    </a:cubicBezTo>
                    <a:cubicBezTo>
                      <a:pt x="452" y="188"/>
                      <a:pt x="452" y="188"/>
                      <a:pt x="452" y="188"/>
                    </a:cubicBezTo>
                    <a:cubicBezTo>
                      <a:pt x="501" y="237"/>
                      <a:pt x="501" y="237"/>
                      <a:pt x="501" y="237"/>
                    </a:cubicBezTo>
                    <a:lnTo>
                      <a:pt x="501" y="5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63" name="Группа 62"/>
          <p:cNvGrpSpPr/>
          <p:nvPr/>
        </p:nvGrpSpPr>
        <p:grpSpPr>
          <a:xfrm>
            <a:off x="7430249" y="1944078"/>
            <a:ext cx="4738016" cy="1054127"/>
            <a:chOff x="7430249" y="1944078"/>
            <a:chExt cx="4738016" cy="1054127"/>
          </a:xfrm>
        </p:grpSpPr>
        <p:cxnSp>
          <p:nvCxnSpPr>
            <p:cNvPr id="31" name="Прямая соединительная линия 30">
              <a:extLst>
                <a:ext uri="{FF2B5EF4-FFF2-40B4-BE49-F238E27FC236}">
                  <a16:creationId xmlns="" xmlns:a16="http://schemas.microsoft.com/office/drawing/2014/main" id="{48E093C9-A7C4-4599-9A30-74F2A46222E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30249" y="2460814"/>
              <a:ext cx="1540738" cy="537391"/>
            </a:xfrm>
            <a:prstGeom prst="line">
              <a:avLst/>
            </a:prstGeom>
            <a:ln>
              <a:solidFill>
                <a:srgbClr val="0074B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="" xmlns:a16="http://schemas.microsoft.com/office/drawing/2014/main" id="{FBF46263-1307-46F9-9A70-2E0CF21A6C31}"/>
                </a:ext>
              </a:extLst>
            </p:cNvPr>
            <p:cNvSpPr txBox="1"/>
            <p:nvPr/>
          </p:nvSpPr>
          <p:spPr>
            <a:xfrm>
              <a:off x="9823092" y="2250532"/>
              <a:ext cx="2345173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33" dirty="0"/>
                <a:t>В командировке</a:t>
              </a:r>
              <a:endParaRPr lang="en-US" sz="1600" dirty="0"/>
            </a:p>
          </p:txBody>
        </p:sp>
        <p:grpSp>
          <p:nvGrpSpPr>
            <p:cNvPr id="22" name="Группа 21"/>
            <p:cNvGrpSpPr/>
            <p:nvPr/>
          </p:nvGrpSpPr>
          <p:grpSpPr>
            <a:xfrm>
              <a:off x="8828594" y="1944078"/>
              <a:ext cx="994498" cy="994498"/>
              <a:chOff x="8764309" y="1858861"/>
              <a:chExt cx="1018382" cy="1018382"/>
            </a:xfrm>
          </p:grpSpPr>
          <p:sp>
            <p:nvSpPr>
              <p:cNvPr id="55" name="Oval 26"/>
              <p:cNvSpPr>
                <a:spLocks noChangeArrowheads="1"/>
              </p:cNvSpPr>
              <p:nvPr/>
            </p:nvSpPr>
            <p:spPr bwMode="auto">
              <a:xfrm>
                <a:off x="8764309" y="1858861"/>
                <a:ext cx="1018382" cy="1018382"/>
              </a:xfrm>
              <a:prstGeom prst="ellipse">
                <a:avLst/>
              </a:prstGeom>
              <a:solidFill>
                <a:srgbClr val="00B0F0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Freeform 49"/>
              <p:cNvSpPr>
                <a:spLocks noEditPoints="1"/>
              </p:cNvSpPr>
              <p:nvPr/>
            </p:nvSpPr>
            <p:spPr bwMode="auto">
              <a:xfrm>
                <a:off x="9096916" y="2014493"/>
                <a:ext cx="371915" cy="698474"/>
              </a:xfrm>
              <a:custGeom>
                <a:avLst/>
                <a:gdLst>
                  <a:gd name="T0" fmla="*/ 169 w 260"/>
                  <a:gd name="T1" fmla="*/ 46 h 489"/>
                  <a:gd name="T2" fmla="*/ 77 w 260"/>
                  <a:gd name="T3" fmla="*/ 46 h 489"/>
                  <a:gd name="T4" fmla="*/ 123 w 260"/>
                  <a:gd name="T5" fmla="*/ 10 h 489"/>
                  <a:gd name="T6" fmla="*/ 123 w 260"/>
                  <a:gd name="T7" fmla="*/ 83 h 489"/>
                  <a:gd name="T8" fmla="*/ 123 w 260"/>
                  <a:gd name="T9" fmla="*/ 10 h 489"/>
                  <a:gd name="T10" fmla="*/ 209 w 260"/>
                  <a:gd name="T11" fmla="*/ 286 h 489"/>
                  <a:gd name="T12" fmla="*/ 232 w 260"/>
                  <a:gd name="T13" fmla="*/ 295 h 489"/>
                  <a:gd name="T14" fmla="*/ 244 w 260"/>
                  <a:gd name="T15" fmla="*/ 274 h 489"/>
                  <a:gd name="T16" fmla="*/ 196 w 260"/>
                  <a:gd name="T17" fmla="*/ 133 h 489"/>
                  <a:gd name="T18" fmla="*/ 51 w 260"/>
                  <a:gd name="T19" fmla="*/ 133 h 489"/>
                  <a:gd name="T20" fmla="*/ 3 w 260"/>
                  <a:gd name="T21" fmla="*/ 274 h 489"/>
                  <a:gd name="T22" fmla="*/ 15 w 260"/>
                  <a:gd name="T23" fmla="*/ 295 h 489"/>
                  <a:gd name="T24" fmla="*/ 37 w 260"/>
                  <a:gd name="T25" fmla="*/ 286 h 489"/>
                  <a:gd name="T26" fmla="*/ 64 w 260"/>
                  <a:gd name="T27" fmla="*/ 470 h 489"/>
                  <a:gd name="T28" fmla="*/ 86 w 260"/>
                  <a:gd name="T29" fmla="*/ 489 h 489"/>
                  <a:gd name="T30" fmla="*/ 123 w 260"/>
                  <a:gd name="T31" fmla="*/ 345 h 489"/>
                  <a:gd name="T32" fmla="*/ 160 w 260"/>
                  <a:gd name="T33" fmla="*/ 489 h 489"/>
                  <a:gd name="T34" fmla="*/ 182 w 260"/>
                  <a:gd name="T35" fmla="*/ 471 h 489"/>
                  <a:gd name="T36" fmla="*/ 176 w 260"/>
                  <a:gd name="T37" fmla="*/ 212 h 489"/>
                  <a:gd name="T38" fmla="*/ 169 w 260"/>
                  <a:gd name="T39" fmla="*/ 184 h 489"/>
                  <a:gd name="T40" fmla="*/ 169 w 260"/>
                  <a:gd name="T41" fmla="*/ 330 h 489"/>
                  <a:gd name="T42" fmla="*/ 172 w 260"/>
                  <a:gd name="T43" fmla="*/ 458 h 489"/>
                  <a:gd name="T44" fmla="*/ 173 w 260"/>
                  <a:gd name="T45" fmla="*/ 470 h 489"/>
                  <a:gd name="T46" fmla="*/ 160 w 260"/>
                  <a:gd name="T47" fmla="*/ 485 h 489"/>
                  <a:gd name="T48" fmla="*/ 147 w 260"/>
                  <a:gd name="T49" fmla="*/ 470 h 489"/>
                  <a:gd name="T50" fmla="*/ 123 w 260"/>
                  <a:gd name="T51" fmla="*/ 300 h 489"/>
                  <a:gd name="T52" fmla="*/ 99 w 260"/>
                  <a:gd name="T53" fmla="*/ 470 h 489"/>
                  <a:gd name="T54" fmla="*/ 74 w 260"/>
                  <a:gd name="T55" fmla="*/ 470 h 489"/>
                  <a:gd name="T56" fmla="*/ 74 w 260"/>
                  <a:gd name="T57" fmla="*/ 458 h 489"/>
                  <a:gd name="T58" fmla="*/ 77 w 260"/>
                  <a:gd name="T59" fmla="*/ 330 h 489"/>
                  <a:gd name="T60" fmla="*/ 77 w 260"/>
                  <a:gd name="T61" fmla="*/ 184 h 489"/>
                  <a:gd name="T62" fmla="*/ 28 w 260"/>
                  <a:gd name="T63" fmla="*/ 282 h 489"/>
                  <a:gd name="T64" fmla="*/ 18 w 260"/>
                  <a:gd name="T65" fmla="*/ 286 h 489"/>
                  <a:gd name="T66" fmla="*/ 12 w 260"/>
                  <a:gd name="T67" fmla="*/ 277 h 489"/>
                  <a:gd name="T68" fmla="*/ 17 w 260"/>
                  <a:gd name="T69" fmla="*/ 260 h 489"/>
                  <a:gd name="T70" fmla="*/ 123 w 260"/>
                  <a:gd name="T71" fmla="*/ 113 h 489"/>
                  <a:gd name="T72" fmla="*/ 229 w 260"/>
                  <a:gd name="T73" fmla="*/ 260 h 489"/>
                  <a:gd name="T74" fmla="*/ 235 w 260"/>
                  <a:gd name="T75" fmla="*/ 277 h 489"/>
                  <a:gd name="T76" fmla="*/ 229 w 260"/>
                  <a:gd name="T77" fmla="*/ 286 h 489"/>
                  <a:gd name="T78" fmla="*/ 218 w 260"/>
                  <a:gd name="T79" fmla="*/ 282 h 489"/>
                  <a:gd name="T80" fmla="*/ 244 w 260"/>
                  <a:gd name="T81" fmla="*/ 322 h 489"/>
                  <a:gd name="T82" fmla="*/ 239 w 260"/>
                  <a:gd name="T83" fmla="*/ 308 h 489"/>
                  <a:gd name="T84" fmla="*/ 228 w 260"/>
                  <a:gd name="T85" fmla="*/ 308 h 489"/>
                  <a:gd name="T86" fmla="*/ 223 w 260"/>
                  <a:gd name="T87" fmla="*/ 322 h 489"/>
                  <a:gd name="T88" fmla="*/ 206 w 260"/>
                  <a:gd name="T89" fmla="*/ 424 h 489"/>
                  <a:gd name="T90" fmla="*/ 244 w 260"/>
                  <a:gd name="T91" fmla="*/ 441 h 489"/>
                  <a:gd name="T92" fmla="*/ 260 w 260"/>
                  <a:gd name="T93" fmla="*/ 338 h 489"/>
                  <a:gd name="T94" fmla="*/ 249 w 260"/>
                  <a:gd name="T95" fmla="*/ 424 h 489"/>
                  <a:gd name="T96" fmla="*/ 223 w 260"/>
                  <a:gd name="T97" fmla="*/ 430 h 489"/>
                  <a:gd name="T98" fmla="*/ 217 w 260"/>
                  <a:gd name="T99" fmla="*/ 338 h 489"/>
                  <a:gd name="T100" fmla="*/ 244 w 260"/>
                  <a:gd name="T101" fmla="*/ 332 h 489"/>
                  <a:gd name="T102" fmla="*/ 249 w 260"/>
                  <a:gd name="T103" fmla="*/ 424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260" h="489">
                    <a:moveTo>
                      <a:pt x="123" y="93"/>
                    </a:moveTo>
                    <a:cubicBezTo>
                      <a:pt x="149" y="93"/>
                      <a:pt x="169" y="72"/>
                      <a:pt x="169" y="46"/>
                    </a:cubicBezTo>
                    <a:cubicBezTo>
                      <a:pt x="169" y="21"/>
                      <a:pt x="149" y="0"/>
                      <a:pt x="123" y="0"/>
                    </a:cubicBezTo>
                    <a:cubicBezTo>
                      <a:pt x="98" y="0"/>
                      <a:pt x="77" y="21"/>
                      <a:pt x="77" y="46"/>
                    </a:cubicBezTo>
                    <a:cubicBezTo>
                      <a:pt x="77" y="72"/>
                      <a:pt x="98" y="93"/>
                      <a:pt x="123" y="93"/>
                    </a:cubicBezTo>
                    <a:close/>
                    <a:moveTo>
                      <a:pt x="123" y="10"/>
                    </a:moveTo>
                    <a:cubicBezTo>
                      <a:pt x="144" y="10"/>
                      <a:pt x="160" y="26"/>
                      <a:pt x="160" y="46"/>
                    </a:cubicBezTo>
                    <a:cubicBezTo>
                      <a:pt x="160" y="67"/>
                      <a:pt x="144" y="83"/>
                      <a:pt x="123" y="83"/>
                    </a:cubicBezTo>
                    <a:cubicBezTo>
                      <a:pt x="103" y="83"/>
                      <a:pt x="86" y="67"/>
                      <a:pt x="86" y="46"/>
                    </a:cubicBezTo>
                    <a:cubicBezTo>
                      <a:pt x="86" y="26"/>
                      <a:pt x="103" y="10"/>
                      <a:pt x="123" y="10"/>
                    </a:cubicBezTo>
                    <a:close/>
                    <a:moveTo>
                      <a:pt x="176" y="212"/>
                    </a:moveTo>
                    <a:cubicBezTo>
                      <a:pt x="209" y="286"/>
                      <a:pt x="209" y="286"/>
                      <a:pt x="209" y="286"/>
                    </a:cubicBezTo>
                    <a:cubicBezTo>
                      <a:pt x="212" y="292"/>
                      <a:pt x="218" y="296"/>
                      <a:pt x="225" y="296"/>
                    </a:cubicBezTo>
                    <a:cubicBezTo>
                      <a:pt x="227" y="296"/>
                      <a:pt x="230" y="296"/>
                      <a:pt x="232" y="295"/>
                    </a:cubicBezTo>
                    <a:cubicBezTo>
                      <a:pt x="241" y="292"/>
                      <a:pt x="246" y="283"/>
                      <a:pt x="244" y="274"/>
                    </a:cubicBezTo>
                    <a:cubicBezTo>
                      <a:pt x="244" y="274"/>
                      <a:pt x="244" y="274"/>
                      <a:pt x="244" y="274"/>
                    </a:cubicBezTo>
                    <a:cubicBezTo>
                      <a:pt x="243" y="273"/>
                      <a:pt x="241" y="266"/>
                      <a:pt x="238" y="257"/>
                    </a:cubicBezTo>
                    <a:cubicBezTo>
                      <a:pt x="226" y="221"/>
                      <a:pt x="202" y="146"/>
                      <a:pt x="196" y="133"/>
                    </a:cubicBezTo>
                    <a:cubicBezTo>
                      <a:pt x="186" y="112"/>
                      <a:pt x="164" y="104"/>
                      <a:pt x="123" y="104"/>
                    </a:cubicBezTo>
                    <a:cubicBezTo>
                      <a:pt x="82" y="104"/>
                      <a:pt x="61" y="112"/>
                      <a:pt x="51" y="133"/>
                    </a:cubicBezTo>
                    <a:cubicBezTo>
                      <a:pt x="44" y="146"/>
                      <a:pt x="20" y="221"/>
                      <a:pt x="8" y="257"/>
                    </a:cubicBezTo>
                    <a:cubicBezTo>
                      <a:pt x="6" y="265"/>
                      <a:pt x="3" y="273"/>
                      <a:pt x="3" y="274"/>
                    </a:cubicBezTo>
                    <a:cubicBezTo>
                      <a:pt x="3" y="274"/>
                      <a:pt x="3" y="274"/>
                      <a:pt x="3" y="274"/>
                    </a:cubicBezTo>
                    <a:cubicBezTo>
                      <a:pt x="0" y="283"/>
                      <a:pt x="6" y="292"/>
                      <a:pt x="15" y="295"/>
                    </a:cubicBezTo>
                    <a:cubicBezTo>
                      <a:pt x="17" y="296"/>
                      <a:pt x="19" y="296"/>
                      <a:pt x="21" y="296"/>
                    </a:cubicBezTo>
                    <a:cubicBezTo>
                      <a:pt x="28" y="296"/>
                      <a:pt x="34" y="292"/>
                      <a:pt x="37" y="286"/>
                    </a:cubicBezTo>
                    <a:cubicBezTo>
                      <a:pt x="71" y="212"/>
                      <a:pt x="71" y="212"/>
                      <a:pt x="71" y="212"/>
                    </a:cubicBezTo>
                    <a:cubicBezTo>
                      <a:pt x="68" y="310"/>
                      <a:pt x="65" y="463"/>
                      <a:pt x="64" y="470"/>
                    </a:cubicBezTo>
                    <a:cubicBezTo>
                      <a:pt x="64" y="470"/>
                      <a:pt x="64" y="470"/>
                      <a:pt x="64" y="471"/>
                    </a:cubicBezTo>
                    <a:cubicBezTo>
                      <a:pt x="65" y="481"/>
                      <a:pt x="75" y="489"/>
                      <a:pt x="86" y="489"/>
                    </a:cubicBezTo>
                    <a:cubicBezTo>
                      <a:pt x="98" y="489"/>
                      <a:pt x="108" y="481"/>
                      <a:pt x="108" y="471"/>
                    </a:cubicBezTo>
                    <a:cubicBezTo>
                      <a:pt x="123" y="345"/>
                      <a:pt x="123" y="345"/>
                      <a:pt x="123" y="345"/>
                    </a:cubicBezTo>
                    <a:cubicBezTo>
                      <a:pt x="138" y="471"/>
                      <a:pt x="138" y="471"/>
                      <a:pt x="138" y="471"/>
                    </a:cubicBezTo>
                    <a:cubicBezTo>
                      <a:pt x="139" y="481"/>
                      <a:pt x="149" y="489"/>
                      <a:pt x="160" y="489"/>
                    </a:cubicBezTo>
                    <a:cubicBezTo>
                      <a:pt x="160" y="489"/>
                      <a:pt x="160" y="489"/>
                      <a:pt x="160" y="489"/>
                    </a:cubicBezTo>
                    <a:cubicBezTo>
                      <a:pt x="172" y="489"/>
                      <a:pt x="181" y="481"/>
                      <a:pt x="182" y="471"/>
                    </a:cubicBezTo>
                    <a:cubicBezTo>
                      <a:pt x="182" y="470"/>
                      <a:pt x="182" y="470"/>
                      <a:pt x="182" y="470"/>
                    </a:cubicBezTo>
                    <a:cubicBezTo>
                      <a:pt x="182" y="463"/>
                      <a:pt x="178" y="310"/>
                      <a:pt x="176" y="212"/>
                    </a:cubicBezTo>
                    <a:close/>
                    <a:moveTo>
                      <a:pt x="175" y="187"/>
                    </a:moveTo>
                    <a:cubicBezTo>
                      <a:pt x="174" y="185"/>
                      <a:pt x="172" y="184"/>
                      <a:pt x="169" y="184"/>
                    </a:cubicBezTo>
                    <a:cubicBezTo>
                      <a:pt x="167" y="185"/>
                      <a:pt x="166" y="187"/>
                      <a:pt x="166" y="189"/>
                    </a:cubicBezTo>
                    <a:cubicBezTo>
                      <a:pt x="166" y="189"/>
                      <a:pt x="167" y="259"/>
                      <a:pt x="169" y="330"/>
                    </a:cubicBezTo>
                    <a:cubicBezTo>
                      <a:pt x="170" y="365"/>
                      <a:pt x="171" y="400"/>
                      <a:pt x="172" y="426"/>
                    </a:cubicBezTo>
                    <a:cubicBezTo>
                      <a:pt x="172" y="439"/>
                      <a:pt x="172" y="450"/>
                      <a:pt x="172" y="458"/>
                    </a:cubicBezTo>
                    <a:cubicBezTo>
                      <a:pt x="173" y="464"/>
                      <a:pt x="173" y="468"/>
                      <a:pt x="173" y="470"/>
                    </a:cubicBezTo>
                    <a:cubicBezTo>
                      <a:pt x="173" y="470"/>
                      <a:pt x="173" y="470"/>
                      <a:pt x="173" y="470"/>
                    </a:cubicBezTo>
                    <a:cubicBezTo>
                      <a:pt x="172" y="475"/>
                      <a:pt x="167" y="480"/>
                      <a:pt x="160" y="480"/>
                    </a:cubicBezTo>
                    <a:cubicBezTo>
                      <a:pt x="160" y="485"/>
                      <a:pt x="160" y="485"/>
                      <a:pt x="160" y="485"/>
                    </a:cubicBezTo>
                    <a:cubicBezTo>
                      <a:pt x="160" y="480"/>
                      <a:pt x="160" y="480"/>
                      <a:pt x="160" y="480"/>
                    </a:cubicBezTo>
                    <a:cubicBezTo>
                      <a:pt x="153" y="480"/>
                      <a:pt x="148" y="476"/>
                      <a:pt x="147" y="470"/>
                    </a:cubicBezTo>
                    <a:cubicBezTo>
                      <a:pt x="128" y="305"/>
                      <a:pt x="128" y="305"/>
                      <a:pt x="128" y="305"/>
                    </a:cubicBezTo>
                    <a:cubicBezTo>
                      <a:pt x="128" y="302"/>
                      <a:pt x="126" y="300"/>
                      <a:pt x="123" y="300"/>
                    </a:cubicBezTo>
                    <a:cubicBezTo>
                      <a:pt x="121" y="300"/>
                      <a:pt x="119" y="302"/>
                      <a:pt x="119" y="305"/>
                    </a:cubicBezTo>
                    <a:cubicBezTo>
                      <a:pt x="99" y="470"/>
                      <a:pt x="99" y="470"/>
                      <a:pt x="99" y="470"/>
                    </a:cubicBezTo>
                    <a:cubicBezTo>
                      <a:pt x="99" y="476"/>
                      <a:pt x="93" y="480"/>
                      <a:pt x="86" y="480"/>
                    </a:cubicBezTo>
                    <a:cubicBezTo>
                      <a:pt x="80" y="480"/>
                      <a:pt x="74" y="475"/>
                      <a:pt x="74" y="470"/>
                    </a:cubicBezTo>
                    <a:cubicBezTo>
                      <a:pt x="74" y="469"/>
                      <a:pt x="74" y="468"/>
                      <a:pt x="74" y="467"/>
                    </a:cubicBezTo>
                    <a:cubicBezTo>
                      <a:pt x="74" y="465"/>
                      <a:pt x="74" y="462"/>
                      <a:pt x="74" y="458"/>
                    </a:cubicBezTo>
                    <a:cubicBezTo>
                      <a:pt x="74" y="451"/>
                      <a:pt x="74" y="440"/>
                      <a:pt x="75" y="426"/>
                    </a:cubicBezTo>
                    <a:cubicBezTo>
                      <a:pt x="75" y="400"/>
                      <a:pt x="76" y="365"/>
                      <a:pt x="77" y="330"/>
                    </a:cubicBezTo>
                    <a:cubicBezTo>
                      <a:pt x="79" y="259"/>
                      <a:pt x="81" y="189"/>
                      <a:pt x="81" y="189"/>
                    </a:cubicBezTo>
                    <a:cubicBezTo>
                      <a:pt x="81" y="187"/>
                      <a:pt x="79" y="185"/>
                      <a:pt x="77" y="184"/>
                    </a:cubicBezTo>
                    <a:cubicBezTo>
                      <a:pt x="75" y="184"/>
                      <a:pt x="73" y="185"/>
                      <a:pt x="72" y="187"/>
                    </a:cubicBezTo>
                    <a:cubicBezTo>
                      <a:pt x="28" y="282"/>
                      <a:pt x="28" y="282"/>
                      <a:pt x="28" y="282"/>
                    </a:cubicBezTo>
                    <a:cubicBezTo>
                      <a:pt x="27" y="285"/>
                      <a:pt x="25" y="287"/>
                      <a:pt x="21" y="287"/>
                    </a:cubicBezTo>
                    <a:cubicBezTo>
                      <a:pt x="20" y="287"/>
                      <a:pt x="19" y="286"/>
                      <a:pt x="18" y="286"/>
                    </a:cubicBezTo>
                    <a:cubicBezTo>
                      <a:pt x="14" y="285"/>
                      <a:pt x="11" y="280"/>
                      <a:pt x="12" y="277"/>
                    </a:cubicBezTo>
                    <a:cubicBezTo>
                      <a:pt x="12" y="277"/>
                      <a:pt x="12" y="277"/>
                      <a:pt x="12" y="277"/>
                    </a:cubicBezTo>
                    <a:cubicBezTo>
                      <a:pt x="12" y="276"/>
                      <a:pt x="13" y="274"/>
                      <a:pt x="13" y="272"/>
                    </a:cubicBezTo>
                    <a:cubicBezTo>
                      <a:pt x="14" y="269"/>
                      <a:pt x="16" y="265"/>
                      <a:pt x="17" y="260"/>
                    </a:cubicBezTo>
                    <a:cubicBezTo>
                      <a:pt x="28" y="227"/>
                      <a:pt x="53" y="150"/>
                      <a:pt x="59" y="137"/>
                    </a:cubicBezTo>
                    <a:cubicBezTo>
                      <a:pt x="65" y="125"/>
                      <a:pt x="77" y="113"/>
                      <a:pt x="123" y="113"/>
                    </a:cubicBezTo>
                    <a:cubicBezTo>
                      <a:pt x="169" y="113"/>
                      <a:pt x="182" y="125"/>
                      <a:pt x="187" y="137"/>
                    </a:cubicBezTo>
                    <a:cubicBezTo>
                      <a:pt x="193" y="150"/>
                      <a:pt x="218" y="227"/>
                      <a:pt x="229" y="260"/>
                    </a:cubicBezTo>
                    <a:cubicBezTo>
                      <a:pt x="231" y="265"/>
                      <a:pt x="232" y="269"/>
                      <a:pt x="233" y="272"/>
                    </a:cubicBezTo>
                    <a:cubicBezTo>
                      <a:pt x="234" y="274"/>
                      <a:pt x="234" y="276"/>
                      <a:pt x="235" y="277"/>
                    </a:cubicBezTo>
                    <a:cubicBezTo>
                      <a:pt x="235" y="277"/>
                      <a:pt x="235" y="277"/>
                      <a:pt x="235" y="277"/>
                    </a:cubicBezTo>
                    <a:cubicBezTo>
                      <a:pt x="236" y="280"/>
                      <a:pt x="233" y="285"/>
                      <a:pt x="229" y="286"/>
                    </a:cubicBezTo>
                    <a:cubicBezTo>
                      <a:pt x="227" y="286"/>
                      <a:pt x="226" y="287"/>
                      <a:pt x="225" y="287"/>
                    </a:cubicBezTo>
                    <a:cubicBezTo>
                      <a:pt x="222" y="287"/>
                      <a:pt x="219" y="285"/>
                      <a:pt x="218" y="282"/>
                    </a:cubicBezTo>
                    <a:lnTo>
                      <a:pt x="175" y="187"/>
                    </a:lnTo>
                    <a:close/>
                    <a:moveTo>
                      <a:pt x="244" y="322"/>
                    </a:moveTo>
                    <a:cubicBezTo>
                      <a:pt x="239" y="322"/>
                      <a:pt x="239" y="322"/>
                      <a:pt x="239" y="322"/>
                    </a:cubicBezTo>
                    <a:cubicBezTo>
                      <a:pt x="239" y="308"/>
                      <a:pt x="239" y="308"/>
                      <a:pt x="239" y="308"/>
                    </a:cubicBezTo>
                    <a:cubicBezTo>
                      <a:pt x="239" y="305"/>
                      <a:pt x="236" y="302"/>
                      <a:pt x="233" y="302"/>
                    </a:cubicBezTo>
                    <a:cubicBezTo>
                      <a:pt x="230" y="302"/>
                      <a:pt x="228" y="305"/>
                      <a:pt x="228" y="308"/>
                    </a:cubicBezTo>
                    <a:cubicBezTo>
                      <a:pt x="228" y="322"/>
                      <a:pt x="228" y="322"/>
                      <a:pt x="228" y="322"/>
                    </a:cubicBezTo>
                    <a:cubicBezTo>
                      <a:pt x="223" y="322"/>
                      <a:pt x="223" y="322"/>
                      <a:pt x="223" y="322"/>
                    </a:cubicBezTo>
                    <a:cubicBezTo>
                      <a:pt x="214" y="322"/>
                      <a:pt x="206" y="329"/>
                      <a:pt x="206" y="338"/>
                    </a:cubicBezTo>
                    <a:cubicBezTo>
                      <a:pt x="206" y="424"/>
                      <a:pt x="206" y="424"/>
                      <a:pt x="206" y="424"/>
                    </a:cubicBezTo>
                    <a:cubicBezTo>
                      <a:pt x="206" y="433"/>
                      <a:pt x="214" y="441"/>
                      <a:pt x="223" y="441"/>
                    </a:cubicBezTo>
                    <a:cubicBezTo>
                      <a:pt x="244" y="441"/>
                      <a:pt x="244" y="441"/>
                      <a:pt x="244" y="441"/>
                    </a:cubicBezTo>
                    <a:cubicBezTo>
                      <a:pt x="253" y="441"/>
                      <a:pt x="260" y="433"/>
                      <a:pt x="260" y="424"/>
                    </a:cubicBezTo>
                    <a:cubicBezTo>
                      <a:pt x="260" y="338"/>
                      <a:pt x="260" y="338"/>
                      <a:pt x="260" y="338"/>
                    </a:cubicBezTo>
                    <a:cubicBezTo>
                      <a:pt x="260" y="329"/>
                      <a:pt x="253" y="322"/>
                      <a:pt x="244" y="322"/>
                    </a:cubicBezTo>
                    <a:close/>
                    <a:moveTo>
                      <a:pt x="249" y="424"/>
                    </a:moveTo>
                    <a:cubicBezTo>
                      <a:pt x="249" y="427"/>
                      <a:pt x="247" y="430"/>
                      <a:pt x="244" y="430"/>
                    </a:cubicBezTo>
                    <a:cubicBezTo>
                      <a:pt x="223" y="430"/>
                      <a:pt x="223" y="430"/>
                      <a:pt x="223" y="430"/>
                    </a:cubicBezTo>
                    <a:cubicBezTo>
                      <a:pt x="220" y="430"/>
                      <a:pt x="217" y="427"/>
                      <a:pt x="217" y="424"/>
                    </a:cubicBezTo>
                    <a:cubicBezTo>
                      <a:pt x="217" y="338"/>
                      <a:pt x="217" y="338"/>
                      <a:pt x="217" y="338"/>
                    </a:cubicBezTo>
                    <a:cubicBezTo>
                      <a:pt x="217" y="335"/>
                      <a:pt x="220" y="332"/>
                      <a:pt x="223" y="332"/>
                    </a:cubicBezTo>
                    <a:cubicBezTo>
                      <a:pt x="244" y="332"/>
                      <a:pt x="244" y="332"/>
                      <a:pt x="244" y="332"/>
                    </a:cubicBezTo>
                    <a:cubicBezTo>
                      <a:pt x="247" y="332"/>
                      <a:pt x="249" y="335"/>
                      <a:pt x="249" y="338"/>
                    </a:cubicBezTo>
                    <a:lnTo>
                      <a:pt x="249" y="4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0" name="Группа 19"/>
          <p:cNvGrpSpPr/>
          <p:nvPr/>
        </p:nvGrpSpPr>
        <p:grpSpPr>
          <a:xfrm>
            <a:off x="832976" y="4564922"/>
            <a:ext cx="4078418" cy="1243642"/>
            <a:chOff x="784015" y="4583701"/>
            <a:chExt cx="4078418" cy="1243642"/>
          </a:xfrm>
        </p:grpSpPr>
        <p:sp>
          <p:nvSpPr>
            <p:cNvPr id="52" name="Oval 12">
              <a:extLst>
                <a:ext uri="{FF2B5EF4-FFF2-40B4-BE49-F238E27FC236}">
                  <a16:creationId xmlns="" xmlns:a16="http://schemas.microsoft.com/office/drawing/2014/main" id="{AA98E61C-DE73-4F7E-8A90-271C76175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1024" y="4871820"/>
              <a:ext cx="955523" cy="955523"/>
            </a:xfrm>
            <a:prstGeom prst="ellipse">
              <a:avLst/>
            </a:prstGeom>
            <a:solidFill>
              <a:srgbClr val="00B0F0"/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sp>
          <p:nvSpPr>
            <p:cNvPr id="53" name="Freeform 36"/>
            <p:cNvSpPr>
              <a:spLocks noEditPoints="1"/>
            </p:cNvSpPr>
            <p:nvPr/>
          </p:nvSpPr>
          <p:spPr bwMode="auto">
            <a:xfrm>
              <a:off x="2483435" y="4988600"/>
              <a:ext cx="745421" cy="721963"/>
            </a:xfrm>
            <a:custGeom>
              <a:avLst/>
              <a:gdLst>
                <a:gd name="T0" fmla="*/ 367 w 484"/>
                <a:gd name="T1" fmla="*/ 1 h 469"/>
                <a:gd name="T2" fmla="*/ 367 w 484"/>
                <a:gd name="T3" fmla="*/ 10 h 469"/>
                <a:gd name="T4" fmla="*/ 331 w 484"/>
                <a:gd name="T5" fmla="*/ 45 h 469"/>
                <a:gd name="T6" fmla="*/ 162 w 484"/>
                <a:gd name="T7" fmla="*/ 44 h 469"/>
                <a:gd name="T8" fmla="*/ 118 w 484"/>
                <a:gd name="T9" fmla="*/ 89 h 469"/>
                <a:gd name="T10" fmla="*/ 118 w 484"/>
                <a:gd name="T11" fmla="*/ 79 h 469"/>
                <a:gd name="T12" fmla="*/ 482 w 484"/>
                <a:gd name="T13" fmla="*/ 263 h 469"/>
                <a:gd name="T14" fmla="*/ 436 w 484"/>
                <a:gd name="T15" fmla="*/ 127 h 469"/>
                <a:gd name="T16" fmla="*/ 256 w 484"/>
                <a:gd name="T17" fmla="*/ 246 h 469"/>
                <a:gd name="T18" fmla="*/ 263 w 484"/>
                <a:gd name="T19" fmla="*/ 283 h 469"/>
                <a:gd name="T20" fmla="*/ 307 w 484"/>
                <a:gd name="T21" fmla="*/ 220 h 469"/>
                <a:gd name="T22" fmla="*/ 291 w 484"/>
                <a:gd name="T23" fmla="*/ 347 h 469"/>
                <a:gd name="T24" fmla="*/ 310 w 484"/>
                <a:gd name="T25" fmla="*/ 451 h 469"/>
                <a:gd name="T26" fmla="*/ 365 w 484"/>
                <a:gd name="T27" fmla="*/ 347 h 469"/>
                <a:gd name="T28" fmla="*/ 402 w 484"/>
                <a:gd name="T29" fmla="*/ 469 h 469"/>
                <a:gd name="T30" fmla="*/ 423 w 484"/>
                <a:gd name="T31" fmla="*/ 450 h 469"/>
                <a:gd name="T32" fmla="*/ 446 w 484"/>
                <a:gd name="T33" fmla="*/ 343 h 469"/>
                <a:gd name="T34" fmla="*/ 449 w 484"/>
                <a:gd name="T35" fmla="*/ 274 h 469"/>
                <a:gd name="T36" fmla="*/ 470 w 484"/>
                <a:gd name="T37" fmla="*/ 283 h 469"/>
                <a:gd name="T38" fmla="*/ 464 w 484"/>
                <a:gd name="T39" fmla="*/ 274 h 469"/>
                <a:gd name="T40" fmla="*/ 419 w 484"/>
                <a:gd name="T41" fmla="*/ 179 h 469"/>
                <a:gd name="T42" fmla="*/ 436 w 484"/>
                <a:gd name="T43" fmla="*/ 338 h 469"/>
                <a:gd name="T44" fmla="*/ 411 w 484"/>
                <a:gd name="T45" fmla="*/ 343 h 469"/>
                <a:gd name="T46" fmla="*/ 414 w 484"/>
                <a:gd name="T47" fmla="*/ 450 h 469"/>
                <a:gd name="T48" fmla="*/ 402 w 484"/>
                <a:gd name="T49" fmla="*/ 464 h 469"/>
                <a:gd name="T50" fmla="*/ 377 w 484"/>
                <a:gd name="T51" fmla="*/ 342 h 469"/>
                <a:gd name="T52" fmla="*/ 356 w 484"/>
                <a:gd name="T53" fmla="*/ 342 h 469"/>
                <a:gd name="T54" fmla="*/ 319 w 484"/>
                <a:gd name="T55" fmla="*/ 450 h 469"/>
                <a:gd name="T56" fmla="*/ 320 w 484"/>
                <a:gd name="T57" fmla="*/ 433 h 469"/>
                <a:gd name="T58" fmla="*/ 321 w 484"/>
                <a:gd name="T59" fmla="*/ 340 h 469"/>
                <a:gd name="T60" fmla="*/ 323 w 484"/>
                <a:gd name="T61" fmla="*/ 182 h 469"/>
                <a:gd name="T62" fmla="*/ 276 w 484"/>
                <a:gd name="T63" fmla="*/ 270 h 469"/>
                <a:gd name="T64" fmla="*/ 260 w 484"/>
                <a:gd name="T65" fmla="*/ 265 h 469"/>
                <a:gd name="T66" fmla="*/ 305 w 484"/>
                <a:gd name="T67" fmla="*/ 131 h 469"/>
                <a:gd name="T68" fmla="*/ 468 w 484"/>
                <a:gd name="T69" fmla="*/ 248 h 469"/>
                <a:gd name="T70" fmla="*/ 473 w 484"/>
                <a:gd name="T71" fmla="*/ 265 h 469"/>
                <a:gd name="T72" fmla="*/ 228 w 484"/>
                <a:gd name="T73" fmla="*/ 246 h 469"/>
                <a:gd name="T74" fmla="*/ 48 w 484"/>
                <a:gd name="T75" fmla="*/ 127 h 469"/>
                <a:gd name="T76" fmla="*/ 2 w 484"/>
                <a:gd name="T77" fmla="*/ 263 h 469"/>
                <a:gd name="T78" fmla="*/ 36 w 484"/>
                <a:gd name="T79" fmla="*/ 274 h 469"/>
                <a:gd name="T80" fmla="*/ 61 w 484"/>
                <a:gd name="T81" fmla="*/ 451 h 469"/>
                <a:gd name="T82" fmla="*/ 118 w 484"/>
                <a:gd name="T83" fmla="*/ 332 h 469"/>
                <a:gd name="T84" fmla="*/ 153 w 484"/>
                <a:gd name="T85" fmla="*/ 469 h 469"/>
                <a:gd name="T86" fmla="*/ 168 w 484"/>
                <a:gd name="T87" fmla="*/ 204 h 469"/>
                <a:gd name="T88" fmla="*/ 222 w 484"/>
                <a:gd name="T89" fmla="*/ 283 h 469"/>
                <a:gd name="T90" fmla="*/ 219 w 484"/>
                <a:gd name="T91" fmla="*/ 274 h 469"/>
                <a:gd name="T92" fmla="*/ 162 w 484"/>
                <a:gd name="T93" fmla="*/ 176 h 469"/>
                <a:gd name="T94" fmla="*/ 164 w 484"/>
                <a:gd name="T95" fmla="*/ 408 h 469"/>
                <a:gd name="T96" fmla="*/ 165 w 484"/>
                <a:gd name="T97" fmla="*/ 450 h 469"/>
                <a:gd name="T98" fmla="*/ 153 w 484"/>
                <a:gd name="T99" fmla="*/ 459 h 469"/>
                <a:gd name="T100" fmla="*/ 118 w 484"/>
                <a:gd name="T101" fmla="*/ 287 h 469"/>
                <a:gd name="T102" fmla="*/ 83 w 484"/>
                <a:gd name="T103" fmla="*/ 459 h 469"/>
                <a:gd name="T104" fmla="*/ 71 w 484"/>
                <a:gd name="T105" fmla="*/ 439 h 469"/>
                <a:gd name="T106" fmla="*/ 77 w 484"/>
                <a:gd name="T107" fmla="*/ 181 h 469"/>
                <a:gd name="T108" fmla="*/ 27 w 484"/>
                <a:gd name="T109" fmla="*/ 270 h 469"/>
                <a:gd name="T110" fmla="*/ 11 w 484"/>
                <a:gd name="T111" fmla="*/ 265 h 469"/>
                <a:gd name="T112" fmla="*/ 17 w 484"/>
                <a:gd name="T113" fmla="*/ 249 h 469"/>
                <a:gd name="T114" fmla="*/ 179 w 484"/>
                <a:gd name="T115" fmla="*/ 131 h 469"/>
                <a:gd name="T116" fmla="*/ 225 w 484"/>
                <a:gd name="T117" fmla="*/ 265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84" h="469">
                  <a:moveTo>
                    <a:pt x="367" y="90"/>
                  </a:moveTo>
                  <a:cubicBezTo>
                    <a:pt x="391" y="90"/>
                    <a:pt x="411" y="70"/>
                    <a:pt x="411" y="45"/>
                  </a:cubicBezTo>
                  <a:cubicBezTo>
                    <a:pt x="411" y="21"/>
                    <a:pt x="391" y="1"/>
                    <a:pt x="367" y="1"/>
                  </a:cubicBezTo>
                  <a:cubicBezTo>
                    <a:pt x="342" y="1"/>
                    <a:pt x="322" y="21"/>
                    <a:pt x="322" y="45"/>
                  </a:cubicBezTo>
                  <a:cubicBezTo>
                    <a:pt x="322" y="70"/>
                    <a:pt x="342" y="90"/>
                    <a:pt x="367" y="90"/>
                  </a:cubicBezTo>
                  <a:close/>
                  <a:moveTo>
                    <a:pt x="367" y="10"/>
                  </a:moveTo>
                  <a:cubicBezTo>
                    <a:pt x="386" y="10"/>
                    <a:pt x="402" y="26"/>
                    <a:pt x="402" y="45"/>
                  </a:cubicBezTo>
                  <a:cubicBezTo>
                    <a:pt x="402" y="64"/>
                    <a:pt x="386" y="80"/>
                    <a:pt x="367" y="80"/>
                  </a:cubicBezTo>
                  <a:cubicBezTo>
                    <a:pt x="347" y="80"/>
                    <a:pt x="331" y="64"/>
                    <a:pt x="331" y="45"/>
                  </a:cubicBezTo>
                  <a:cubicBezTo>
                    <a:pt x="331" y="26"/>
                    <a:pt x="347" y="10"/>
                    <a:pt x="367" y="10"/>
                  </a:cubicBezTo>
                  <a:close/>
                  <a:moveTo>
                    <a:pt x="118" y="89"/>
                  </a:moveTo>
                  <a:cubicBezTo>
                    <a:pt x="142" y="89"/>
                    <a:pt x="162" y="69"/>
                    <a:pt x="162" y="44"/>
                  </a:cubicBezTo>
                  <a:cubicBezTo>
                    <a:pt x="162" y="20"/>
                    <a:pt x="142" y="0"/>
                    <a:pt x="118" y="0"/>
                  </a:cubicBezTo>
                  <a:cubicBezTo>
                    <a:pt x="93" y="0"/>
                    <a:pt x="74" y="20"/>
                    <a:pt x="74" y="44"/>
                  </a:cubicBezTo>
                  <a:cubicBezTo>
                    <a:pt x="74" y="69"/>
                    <a:pt x="93" y="89"/>
                    <a:pt x="118" y="89"/>
                  </a:cubicBezTo>
                  <a:close/>
                  <a:moveTo>
                    <a:pt x="118" y="9"/>
                  </a:moveTo>
                  <a:cubicBezTo>
                    <a:pt x="137" y="9"/>
                    <a:pt x="153" y="25"/>
                    <a:pt x="153" y="44"/>
                  </a:cubicBezTo>
                  <a:cubicBezTo>
                    <a:pt x="153" y="64"/>
                    <a:pt x="137" y="79"/>
                    <a:pt x="118" y="79"/>
                  </a:cubicBezTo>
                  <a:cubicBezTo>
                    <a:pt x="99" y="79"/>
                    <a:pt x="83" y="64"/>
                    <a:pt x="83" y="44"/>
                  </a:cubicBezTo>
                  <a:cubicBezTo>
                    <a:pt x="83" y="25"/>
                    <a:pt x="99" y="9"/>
                    <a:pt x="118" y="9"/>
                  </a:cubicBezTo>
                  <a:close/>
                  <a:moveTo>
                    <a:pt x="482" y="263"/>
                  </a:moveTo>
                  <a:cubicBezTo>
                    <a:pt x="482" y="262"/>
                    <a:pt x="482" y="262"/>
                    <a:pt x="482" y="262"/>
                  </a:cubicBezTo>
                  <a:cubicBezTo>
                    <a:pt x="481" y="261"/>
                    <a:pt x="479" y="254"/>
                    <a:pt x="477" y="246"/>
                  </a:cubicBezTo>
                  <a:cubicBezTo>
                    <a:pt x="465" y="211"/>
                    <a:pt x="442" y="140"/>
                    <a:pt x="436" y="127"/>
                  </a:cubicBezTo>
                  <a:cubicBezTo>
                    <a:pt x="427" y="107"/>
                    <a:pt x="406" y="99"/>
                    <a:pt x="367" y="99"/>
                  </a:cubicBezTo>
                  <a:cubicBezTo>
                    <a:pt x="327" y="99"/>
                    <a:pt x="306" y="107"/>
                    <a:pt x="297" y="127"/>
                  </a:cubicBezTo>
                  <a:cubicBezTo>
                    <a:pt x="291" y="140"/>
                    <a:pt x="268" y="211"/>
                    <a:pt x="256" y="246"/>
                  </a:cubicBezTo>
                  <a:cubicBezTo>
                    <a:pt x="254" y="254"/>
                    <a:pt x="252" y="261"/>
                    <a:pt x="251" y="262"/>
                  </a:cubicBezTo>
                  <a:cubicBezTo>
                    <a:pt x="251" y="262"/>
                    <a:pt x="251" y="262"/>
                    <a:pt x="251" y="263"/>
                  </a:cubicBezTo>
                  <a:cubicBezTo>
                    <a:pt x="249" y="271"/>
                    <a:pt x="254" y="280"/>
                    <a:pt x="263" y="283"/>
                  </a:cubicBezTo>
                  <a:cubicBezTo>
                    <a:pt x="265" y="283"/>
                    <a:pt x="267" y="284"/>
                    <a:pt x="269" y="284"/>
                  </a:cubicBezTo>
                  <a:cubicBezTo>
                    <a:pt x="276" y="284"/>
                    <a:pt x="282" y="280"/>
                    <a:pt x="284" y="274"/>
                  </a:cubicBezTo>
                  <a:cubicBezTo>
                    <a:pt x="307" y="220"/>
                    <a:pt x="307" y="220"/>
                    <a:pt x="307" y="220"/>
                  </a:cubicBezTo>
                  <a:cubicBezTo>
                    <a:pt x="287" y="342"/>
                    <a:pt x="287" y="342"/>
                    <a:pt x="287" y="342"/>
                  </a:cubicBezTo>
                  <a:cubicBezTo>
                    <a:pt x="287" y="343"/>
                    <a:pt x="287" y="345"/>
                    <a:pt x="288" y="346"/>
                  </a:cubicBezTo>
                  <a:cubicBezTo>
                    <a:pt x="289" y="347"/>
                    <a:pt x="290" y="347"/>
                    <a:pt x="291" y="347"/>
                  </a:cubicBezTo>
                  <a:cubicBezTo>
                    <a:pt x="313" y="347"/>
                    <a:pt x="313" y="347"/>
                    <a:pt x="313" y="347"/>
                  </a:cubicBezTo>
                  <a:cubicBezTo>
                    <a:pt x="312" y="379"/>
                    <a:pt x="310" y="446"/>
                    <a:pt x="310" y="450"/>
                  </a:cubicBezTo>
                  <a:cubicBezTo>
                    <a:pt x="310" y="450"/>
                    <a:pt x="310" y="450"/>
                    <a:pt x="310" y="451"/>
                  </a:cubicBezTo>
                  <a:cubicBezTo>
                    <a:pt x="311" y="461"/>
                    <a:pt x="320" y="469"/>
                    <a:pt x="331" y="469"/>
                  </a:cubicBezTo>
                  <a:cubicBezTo>
                    <a:pt x="342" y="469"/>
                    <a:pt x="352" y="461"/>
                    <a:pt x="353" y="451"/>
                  </a:cubicBezTo>
                  <a:cubicBezTo>
                    <a:pt x="365" y="347"/>
                    <a:pt x="365" y="347"/>
                    <a:pt x="365" y="347"/>
                  </a:cubicBezTo>
                  <a:cubicBezTo>
                    <a:pt x="368" y="347"/>
                    <a:pt x="368" y="347"/>
                    <a:pt x="368" y="347"/>
                  </a:cubicBezTo>
                  <a:cubicBezTo>
                    <a:pt x="380" y="451"/>
                    <a:pt x="380" y="451"/>
                    <a:pt x="380" y="451"/>
                  </a:cubicBezTo>
                  <a:cubicBezTo>
                    <a:pt x="381" y="461"/>
                    <a:pt x="391" y="469"/>
                    <a:pt x="402" y="469"/>
                  </a:cubicBezTo>
                  <a:cubicBezTo>
                    <a:pt x="402" y="469"/>
                    <a:pt x="402" y="469"/>
                    <a:pt x="402" y="469"/>
                  </a:cubicBezTo>
                  <a:cubicBezTo>
                    <a:pt x="413" y="469"/>
                    <a:pt x="422" y="461"/>
                    <a:pt x="423" y="451"/>
                  </a:cubicBezTo>
                  <a:cubicBezTo>
                    <a:pt x="423" y="450"/>
                    <a:pt x="423" y="450"/>
                    <a:pt x="423" y="450"/>
                  </a:cubicBezTo>
                  <a:cubicBezTo>
                    <a:pt x="423" y="446"/>
                    <a:pt x="421" y="379"/>
                    <a:pt x="420" y="347"/>
                  </a:cubicBezTo>
                  <a:cubicBezTo>
                    <a:pt x="442" y="347"/>
                    <a:pt x="442" y="347"/>
                    <a:pt x="442" y="347"/>
                  </a:cubicBezTo>
                  <a:cubicBezTo>
                    <a:pt x="444" y="347"/>
                    <a:pt x="446" y="345"/>
                    <a:pt x="446" y="343"/>
                  </a:cubicBezTo>
                  <a:cubicBezTo>
                    <a:pt x="446" y="342"/>
                    <a:pt x="446" y="342"/>
                    <a:pt x="446" y="341"/>
                  </a:cubicBezTo>
                  <a:cubicBezTo>
                    <a:pt x="426" y="220"/>
                    <a:pt x="426" y="220"/>
                    <a:pt x="426" y="220"/>
                  </a:cubicBezTo>
                  <a:cubicBezTo>
                    <a:pt x="449" y="274"/>
                    <a:pt x="449" y="274"/>
                    <a:pt x="449" y="274"/>
                  </a:cubicBezTo>
                  <a:cubicBezTo>
                    <a:pt x="451" y="280"/>
                    <a:pt x="457" y="284"/>
                    <a:pt x="464" y="284"/>
                  </a:cubicBezTo>
                  <a:cubicBezTo>
                    <a:pt x="464" y="284"/>
                    <a:pt x="464" y="284"/>
                    <a:pt x="464" y="284"/>
                  </a:cubicBezTo>
                  <a:cubicBezTo>
                    <a:pt x="466" y="284"/>
                    <a:pt x="468" y="283"/>
                    <a:pt x="470" y="283"/>
                  </a:cubicBezTo>
                  <a:cubicBezTo>
                    <a:pt x="479" y="280"/>
                    <a:pt x="484" y="271"/>
                    <a:pt x="482" y="263"/>
                  </a:cubicBezTo>
                  <a:close/>
                  <a:moveTo>
                    <a:pt x="467" y="274"/>
                  </a:moveTo>
                  <a:cubicBezTo>
                    <a:pt x="466" y="274"/>
                    <a:pt x="465" y="274"/>
                    <a:pt x="464" y="274"/>
                  </a:cubicBezTo>
                  <a:cubicBezTo>
                    <a:pt x="464" y="274"/>
                    <a:pt x="464" y="274"/>
                    <a:pt x="464" y="274"/>
                  </a:cubicBezTo>
                  <a:cubicBezTo>
                    <a:pt x="461" y="274"/>
                    <a:pt x="458" y="273"/>
                    <a:pt x="457" y="270"/>
                  </a:cubicBezTo>
                  <a:cubicBezTo>
                    <a:pt x="419" y="179"/>
                    <a:pt x="419" y="179"/>
                    <a:pt x="419" y="179"/>
                  </a:cubicBezTo>
                  <a:cubicBezTo>
                    <a:pt x="418" y="177"/>
                    <a:pt x="415" y="176"/>
                    <a:pt x="413" y="176"/>
                  </a:cubicBezTo>
                  <a:cubicBezTo>
                    <a:pt x="411" y="177"/>
                    <a:pt x="409" y="179"/>
                    <a:pt x="410" y="182"/>
                  </a:cubicBezTo>
                  <a:cubicBezTo>
                    <a:pt x="436" y="338"/>
                    <a:pt x="436" y="338"/>
                    <a:pt x="436" y="338"/>
                  </a:cubicBezTo>
                  <a:cubicBezTo>
                    <a:pt x="416" y="338"/>
                    <a:pt x="416" y="338"/>
                    <a:pt x="416" y="338"/>
                  </a:cubicBezTo>
                  <a:cubicBezTo>
                    <a:pt x="414" y="338"/>
                    <a:pt x="413" y="339"/>
                    <a:pt x="412" y="340"/>
                  </a:cubicBezTo>
                  <a:cubicBezTo>
                    <a:pt x="411" y="340"/>
                    <a:pt x="411" y="342"/>
                    <a:pt x="411" y="343"/>
                  </a:cubicBezTo>
                  <a:cubicBezTo>
                    <a:pt x="411" y="343"/>
                    <a:pt x="412" y="370"/>
                    <a:pt x="412" y="397"/>
                  </a:cubicBezTo>
                  <a:cubicBezTo>
                    <a:pt x="413" y="410"/>
                    <a:pt x="413" y="423"/>
                    <a:pt x="413" y="433"/>
                  </a:cubicBezTo>
                  <a:cubicBezTo>
                    <a:pt x="414" y="443"/>
                    <a:pt x="414" y="447"/>
                    <a:pt x="414" y="450"/>
                  </a:cubicBezTo>
                  <a:cubicBezTo>
                    <a:pt x="414" y="450"/>
                    <a:pt x="414" y="450"/>
                    <a:pt x="414" y="450"/>
                  </a:cubicBezTo>
                  <a:cubicBezTo>
                    <a:pt x="413" y="455"/>
                    <a:pt x="408" y="459"/>
                    <a:pt x="402" y="459"/>
                  </a:cubicBezTo>
                  <a:cubicBezTo>
                    <a:pt x="402" y="464"/>
                    <a:pt x="402" y="464"/>
                    <a:pt x="402" y="464"/>
                  </a:cubicBezTo>
                  <a:cubicBezTo>
                    <a:pt x="402" y="459"/>
                    <a:pt x="402" y="459"/>
                    <a:pt x="402" y="459"/>
                  </a:cubicBezTo>
                  <a:cubicBezTo>
                    <a:pt x="396" y="459"/>
                    <a:pt x="390" y="455"/>
                    <a:pt x="390" y="450"/>
                  </a:cubicBezTo>
                  <a:cubicBezTo>
                    <a:pt x="377" y="342"/>
                    <a:pt x="377" y="342"/>
                    <a:pt x="377" y="342"/>
                  </a:cubicBezTo>
                  <a:cubicBezTo>
                    <a:pt x="377" y="340"/>
                    <a:pt x="375" y="338"/>
                    <a:pt x="372" y="338"/>
                  </a:cubicBezTo>
                  <a:cubicBezTo>
                    <a:pt x="361" y="338"/>
                    <a:pt x="361" y="338"/>
                    <a:pt x="361" y="338"/>
                  </a:cubicBezTo>
                  <a:cubicBezTo>
                    <a:pt x="358" y="338"/>
                    <a:pt x="356" y="340"/>
                    <a:pt x="356" y="342"/>
                  </a:cubicBezTo>
                  <a:cubicBezTo>
                    <a:pt x="343" y="450"/>
                    <a:pt x="343" y="450"/>
                    <a:pt x="343" y="450"/>
                  </a:cubicBezTo>
                  <a:cubicBezTo>
                    <a:pt x="343" y="455"/>
                    <a:pt x="338" y="459"/>
                    <a:pt x="331" y="459"/>
                  </a:cubicBezTo>
                  <a:cubicBezTo>
                    <a:pt x="325" y="459"/>
                    <a:pt x="320" y="455"/>
                    <a:pt x="319" y="450"/>
                  </a:cubicBezTo>
                  <a:cubicBezTo>
                    <a:pt x="319" y="450"/>
                    <a:pt x="319" y="450"/>
                    <a:pt x="319" y="450"/>
                  </a:cubicBezTo>
                  <a:cubicBezTo>
                    <a:pt x="319" y="449"/>
                    <a:pt x="319" y="447"/>
                    <a:pt x="319" y="446"/>
                  </a:cubicBezTo>
                  <a:cubicBezTo>
                    <a:pt x="319" y="443"/>
                    <a:pt x="320" y="439"/>
                    <a:pt x="320" y="433"/>
                  </a:cubicBezTo>
                  <a:cubicBezTo>
                    <a:pt x="320" y="423"/>
                    <a:pt x="320" y="410"/>
                    <a:pt x="321" y="397"/>
                  </a:cubicBezTo>
                  <a:cubicBezTo>
                    <a:pt x="321" y="370"/>
                    <a:pt x="322" y="343"/>
                    <a:pt x="322" y="343"/>
                  </a:cubicBezTo>
                  <a:cubicBezTo>
                    <a:pt x="322" y="342"/>
                    <a:pt x="322" y="340"/>
                    <a:pt x="321" y="340"/>
                  </a:cubicBezTo>
                  <a:cubicBezTo>
                    <a:pt x="320" y="339"/>
                    <a:pt x="319" y="338"/>
                    <a:pt x="317" y="338"/>
                  </a:cubicBezTo>
                  <a:cubicBezTo>
                    <a:pt x="297" y="338"/>
                    <a:pt x="297" y="338"/>
                    <a:pt x="297" y="338"/>
                  </a:cubicBezTo>
                  <a:cubicBezTo>
                    <a:pt x="323" y="182"/>
                    <a:pt x="323" y="182"/>
                    <a:pt x="323" y="182"/>
                  </a:cubicBezTo>
                  <a:cubicBezTo>
                    <a:pt x="324" y="179"/>
                    <a:pt x="322" y="177"/>
                    <a:pt x="320" y="176"/>
                  </a:cubicBezTo>
                  <a:cubicBezTo>
                    <a:pt x="318" y="176"/>
                    <a:pt x="315" y="177"/>
                    <a:pt x="314" y="179"/>
                  </a:cubicBezTo>
                  <a:cubicBezTo>
                    <a:pt x="276" y="270"/>
                    <a:pt x="276" y="270"/>
                    <a:pt x="276" y="270"/>
                  </a:cubicBezTo>
                  <a:cubicBezTo>
                    <a:pt x="274" y="273"/>
                    <a:pt x="270" y="275"/>
                    <a:pt x="266" y="274"/>
                  </a:cubicBezTo>
                  <a:cubicBezTo>
                    <a:pt x="262" y="272"/>
                    <a:pt x="259" y="268"/>
                    <a:pt x="260" y="265"/>
                  </a:cubicBezTo>
                  <a:cubicBezTo>
                    <a:pt x="260" y="265"/>
                    <a:pt x="260" y="265"/>
                    <a:pt x="260" y="265"/>
                  </a:cubicBezTo>
                  <a:cubicBezTo>
                    <a:pt x="260" y="264"/>
                    <a:pt x="261" y="263"/>
                    <a:pt x="261" y="261"/>
                  </a:cubicBezTo>
                  <a:cubicBezTo>
                    <a:pt x="262" y="258"/>
                    <a:pt x="264" y="254"/>
                    <a:pt x="265" y="249"/>
                  </a:cubicBezTo>
                  <a:cubicBezTo>
                    <a:pt x="276" y="217"/>
                    <a:pt x="300" y="143"/>
                    <a:pt x="305" y="131"/>
                  </a:cubicBezTo>
                  <a:cubicBezTo>
                    <a:pt x="311" y="120"/>
                    <a:pt x="322" y="108"/>
                    <a:pt x="367" y="108"/>
                  </a:cubicBezTo>
                  <a:cubicBezTo>
                    <a:pt x="411" y="108"/>
                    <a:pt x="422" y="120"/>
                    <a:pt x="428" y="131"/>
                  </a:cubicBezTo>
                  <a:cubicBezTo>
                    <a:pt x="433" y="143"/>
                    <a:pt x="457" y="217"/>
                    <a:pt x="468" y="248"/>
                  </a:cubicBezTo>
                  <a:cubicBezTo>
                    <a:pt x="469" y="254"/>
                    <a:pt x="471" y="258"/>
                    <a:pt x="472" y="261"/>
                  </a:cubicBezTo>
                  <a:cubicBezTo>
                    <a:pt x="472" y="262"/>
                    <a:pt x="473" y="264"/>
                    <a:pt x="473" y="265"/>
                  </a:cubicBezTo>
                  <a:cubicBezTo>
                    <a:pt x="473" y="265"/>
                    <a:pt x="473" y="265"/>
                    <a:pt x="473" y="265"/>
                  </a:cubicBezTo>
                  <a:cubicBezTo>
                    <a:pt x="474" y="268"/>
                    <a:pt x="471" y="272"/>
                    <a:pt x="467" y="274"/>
                  </a:cubicBezTo>
                  <a:close/>
                  <a:moveTo>
                    <a:pt x="233" y="262"/>
                  </a:moveTo>
                  <a:cubicBezTo>
                    <a:pt x="233" y="261"/>
                    <a:pt x="231" y="254"/>
                    <a:pt x="228" y="246"/>
                  </a:cubicBezTo>
                  <a:cubicBezTo>
                    <a:pt x="217" y="211"/>
                    <a:pt x="194" y="140"/>
                    <a:pt x="188" y="127"/>
                  </a:cubicBezTo>
                  <a:cubicBezTo>
                    <a:pt x="178" y="107"/>
                    <a:pt x="157" y="99"/>
                    <a:pt x="118" y="99"/>
                  </a:cubicBezTo>
                  <a:cubicBezTo>
                    <a:pt x="79" y="99"/>
                    <a:pt x="58" y="107"/>
                    <a:pt x="48" y="127"/>
                  </a:cubicBezTo>
                  <a:cubicBezTo>
                    <a:pt x="42" y="140"/>
                    <a:pt x="19" y="211"/>
                    <a:pt x="8" y="246"/>
                  </a:cubicBezTo>
                  <a:cubicBezTo>
                    <a:pt x="5" y="254"/>
                    <a:pt x="3" y="261"/>
                    <a:pt x="3" y="262"/>
                  </a:cubicBezTo>
                  <a:cubicBezTo>
                    <a:pt x="2" y="262"/>
                    <a:pt x="2" y="262"/>
                    <a:pt x="2" y="263"/>
                  </a:cubicBezTo>
                  <a:cubicBezTo>
                    <a:pt x="0" y="271"/>
                    <a:pt x="5" y="280"/>
                    <a:pt x="14" y="283"/>
                  </a:cubicBezTo>
                  <a:cubicBezTo>
                    <a:pt x="16" y="283"/>
                    <a:pt x="18" y="284"/>
                    <a:pt x="20" y="284"/>
                  </a:cubicBezTo>
                  <a:cubicBezTo>
                    <a:pt x="27" y="284"/>
                    <a:pt x="33" y="280"/>
                    <a:pt x="36" y="274"/>
                  </a:cubicBezTo>
                  <a:cubicBezTo>
                    <a:pt x="68" y="204"/>
                    <a:pt x="68" y="204"/>
                    <a:pt x="68" y="204"/>
                  </a:cubicBezTo>
                  <a:cubicBezTo>
                    <a:pt x="65" y="298"/>
                    <a:pt x="62" y="443"/>
                    <a:pt x="61" y="450"/>
                  </a:cubicBezTo>
                  <a:cubicBezTo>
                    <a:pt x="61" y="450"/>
                    <a:pt x="61" y="450"/>
                    <a:pt x="61" y="451"/>
                  </a:cubicBezTo>
                  <a:cubicBezTo>
                    <a:pt x="62" y="461"/>
                    <a:pt x="71" y="469"/>
                    <a:pt x="83" y="469"/>
                  </a:cubicBezTo>
                  <a:cubicBezTo>
                    <a:pt x="94" y="469"/>
                    <a:pt x="103" y="461"/>
                    <a:pt x="104" y="451"/>
                  </a:cubicBezTo>
                  <a:cubicBezTo>
                    <a:pt x="118" y="332"/>
                    <a:pt x="118" y="332"/>
                    <a:pt x="118" y="332"/>
                  </a:cubicBezTo>
                  <a:cubicBezTo>
                    <a:pt x="132" y="451"/>
                    <a:pt x="132" y="451"/>
                    <a:pt x="132" y="451"/>
                  </a:cubicBezTo>
                  <a:cubicBezTo>
                    <a:pt x="133" y="461"/>
                    <a:pt x="142" y="469"/>
                    <a:pt x="153" y="469"/>
                  </a:cubicBezTo>
                  <a:cubicBezTo>
                    <a:pt x="153" y="469"/>
                    <a:pt x="153" y="469"/>
                    <a:pt x="153" y="469"/>
                  </a:cubicBezTo>
                  <a:cubicBezTo>
                    <a:pt x="165" y="469"/>
                    <a:pt x="174" y="461"/>
                    <a:pt x="175" y="451"/>
                  </a:cubicBezTo>
                  <a:cubicBezTo>
                    <a:pt x="175" y="450"/>
                    <a:pt x="175" y="450"/>
                    <a:pt x="175" y="450"/>
                  </a:cubicBezTo>
                  <a:cubicBezTo>
                    <a:pt x="174" y="443"/>
                    <a:pt x="171" y="298"/>
                    <a:pt x="168" y="204"/>
                  </a:cubicBezTo>
                  <a:cubicBezTo>
                    <a:pt x="200" y="274"/>
                    <a:pt x="200" y="274"/>
                    <a:pt x="200" y="274"/>
                  </a:cubicBezTo>
                  <a:cubicBezTo>
                    <a:pt x="203" y="280"/>
                    <a:pt x="209" y="284"/>
                    <a:pt x="216" y="284"/>
                  </a:cubicBezTo>
                  <a:cubicBezTo>
                    <a:pt x="218" y="284"/>
                    <a:pt x="220" y="283"/>
                    <a:pt x="222" y="283"/>
                  </a:cubicBezTo>
                  <a:cubicBezTo>
                    <a:pt x="230" y="280"/>
                    <a:pt x="236" y="271"/>
                    <a:pt x="234" y="263"/>
                  </a:cubicBezTo>
                  <a:cubicBezTo>
                    <a:pt x="234" y="262"/>
                    <a:pt x="233" y="262"/>
                    <a:pt x="233" y="262"/>
                  </a:cubicBezTo>
                  <a:close/>
                  <a:moveTo>
                    <a:pt x="219" y="274"/>
                  </a:moveTo>
                  <a:cubicBezTo>
                    <a:pt x="215" y="275"/>
                    <a:pt x="210" y="274"/>
                    <a:pt x="209" y="270"/>
                  </a:cubicBezTo>
                  <a:cubicBezTo>
                    <a:pt x="167" y="179"/>
                    <a:pt x="167" y="179"/>
                    <a:pt x="167" y="179"/>
                  </a:cubicBezTo>
                  <a:cubicBezTo>
                    <a:pt x="167" y="177"/>
                    <a:pt x="164" y="176"/>
                    <a:pt x="162" y="176"/>
                  </a:cubicBezTo>
                  <a:cubicBezTo>
                    <a:pt x="160" y="177"/>
                    <a:pt x="158" y="179"/>
                    <a:pt x="158" y="181"/>
                  </a:cubicBezTo>
                  <a:cubicBezTo>
                    <a:pt x="158" y="181"/>
                    <a:pt x="160" y="248"/>
                    <a:pt x="162" y="316"/>
                  </a:cubicBezTo>
                  <a:cubicBezTo>
                    <a:pt x="163" y="349"/>
                    <a:pt x="163" y="383"/>
                    <a:pt x="164" y="408"/>
                  </a:cubicBezTo>
                  <a:cubicBezTo>
                    <a:pt x="164" y="421"/>
                    <a:pt x="165" y="431"/>
                    <a:pt x="165" y="439"/>
                  </a:cubicBezTo>
                  <a:cubicBezTo>
                    <a:pt x="165" y="444"/>
                    <a:pt x="165" y="448"/>
                    <a:pt x="165" y="450"/>
                  </a:cubicBezTo>
                  <a:cubicBezTo>
                    <a:pt x="165" y="450"/>
                    <a:pt x="165" y="450"/>
                    <a:pt x="165" y="450"/>
                  </a:cubicBezTo>
                  <a:cubicBezTo>
                    <a:pt x="165" y="455"/>
                    <a:pt x="160" y="459"/>
                    <a:pt x="153" y="459"/>
                  </a:cubicBezTo>
                  <a:cubicBezTo>
                    <a:pt x="153" y="464"/>
                    <a:pt x="153" y="464"/>
                    <a:pt x="153" y="464"/>
                  </a:cubicBezTo>
                  <a:cubicBezTo>
                    <a:pt x="153" y="459"/>
                    <a:pt x="153" y="459"/>
                    <a:pt x="153" y="459"/>
                  </a:cubicBezTo>
                  <a:cubicBezTo>
                    <a:pt x="147" y="459"/>
                    <a:pt x="142" y="455"/>
                    <a:pt x="141" y="450"/>
                  </a:cubicBezTo>
                  <a:cubicBezTo>
                    <a:pt x="123" y="292"/>
                    <a:pt x="123" y="292"/>
                    <a:pt x="123" y="292"/>
                  </a:cubicBezTo>
                  <a:cubicBezTo>
                    <a:pt x="122" y="289"/>
                    <a:pt x="120" y="287"/>
                    <a:pt x="118" y="287"/>
                  </a:cubicBezTo>
                  <a:cubicBezTo>
                    <a:pt x="116" y="287"/>
                    <a:pt x="114" y="289"/>
                    <a:pt x="113" y="292"/>
                  </a:cubicBezTo>
                  <a:cubicBezTo>
                    <a:pt x="95" y="450"/>
                    <a:pt x="95" y="450"/>
                    <a:pt x="95" y="450"/>
                  </a:cubicBezTo>
                  <a:cubicBezTo>
                    <a:pt x="94" y="455"/>
                    <a:pt x="89" y="459"/>
                    <a:pt x="83" y="459"/>
                  </a:cubicBezTo>
                  <a:cubicBezTo>
                    <a:pt x="76" y="459"/>
                    <a:pt x="71" y="455"/>
                    <a:pt x="71" y="450"/>
                  </a:cubicBezTo>
                  <a:cubicBezTo>
                    <a:pt x="71" y="449"/>
                    <a:pt x="71" y="448"/>
                    <a:pt x="71" y="447"/>
                  </a:cubicBezTo>
                  <a:cubicBezTo>
                    <a:pt x="71" y="445"/>
                    <a:pt x="71" y="442"/>
                    <a:pt x="71" y="439"/>
                  </a:cubicBezTo>
                  <a:cubicBezTo>
                    <a:pt x="71" y="431"/>
                    <a:pt x="71" y="421"/>
                    <a:pt x="72" y="408"/>
                  </a:cubicBezTo>
                  <a:cubicBezTo>
                    <a:pt x="72" y="383"/>
                    <a:pt x="73" y="349"/>
                    <a:pt x="74" y="316"/>
                  </a:cubicBezTo>
                  <a:cubicBezTo>
                    <a:pt x="76" y="248"/>
                    <a:pt x="77" y="181"/>
                    <a:pt x="77" y="181"/>
                  </a:cubicBezTo>
                  <a:cubicBezTo>
                    <a:pt x="78" y="179"/>
                    <a:pt x="76" y="177"/>
                    <a:pt x="74" y="176"/>
                  </a:cubicBezTo>
                  <a:cubicBezTo>
                    <a:pt x="72" y="176"/>
                    <a:pt x="69" y="177"/>
                    <a:pt x="68" y="179"/>
                  </a:cubicBezTo>
                  <a:cubicBezTo>
                    <a:pt x="27" y="270"/>
                    <a:pt x="27" y="270"/>
                    <a:pt x="27" y="270"/>
                  </a:cubicBezTo>
                  <a:cubicBezTo>
                    <a:pt x="26" y="273"/>
                    <a:pt x="23" y="274"/>
                    <a:pt x="20" y="274"/>
                  </a:cubicBezTo>
                  <a:cubicBezTo>
                    <a:pt x="19" y="274"/>
                    <a:pt x="18" y="274"/>
                    <a:pt x="17" y="274"/>
                  </a:cubicBezTo>
                  <a:cubicBezTo>
                    <a:pt x="13" y="272"/>
                    <a:pt x="11" y="268"/>
                    <a:pt x="11" y="265"/>
                  </a:cubicBezTo>
                  <a:cubicBezTo>
                    <a:pt x="11" y="265"/>
                    <a:pt x="11" y="265"/>
                    <a:pt x="11" y="265"/>
                  </a:cubicBezTo>
                  <a:cubicBezTo>
                    <a:pt x="12" y="264"/>
                    <a:pt x="12" y="263"/>
                    <a:pt x="13" y="261"/>
                  </a:cubicBezTo>
                  <a:cubicBezTo>
                    <a:pt x="14" y="258"/>
                    <a:pt x="15" y="254"/>
                    <a:pt x="17" y="249"/>
                  </a:cubicBezTo>
                  <a:cubicBezTo>
                    <a:pt x="27" y="217"/>
                    <a:pt x="51" y="143"/>
                    <a:pt x="57" y="131"/>
                  </a:cubicBezTo>
                  <a:cubicBezTo>
                    <a:pt x="62" y="120"/>
                    <a:pt x="74" y="108"/>
                    <a:pt x="118" y="108"/>
                  </a:cubicBezTo>
                  <a:cubicBezTo>
                    <a:pt x="162" y="108"/>
                    <a:pt x="174" y="120"/>
                    <a:pt x="179" y="131"/>
                  </a:cubicBezTo>
                  <a:cubicBezTo>
                    <a:pt x="185" y="143"/>
                    <a:pt x="209" y="217"/>
                    <a:pt x="219" y="249"/>
                  </a:cubicBezTo>
                  <a:cubicBezTo>
                    <a:pt x="221" y="254"/>
                    <a:pt x="222" y="258"/>
                    <a:pt x="223" y="261"/>
                  </a:cubicBezTo>
                  <a:cubicBezTo>
                    <a:pt x="224" y="262"/>
                    <a:pt x="224" y="264"/>
                    <a:pt x="225" y="265"/>
                  </a:cubicBezTo>
                  <a:cubicBezTo>
                    <a:pt x="224" y="265"/>
                    <a:pt x="224" y="265"/>
                    <a:pt x="224" y="265"/>
                  </a:cubicBezTo>
                  <a:cubicBezTo>
                    <a:pt x="225" y="268"/>
                    <a:pt x="223" y="272"/>
                    <a:pt x="219" y="27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FBF46263-1307-46F9-9A70-2E0CF21A6C31}"/>
                </a:ext>
              </a:extLst>
            </p:cNvPr>
            <p:cNvSpPr txBox="1"/>
            <p:nvPr/>
          </p:nvSpPr>
          <p:spPr>
            <a:xfrm>
              <a:off x="784015" y="5139300"/>
              <a:ext cx="2345173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33" dirty="0"/>
                <a:t>С друзьями</a:t>
              </a:r>
              <a:endParaRPr lang="en-US" sz="1600" dirty="0"/>
            </a:p>
          </p:txBody>
        </p:sp>
        <p:cxnSp>
          <p:nvCxnSpPr>
            <p:cNvPr id="29" name="Прямая соединительная линия 28">
              <a:extLst>
                <a:ext uri="{FF2B5EF4-FFF2-40B4-BE49-F238E27FC236}">
                  <a16:creationId xmlns="" xmlns:a16="http://schemas.microsoft.com/office/drawing/2014/main" id="{92A7D1DC-D932-4EDF-84B5-75B3D02E43D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300696" y="4583701"/>
              <a:ext cx="1561737" cy="719235"/>
            </a:xfrm>
            <a:prstGeom prst="line">
              <a:avLst/>
            </a:prstGeom>
            <a:ln>
              <a:solidFill>
                <a:srgbClr val="0074B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Группа 67"/>
          <p:cNvGrpSpPr/>
          <p:nvPr/>
        </p:nvGrpSpPr>
        <p:grpSpPr>
          <a:xfrm>
            <a:off x="7358586" y="4583701"/>
            <a:ext cx="4701524" cy="1351837"/>
            <a:chOff x="7358586" y="4583701"/>
            <a:chExt cx="4701524" cy="1351837"/>
          </a:xfrm>
        </p:grpSpPr>
        <p:cxnSp>
          <p:nvCxnSpPr>
            <p:cNvPr id="30" name="Прямая соединительная линия 29">
              <a:extLst>
                <a:ext uri="{FF2B5EF4-FFF2-40B4-BE49-F238E27FC236}">
                  <a16:creationId xmlns="" xmlns:a16="http://schemas.microsoft.com/office/drawing/2014/main" id="{4F8A17C8-6199-4911-907F-7B0EA002BC7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58586" y="4583701"/>
              <a:ext cx="1595988" cy="739868"/>
            </a:xfrm>
            <a:prstGeom prst="line">
              <a:avLst/>
            </a:prstGeom>
            <a:ln>
              <a:solidFill>
                <a:srgbClr val="0074B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B5162023-56D5-452D-99DD-1D2A344EBA36}"/>
                </a:ext>
              </a:extLst>
            </p:cNvPr>
            <p:cNvSpPr txBox="1"/>
            <p:nvPr/>
          </p:nvSpPr>
          <p:spPr>
            <a:xfrm>
              <a:off x="9926510" y="5186743"/>
              <a:ext cx="2133600" cy="748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33" dirty="0"/>
                <a:t>Если нужна помощь</a:t>
              </a:r>
              <a:endParaRPr lang="en-US" sz="1600" dirty="0"/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8954574" y="4871820"/>
              <a:ext cx="955523" cy="955523"/>
              <a:chOff x="2465565" y="4265361"/>
              <a:chExt cx="955523" cy="955523"/>
            </a:xfrm>
          </p:grpSpPr>
          <p:sp>
            <p:nvSpPr>
              <p:cNvPr id="27" name="Oval 12">
                <a:extLst>
                  <a:ext uri="{FF2B5EF4-FFF2-40B4-BE49-F238E27FC236}">
                    <a16:creationId xmlns="" xmlns:a16="http://schemas.microsoft.com/office/drawing/2014/main" id="{8497ED09-F43E-48D5-A999-A7FFBE70F7E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65565" y="4265361"/>
                <a:ext cx="955523" cy="955523"/>
              </a:xfrm>
              <a:prstGeom prst="ellipse">
                <a:avLst/>
              </a:prstGeom>
              <a:solidFill>
                <a:srgbClr val="00B0F0"/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/>
              </a:p>
            </p:txBody>
          </p:sp>
          <p:sp>
            <p:nvSpPr>
              <p:cNvPr id="60" name="Freeform 142"/>
              <p:cNvSpPr>
                <a:spLocks noEditPoints="1"/>
              </p:cNvSpPr>
              <p:nvPr/>
            </p:nvSpPr>
            <p:spPr bwMode="auto">
              <a:xfrm>
                <a:off x="2729025" y="4446142"/>
                <a:ext cx="326799" cy="593962"/>
              </a:xfrm>
              <a:custGeom>
                <a:avLst/>
                <a:gdLst>
                  <a:gd name="T0" fmla="*/ 162 w 317"/>
                  <a:gd name="T1" fmla="*/ 455 h 575"/>
                  <a:gd name="T2" fmla="*/ 155 w 317"/>
                  <a:gd name="T3" fmla="*/ 448 h 575"/>
                  <a:gd name="T4" fmla="*/ 155 w 317"/>
                  <a:gd name="T5" fmla="*/ 398 h 575"/>
                  <a:gd name="T6" fmla="*/ 220 w 317"/>
                  <a:gd name="T7" fmla="*/ 301 h 575"/>
                  <a:gd name="T8" fmla="*/ 303 w 317"/>
                  <a:gd name="T9" fmla="*/ 159 h 575"/>
                  <a:gd name="T10" fmla="*/ 158 w 317"/>
                  <a:gd name="T11" fmla="*/ 14 h 575"/>
                  <a:gd name="T12" fmla="*/ 14 w 317"/>
                  <a:gd name="T13" fmla="*/ 159 h 575"/>
                  <a:gd name="T14" fmla="*/ 7 w 317"/>
                  <a:gd name="T15" fmla="*/ 166 h 575"/>
                  <a:gd name="T16" fmla="*/ 0 w 317"/>
                  <a:gd name="T17" fmla="*/ 159 h 575"/>
                  <a:gd name="T18" fmla="*/ 158 w 317"/>
                  <a:gd name="T19" fmla="*/ 0 h 575"/>
                  <a:gd name="T20" fmla="*/ 317 w 317"/>
                  <a:gd name="T21" fmla="*/ 159 h 575"/>
                  <a:gd name="T22" fmla="*/ 229 w 317"/>
                  <a:gd name="T23" fmla="*/ 311 h 575"/>
                  <a:gd name="T24" fmla="*/ 169 w 317"/>
                  <a:gd name="T25" fmla="*/ 398 h 575"/>
                  <a:gd name="T26" fmla="*/ 169 w 317"/>
                  <a:gd name="T27" fmla="*/ 448 h 575"/>
                  <a:gd name="T28" fmla="*/ 162 w 317"/>
                  <a:gd name="T29" fmla="*/ 455 h 575"/>
                  <a:gd name="T30" fmla="*/ 195 w 317"/>
                  <a:gd name="T31" fmla="*/ 542 h 575"/>
                  <a:gd name="T32" fmla="*/ 162 w 317"/>
                  <a:gd name="T33" fmla="*/ 510 h 575"/>
                  <a:gd name="T34" fmla="*/ 129 w 317"/>
                  <a:gd name="T35" fmla="*/ 542 h 575"/>
                  <a:gd name="T36" fmla="*/ 162 w 317"/>
                  <a:gd name="T37" fmla="*/ 575 h 575"/>
                  <a:gd name="T38" fmla="*/ 195 w 317"/>
                  <a:gd name="T39" fmla="*/ 542 h 575"/>
                  <a:gd name="T40" fmla="*/ 181 w 317"/>
                  <a:gd name="T41" fmla="*/ 542 h 575"/>
                  <a:gd name="T42" fmla="*/ 162 w 317"/>
                  <a:gd name="T43" fmla="*/ 561 h 575"/>
                  <a:gd name="T44" fmla="*/ 143 w 317"/>
                  <a:gd name="T45" fmla="*/ 542 h 575"/>
                  <a:gd name="T46" fmla="*/ 162 w 317"/>
                  <a:gd name="T47" fmla="*/ 524 h 575"/>
                  <a:gd name="T48" fmla="*/ 181 w 317"/>
                  <a:gd name="T49" fmla="*/ 542 h 5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17" h="575">
                    <a:moveTo>
                      <a:pt x="162" y="455"/>
                    </a:moveTo>
                    <a:cubicBezTo>
                      <a:pt x="158" y="455"/>
                      <a:pt x="155" y="452"/>
                      <a:pt x="155" y="448"/>
                    </a:cubicBezTo>
                    <a:cubicBezTo>
                      <a:pt x="155" y="398"/>
                      <a:pt x="155" y="398"/>
                      <a:pt x="155" y="398"/>
                    </a:cubicBezTo>
                    <a:cubicBezTo>
                      <a:pt x="155" y="358"/>
                      <a:pt x="186" y="330"/>
                      <a:pt x="220" y="301"/>
                    </a:cubicBezTo>
                    <a:cubicBezTo>
                      <a:pt x="261" y="264"/>
                      <a:pt x="303" y="227"/>
                      <a:pt x="303" y="159"/>
                    </a:cubicBezTo>
                    <a:cubicBezTo>
                      <a:pt x="303" y="79"/>
                      <a:pt x="238" y="14"/>
                      <a:pt x="158" y="14"/>
                    </a:cubicBezTo>
                    <a:cubicBezTo>
                      <a:pt x="79" y="14"/>
                      <a:pt x="14" y="79"/>
                      <a:pt x="14" y="159"/>
                    </a:cubicBezTo>
                    <a:cubicBezTo>
                      <a:pt x="14" y="163"/>
                      <a:pt x="10" y="166"/>
                      <a:pt x="7" y="166"/>
                    </a:cubicBezTo>
                    <a:cubicBezTo>
                      <a:pt x="3" y="166"/>
                      <a:pt x="0" y="163"/>
                      <a:pt x="0" y="159"/>
                    </a:cubicBezTo>
                    <a:cubicBezTo>
                      <a:pt x="0" y="71"/>
                      <a:pt x="71" y="0"/>
                      <a:pt x="158" y="0"/>
                    </a:cubicBezTo>
                    <a:cubicBezTo>
                      <a:pt x="246" y="0"/>
                      <a:pt x="317" y="71"/>
                      <a:pt x="317" y="159"/>
                    </a:cubicBezTo>
                    <a:cubicBezTo>
                      <a:pt x="317" y="233"/>
                      <a:pt x="270" y="275"/>
                      <a:pt x="229" y="311"/>
                    </a:cubicBezTo>
                    <a:cubicBezTo>
                      <a:pt x="197" y="339"/>
                      <a:pt x="169" y="364"/>
                      <a:pt x="169" y="398"/>
                    </a:cubicBezTo>
                    <a:cubicBezTo>
                      <a:pt x="169" y="448"/>
                      <a:pt x="169" y="448"/>
                      <a:pt x="169" y="448"/>
                    </a:cubicBezTo>
                    <a:cubicBezTo>
                      <a:pt x="169" y="452"/>
                      <a:pt x="166" y="455"/>
                      <a:pt x="162" y="455"/>
                    </a:cubicBezTo>
                    <a:close/>
                    <a:moveTo>
                      <a:pt x="195" y="542"/>
                    </a:moveTo>
                    <a:cubicBezTo>
                      <a:pt x="195" y="524"/>
                      <a:pt x="180" y="510"/>
                      <a:pt x="162" y="510"/>
                    </a:cubicBezTo>
                    <a:cubicBezTo>
                      <a:pt x="144" y="510"/>
                      <a:pt x="129" y="524"/>
                      <a:pt x="129" y="542"/>
                    </a:cubicBezTo>
                    <a:cubicBezTo>
                      <a:pt x="129" y="560"/>
                      <a:pt x="144" y="575"/>
                      <a:pt x="162" y="575"/>
                    </a:cubicBezTo>
                    <a:cubicBezTo>
                      <a:pt x="180" y="575"/>
                      <a:pt x="195" y="560"/>
                      <a:pt x="195" y="542"/>
                    </a:cubicBezTo>
                    <a:close/>
                    <a:moveTo>
                      <a:pt x="181" y="542"/>
                    </a:moveTo>
                    <a:cubicBezTo>
                      <a:pt x="181" y="553"/>
                      <a:pt x="172" y="561"/>
                      <a:pt x="162" y="561"/>
                    </a:cubicBezTo>
                    <a:cubicBezTo>
                      <a:pt x="152" y="561"/>
                      <a:pt x="143" y="553"/>
                      <a:pt x="143" y="542"/>
                    </a:cubicBezTo>
                    <a:cubicBezTo>
                      <a:pt x="143" y="532"/>
                      <a:pt x="152" y="524"/>
                      <a:pt x="162" y="524"/>
                    </a:cubicBezTo>
                    <a:cubicBezTo>
                      <a:pt x="172" y="524"/>
                      <a:pt x="181" y="532"/>
                      <a:pt x="181" y="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FBF46263-1307-46F9-9A70-2E0CF21A6C31}"/>
              </a:ext>
            </a:extLst>
          </p:cNvPr>
          <p:cNvSpPr txBox="1"/>
          <p:nvPr/>
        </p:nvSpPr>
        <p:spPr>
          <a:xfrm>
            <a:off x="819603" y="3688612"/>
            <a:ext cx="2345173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33" dirty="0"/>
              <a:t>На отдыхе</a:t>
            </a:r>
            <a:endParaRPr lang="en-US" sz="1600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7430249" y="3456934"/>
            <a:ext cx="4825021" cy="955523"/>
            <a:chOff x="7430249" y="3456934"/>
            <a:chExt cx="4825021" cy="955523"/>
          </a:xfrm>
        </p:grpSpPr>
        <p:grpSp>
          <p:nvGrpSpPr>
            <p:cNvPr id="66" name="Группа 65"/>
            <p:cNvGrpSpPr/>
            <p:nvPr/>
          </p:nvGrpSpPr>
          <p:grpSpPr>
            <a:xfrm>
              <a:off x="8906066" y="3456934"/>
              <a:ext cx="955523" cy="955523"/>
              <a:chOff x="8906066" y="3456934"/>
              <a:chExt cx="955523" cy="955523"/>
            </a:xfrm>
          </p:grpSpPr>
          <p:sp>
            <p:nvSpPr>
              <p:cNvPr id="51" name="Oval 12">
                <a:extLst>
                  <a:ext uri="{FF2B5EF4-FFF2-40B4-BE49-F238E27FC236}">
                    <a16:creationId xmlns="" xmlns:a16="http://schemas.microsoft.com/office/drawing/2014/main" id="{AA98E61C-DE73-4F7E-8A90-271C76175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906066" y="3456934"/>
                <a:ext cx="955523" cy="955523"/>
              </a:xfrm>
              <a:prstGeom prst="ellipse">
                <a:avLst/>
              </a:prstGeom>
              <a:solidFill>
                <a:schemeClr val="accent6">
                  <a:lumMod val="75000"/>
                </a:schemeClr>
              </a:solidFill>
              <a:ln w="9525">
                <a:noFill/>
                <a:round/>
                <a:headEnd/>
                <a:tailEnd/>
              </a:ln>
              <a:extLst/>
            </p:spPr>
            <p:txBody>
              <a:bodyPr vert="horz" wrap="square" lIns="121920" tIns="60960" rIns="121920" bIns="6096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3200" dirty="0"/>
              </a:p>
            </p:txBody>
          </p:sp>
          <p:sp>
            <p:nvSpPr>
              <p:cNvPr id="54" name="Freeform 26"/>
              <p:cNvSpPr>
                <a:spLocks noEditPoints="1"/>
              </p:cNvSpPr>
              <p:nvPr/>
            </p:nvSpPr>
            <p:spPr bwMode="auto">
              <a:xfrm>
                <a:off x="9086718" y="3602147"/>
                <a:ext cx="672089" cy="665098"/>
              </a:xfrm>
              <a:custGeom>
                <a:avLst/>
                <a:gdLst>
                  <a:gd name="T0" fmla="*/ 431 w 651"/>
                  <a:gd name="T1" fmla="*/ 644 h 644"/>
                  <a:gd name="T2" fmla="*/ 426 w 651"/>
                  <a:gd name="T3" fmla="*/ 642 h 644"/>
                  <a:gd name="T4" fmla="*/ 394 w 651"/>
                  <a:gd name="T5" fmla="*/ 610 h 644"/>
                  <a:gd name="T6" fmla="*/ 392 w 651"/>
                  <a:gd name="T7" fmla="*/ 604 h 644"/>
                  <a:gd name="T8" fmla="*/ 398 w 651"/>
                  <a:gd name="T9" fmla="*/ 501 h 644"/>
                  <a:gd name="T10" fmla="*/ 301 w 651"/>
                  <a:gd name="T11" fmla="*/ 404 h 644"/>
                  <a:gd name="T12" fmla="*/ 148 w 651"/>
                  <a:gd name="T13" fmla="*/ 589 h 644"/>
                  <a:gd name="T14" fmla="*/ 143 w 651"/>
                  <a:gd name="T15" fmla="*/ 592 h 644"/>
                  <a:gd name="T16" fmla="*/ 137 w 651"/>
                  <a:gd name="T17" fmla="*/ 590 h 644"/>
                  <a:gd name="T18" fmla="*/ 80 w 651"/>
                  <a:gd name="T19" fmla="*/ 532 h 644"/>
                  <a:gd name="T20" fmla="*/ 78 w 651"/>
                  <a:gd name="T21" fmla="*/ 525 h 644"/>
                  <a:gd name="T22" fmla="*/ 159 w 651"/>
                  <a:gd name="T23" fmla="*/ 262 h 644"/>
                  <a:gd name="T24" fmla="*/ 30 w 651"/>
                  <a:gd name="T25" fmla="*/ 133 h 644"/>
                  <a:gd name="T26" fmla="*/ 30 w 651"/>
                  <a:gd name="T27" fmla="*/ 23 h 644"/>
                  <a:gd name="T28" fmla="*/ 85 w 651"/>
                  <a:gd name="T29" fmla="*/ 0 h 644"/>
                  <a:gd name="T30" fmla="*/ 140 w 651"/>
                  <a:gd name="T31" fmla="*/ 23 h 644"/>
                  <a:gd name="T32" fmla="*/ 269 w 651"/>
                  <a:gd name="T33" fmla="*/ 152 h 644"/>
                  <a:gd name="T34" fmla="*/ 532 w 651"/>
                  <a:gd name="T35" fmla="*/ 71 h 644"/>
                  <a:gd name="T36" fmla="*/ 539 w 651"/>
                  <a:gd name="T37" fmla="*/ 73 h 644"/>
                  <a:gd name="T38" fmla="*/ 597 w 651"/>
                  <a:gd name="T39" fmla="*/ 130 h 644"/>
                  <a:gd name="T40" fmla="*/ 599 w 651"/>
                  <a:gd name="T41" fmla="*/ 136 h 644"/>
                  <a:gd name="T42" fmla="*/ 596 w 651"/>
                  <a:gd name="T43" fmla="*/ 141 h 644"/>
                  <a:gd name="T44" fmla="*/ 411 w 651"/>
                  <a:gd name="T45" fmla="*/ 294 h 644"/>
                  <a:gd name="T46" fmla="*/ 508 w 651"/>
                  <a:gd name="T47" fmla="*/ 391 h 644"/>
                  <a:gd name="T48" fmla="*/ 611 w 651"/>
                  <a:gd name="T49" fmla="*/ 385 h 644"/>
                  <a:gd name="T50" fmla="*/ 617 w 651"/>
                  <a:gd name="T51" fmla="*/ 387 h 644"/>
                  <a:gd name="T52" fmla="*/ 649 w 651"/>
                  <a:gd name="T53" fmla="*/ 419 h 644"/>
                  <a:gd name="T54" fmla="*/ 651 w 651"/>
                  <a:gd name="T55" fmla="*/ 425 h 644"/>
                  <a:gd name="T56" fmla="*/ 648 w 651"/>
                  <a:gd name="T57" fmla="*/ 430 h 644"/>
                  <a:gd name="T58" fmla="*/ 517 w 651"/>
                  <a:gd name="T59" fmla="*/ 510 h 644"/>
                  <a:gd name="T60" fmla="*/ 437 w 651"/>
                  <a:gd name="T61" fmla="*/ 641 h 644"/>
                  <a:gd name="T62" fmla="*/ 432 w 651"/>
                  <a:gd name="T63" fmla="*/ 644 h 644"/>
                  <a:gd name="T64" fmla="*/ 431 w 651"/>
                  <a:gd name="T65" fmla="*/ 644 h 644"/>
                  <a:gd name="T66" fmla="*/ 406 w 651"/>
                  <a:gd name="T67" fmla="*/ 602 h 644"/>
                  <a:gd name="T68" fmla="*/ 430 w 651"/>
                  <a:gd name="T69" fmla="*/ 626 h 644"/>
                  <a:gd name="T70" fmla="*/ 507 w 651"/>
                  <a:gd name="T71" fmla="*/ 500 h 644"/>
                  <a:gd name="T72" fmla="*/ 633 w 651"/>
                  <a:gd name="T73" fmla="*/ 423 h 644"/>
                  <a:gd name="T74" fmla="*/ 609 w 651"/>
                  <a:gd name="T75" fmla="*/ 399 h 644"/>
                  <a:gd name="T76" fmla="*/ 506 w 651"/>
                  <a:gd name="T77" fmla="*/ 406 h 644"/>
                  <a:gd name="T78" fmla="*/ 500 w 651"/>
                  <a:gd name="T79" fmla="*/ 404 h 644"/>
                  <a:gd name="T80" fmla="*/ 396 w 651"/>
                  <a:gd name="T81" fmla="*/ 299 h 644"/>
                  <a:gd name="T82" fmla="*/ 394 w 651"/>
                  <a:gd name="T83" fmla="*/ 294 h 644"/>
                  <a:gd name="T84" fmla="*/ 396 w 651"/>
                  <a:gd name="T85" fmla="*/ 289 h 644"/>
                  <a:gd name="T86" fmla="*/ 581 w 651"/>
                  <a:gd name="T87" fmla="*/ 135 h 644"/>
                  <a:gd name="T88" fmla="*/ 532 w 651"/>
                  <a:gd name="T89" fmla="*/ 86 h 644"/>
                  <a:gd name="T90" fmla="*/ 269 w 651"/>
                  <a:gd name="T91" fmla="*/ 167 h 644"/>
                  <a:gd name="T92" fmla="*/ 262 w 651"/>
                  <a:gd name="T93" fmla="*/ 165 h 644"/>
                  <a:gd name="T94" fmla="*/ 130 w 651"/>
                  <a:gd name="T95" fmla="*/ 33 h 644"/>
                  <a:gd name="T96" fmla="*/ 85 w 651"/>
                  <a:gd name="T97" fmla="*/ 14 h 644"/>
                  <a:gd name="T98" fmla="*/ 40 w 651"/>
                  <a:gd name="T99" fmla="*/ 33 h 644"/>
                  <a:gd name="T100" fmla="*/ 40 w 651"/>
                  <a:gd name="T101" fmla="*/ 123 h 644"/>
                  <a:gd name="T102" fmla="*/ 172 w 651"/>
                  <a:gd name="T103" fmla="*/ 255 h 644"/>
                  <a:gd name="T104" fmla="*/ 174 w 651"/>
                  <a:gd name="T105" fmla="*/ 262 h 644"/>
                  <a:gd name="T106" fmla="*/ 93 w 651"/>
                  <a:gd name="T107" fmla="*/ 525 h 644"/>
                  <a:gd name="T108" fmla="*/ 142 w 651"/>
                  <a:gd name="T109" fmla="*/ 574 h 644"/>
                  <a:gd name="T110" fmla="*/ 296 w 651"/>
                  <a:gd name="T111" fmla="*/ 389 h 644"/>
                  <a:gd name="T112" fmla="*/ 301 w 651"/>
                  <a:gd name="T113" fmla="*/ 387 h 644"/>
                  <a:gd name="T114" fmla="*/ 306 w 651"/>
                  <a:gd name="T115" fmla="*/ 389 h 644"/>
                  <a:gd name="T116" fmla="*/ 411 w 651"/>
                  <a:gd name="T117" fmla="*/ 493 h 644"/>
                  <a:gd name="T118" fmla="*/ 413 w 651"/>
                  <a:gd name="T119" fmla="*/ 499 h 644"/>
                  <a:gd name="T120" fmla="*/ 406 w 651"/>
                  <a:gd name="T121" fmla="*/ 602 h 6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51" h="644">
                    <a:moveTo>
                      <a:pt x="431" y="644"/>
                    </a:moveTo>
                    <a:cubicBezTo>
                      <a:pt x="429" y="644"/>
                      <a:pt x="427" y="643"/>
                      <a:pt x="426" y="642"/>
                    </a:cubicBezTo>
                    <a:cubicBezTo>
                      <a:pt x="394" y="610"/>
                      <a:pt x="394" y="610"/>
                      <a:pt x="394" y="610"/>
                    </a:cubicBezTo>
                    <a:cubicBezTo>
                      <a:pt x="392" y="608"/>
                      <a:pt x="392" y="606"/>
                      <a:pt x="392" y="604"/>
                    </a:cubicBezTo>
                    <a:cubicBezTo>
                      <a:pt x="398" y="501"/>
                      <a:pt x="398" y="501"/>
                      <a:pt x="398" y="501"/>
                    </a:cubicBezTo>
                    <a:cubicBezTo>
                      <a:pt x="301" y="404"/>
                      <a:pt x="301" y="404"/>
                      <a:pt x="301" y="404"/>
                    </a:cubicBezTo>
                    <a:cubicBezTo>
                      <a:pt x="148" y="589"/>
                      <a:pt x="148" y="589"/>
                      <a:pt x="148" y="589"/>
                    </a:cubicBezTo>
                    <a:cubicBezTo>
                      <a:pt x="146" y="591"/>
                      <a:pt x="145" y="592"/>
                      <a:pt x="143" y="592"/>
                    </a:cubicBezTo>
                    <a:cubicBezTo>
                      <a:pt x="141" y="592"/>
                      <a:pt x="139" y="591"/>
                      <a:pt x="137" y="590"/>
                    </a:cubicBezTo>
                    <a:cubicBezTo>
                      <a:pt x="80" y="532"/>
                      <a:pt x="80" y="532"/>
                      <a:pt x="80" y="532"/>
                    </a:cubicBezTo>
                    <a:cubicBezTo>
                      <a:pt x="78" y="531"/>
                      <a:pt x="77" y="528"/>
                      <a:pt x="78" y="525"/>
                    </a:cubicBezTo>
                    <a:cubicBezTo>
                      <a:pt x="159" y="262"/>
                      <a:pt x="159" y="262"/>
                      <a:pt x="159" y="262"/>
                    </a:cubicBezTo>
                    <a:cubicBezTo>
                      <a:pt x="30" y="133"/>
                      <a:pt x="30" y="133"/>
                      <a:pt x="30" y="133"/>
                    </a:cubicBezTo>
                    <a:cubicBezTo>
                      <a:pt x="0" y="103"/>
                      <a:pt x="0" y="53"/>
                      <a:pt x="30" y="23"/>
                    </a:cubicBezTo>
                    <a:cubicBezTo>
                      <a:pt x="45" y="8"/>
                      <a:pt x="64" y="0"/>
                      <a:pt x="85" y="0"/>
                    </a:cubicBezTo>
                    <a:cubicBezTo>
                      <a:pt x="106" y="0"/>
                      <a:pt x="125" y="8"/>
                      <a:pt x="140" y="23"/>
                    </a:cubicBezTo>
                    <a:cubicBezTo>
                      <a:pt x="269" y="152"/>
                      <a:pt x="269" y="152"/>
                      <a:pt x="269" y="152"/>
                    </a:cubicBezTo>
                    <a:cubicBezTo>
                      <a:pt x="532" y="71"/>
                      <a:pt x="532" y="71"/>
                      <a:pt x="532" y="71"/>
                    </a:cubicBezTo>
                    <a:cubicBezTo>
                      <a:pt x="535" y="70"/>
                      <a:pt x="537" y="71"/>
                      <a:pt x="539" y="73"/>
                    </a:cubicBezTo>
                    <a:cubicBezTo>
                      <a:pt x="597" y="130"/>
                      <a:pt x="597" y="130"/>
                      <a:pt x="597" y="130"/>
                    </a:cubicBezTo>
                    <a:cubicBezTo>
                      <a:pt x="598" y="132"/>
                      <a:pt x="599" y="134"/>
                      <a:pt x="599" y="136"/>
                    </a:cubicBezTo>
                    <a:cubicBezTo>
                      <a:pt x="599" y="138"/>
                      <a:pt x="598" y="139"/>
                      <a:pt x="596" y="141"/>
                    </a:cubicBezTo>
                    <a:cubicBezTo>
                      <a:pt x="411" y="294"/>
                      <a:pt x="411" y="294"/>
                      <a:pt x="411" y="294"/>
                    </a:cubicBezTo>
                    <a:cubicBezTo>
                      <a:pt x="508" y="391"/>
                      <a:pt x="508" y="391"/>
                      <a:pt x="508" y="391"/>
                    </a:cubicBezTo>
                    <a:cubicBezTo>
                      <a:pt x="611" y="385"/>
                      <a:pt x="611" y="385"/>
                      <a:pt x="611" y="385"/>
                    </a:cubicBezTo>
                    <a:cubicBezTo>
                      <a:pt x="613" y="385"/>
                      <a:pt x="615" y="385"/>
                      <a:pt x="617" y="387"/>
                    </a:cubicBezTo>
                    <a:cubicBezTo>
                      <a:pt x="649" y="419"/>
                      <a:pt x="649" y="419"/>
                      <a:pt x="649" y="419"/>
                    </a:cubicBezTo>
                    <a:cubicBezTo>
                      <a:pt x="650" y="421"/>
                      <a:pt x="651" y="423"/>
                      <a:pt x="651" y="425"/>
                    </a:cubicBezTo>
                    <a:cubicBezTo>
                      <a:pt x="651" y="427"/>
                      <a:pt x="649" y="429"/>
                      <a:pt x="648" y="430"/>
                    </a:cubicBezTo>
                    <a:cubicBezTo>
                      <a:pt x="606" y="456"/>
                      <a:pt x="528" y="503"/>
                      <a:pt x="517" y="510"/>
                    </a:cubicBezTo>
                    <a:cubicBezTo>
                      <a:pt x="510" y="521"/>
                      <a:pt x="463" y="599"/>
                      <a:pt x="437" y="641"/>
                    </a:cubicBezTo>
                    <a:cubicBezTo>
                      <a:pt x="436" y="642"/>
                      <a:pt x="434" y="644"/>
                      <a:pt x="432" y="644"/>
                    </a:cubicBezTo>
                    <a:cubicBezTo>
                      <a:pt x="432" y="644"/>
                      <a:pt x="431" y="644"/>
                      <a:pt x="431" y="644"/>
                    </a:cubicBezTo>
                    <a:close/>
                    <a:moveTo>
                      <a:pt x="406" y="602"/>
                    </a:moveTo>
                    <a:cubicBezTo>
                      <a:pt x="430" y="626"/>
                      <a:pt x="430" y="626"/>
                      <a:pt x="430" y="626"/>
                    </a:cubicBezTo>
                    <a:cubicBezTo>
                      <a:pt x="506" y="501"/>
                      <a:pt x="506" y="501"/>
                      <a:pt x="507" y="500"/>
                    </a:cubicBezTo>
                    <a:cubicBezTo>
                      <a:pt x="508" y="499"/>
                      <a:pt x="508" y="499"/>
                      <a:pt x="633" y="423"/>
                    </a:cubicBezTo>
                    <a:cubicBezTo>
                      <a:pt x="609" y="399"/>
                      <a:pt x="609" y="399"/>
                      <a:pt x="609" y="399"/>
                    </a:cubicBezTo>
                    <a:cubicBezTo>
                      <a:pt x="506" y="406"/>
                      <a:pt x="506" y="406"/>
                      <a:pt x="506" y="406"/>
                    </a:cubicBezTo>
                    <a:cubicBezTo>
                      <a:pt x="504" y="406"/>
                      <a:pt x="502" y="405"/>
                      <a:pt x="500" y="404"/>
                    </a:cubicBezTo>
                    <a:cubicBezTo>
                      <a:pt x="396" y="299"/>
                      <a:pt x="396" y="299"/>
                      <a:pt x="396" y="299"/>
                    </a:cubicBezTo>
                    <a:cubicBezTo>
                      <a:pt x="394" y="298"/>
                      <a:pt x="394" y="296"/>
                      <a:pt x="394" y="294"/>
                    </a:cubicBezTo>
                    <a:cubicBezTo>
                      <a:pt x="394" y="292"/>
                      <a:pt x="395" y="290"/>
                      <a:pt x="396" y="289"/>
                    </a:cubicBezTo>
                    <a:cubicBezTo>
                      <a:pt x="581" y="135"/>
                      <a:pt x="581" y="135"/>
                      <a:pt x="581" y="135"/>
                    </a:cubicBezTo>
                    <a:cubicBezTo>
                      <a:pt x="532" y="86"/>
                      <a:pt x="532" y="86"/>
                      <a:pt x="532" y="86"/>
                    </a:cubicBezTo>
                    <a:cubicBezTo>
                      <a:pt x="269" y="167"/>
                      <a:pt x="269" y="167"/>
                      <a:pt x="269" y="167"/>
                    </a:cubicBezTo>
                    <a:cubicBezTo>
                      <a:pt x="266" y="168"/>
                      <a:pt x="264" y="167"/>
                      <a:pt x="262" y="165"/>
                    </a:cubicBezTo>
                    <a:cubicBezTo>
                      <a:pt x="130" y="33"/>
                      <a:pt x="130" y="33"/>
                      <a:pt x="130" y="33"/>
                    </a:cubicBezTo>
                    <a:cubicBezTo>
                      <a:pt x="118" y="21"/>
                      <a:pt x="102" y="14"/>
                      <a:pt x="85" y="14"/>
                    </a:cubicBezTo>
                    <a:cubicBezTo>
                      <a:pt x="68" y="14"/>
                      <a:pt x="52" y="21"/>
                      <a:pt x="40" y="33"/>
                    </a:cubicBezTo>
                    <a:cubicBezTo>
                      <a:pt x="15" y="58"/>
                      <a:pt x="15" y="98"/>
                      <a:pt x="40" y="123"/>
                    </a:cubicBezTo>
                    <a:cubicBezTo>
                      <a:pt x="172" y="255"/>
                      <a:pt x="172" y="255"/>
                      <a:pt x="172" y="255"/>
                    </a:cubicBezTo>
                    <a:cubicBezTo>
                      <a:pt x="174" y="257"/>
                      <a:pt x="174" y="259"/>
                      <a:pt x="174" y="262"/>
                    </a:cubicBezTo>
                    <a:cubicBezTo>
                      <a:pt x="93" y="525"/>
                      <a:pt x="93" y="525"/>
                      <a:pt x="93" y="525"/>
                    </a:cubicBezTo>
                    <a:cubicBezTo>
                      <a:pt x="142" y="574"/>
                      <a:pt x="142" y="574"/>
                      <a:pt x="142" y="574"/>
                    </a:cubicBezTo>
                    <a:cubicBezTo>
                      <a:pt x="296" y="389"/>
                      <a:pt x="296" y="389"/>
                      <a:pt x="296" y="389"/>
                    </a:cubicBezTo>
                    <a:cubicBezTo>
                      <a:pt x="297" y="388"/>
                      <a:pt x="299" y="387"/>
                      <a:pt x="301" y="387"/>
                    </a:cubicBezTo>
                    <a:cubicBezTo>
                      <a:pt x="303" y="387"/>
                      <a:pt x="305" y="387"/>
                      <a:pt x="306" y="389"/>
                    </a:cubicBezTo>
                    <a:cubicBezTo>
                      <a:pt x="411" y="493"/>
                      <a:pt x="411" y="493"/>
                      <a:pt x="411" y="493"/>
                    </a:cubicBezTo>
                    <a:cubicBezTo>
                      <a:pt x="412" y="495"/>
                      <a:pt x="413" y="497"/>
                      <a:pt x="413" y="499"/>
                    </a:cubicBezTo>
                    <a:lnTo>
                      <a:pt x="406" y="6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="" xmlns:a16="http://schemas.microsoft.com/office/drawing/2014/main" id="{FBF46263-1307-46F9-9A70-2E0CF21A6C31}"/>
                </a:ext>
              </a:extLst>
            </p:cNvPr>
            <p:cNvSpPr txBox="1"/>
            <p:nvPr/>
          </p:nvSpPr>
          <p:spPr>
            <a:xfrm>
              <a:off x="9910097" y="3777288"/>
              <a:ext cx="2345173" cy="4205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33" dirty="0"/>
                <a:t>В дороге</a:t>
              </a:r>
              <a:endParaRPr lang="en-US" sz="1600" dirty="0"/>
            </a:p>
          </p:txBody>
        </p:sp>
        <p:cxnSp>
          <p:nvCxnSpPr>
            <p:cNvPr id="28" name="Прямая соединительная линия 27"/>
            <p:cNvCxnSpPr>
              <a:endCxn id="51" idx="2"/>
            </p:cNvCxnSpPr>
            <p:nvPr/>
          </p:nvCxnSpPr>
          <p:spPr>
            <a:xfrm>
              <a:off x="7430249" y="3911141"/>
              <a:ext cx="1475817" cy="23555"/>
            </a:xfrm>
            <a:prstGeom prst="line">
              <a:avLst/>
            </a:prstGeom>
            <a:ln>
              <a:solidFill>
                <a:schemeClr val="accent6">
                  <a:lumMod val="5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EA99F9F9-DE7D-4477-9AF7-F653014DC6A1}"/>
              </a:ext>
            </a:extLst>
          </p:cNvPr>
          <p:cNvGrpSpPr/>
          <p:nvPr/>
        </p:nvGrpSpPr>
        <p:grpSpPr>
          <a:xfrm>
            <a:off x="2324325" y="3433379"/>
            <a:ext cx="2538108" cy="955523"/>
            <a:chOff x="2324325" y="3433379"/>
            <a:chExt cx="2538108" cy="955523"/>
          </a:xfrm>
        </p:grpSpPr>
        <p:sp>
          <p:nvSpPr>
            <p:cNvPr id="43" name="Oval 12">
              <a:extLst>
                <a:ext uri="{FF2B5EF4-FFF2-40B4-BE49-F238E27FC236}">
                  <a16:creationId xmlns="" xmlns:a16="http://schemas.microsoft.com/office/drawing/2014/main" id="{AA98E61C-DE73-4F7E-8A90-271C761750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24325" y="3433379"/>
              <a:ext cx="955523" cy="955523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 w="9525">
              <a:noFill/>
              <a:round/>
              <a:headEnd/>
              <a:tailEnd/>
            </a:ln>
            <a:extLst/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 dirty="0"/>
            </a:p>
          </p:txBody>
        </p:sp>
        <p:cxnSp>
          <p:nvCxnSpPr>
            <p:cNvPr id="25" name="Прямая соединительная линия 24"/>
            <p:cNvCxnSpPr>
              <a:stCxn id="43" idx="6"/>
            </p:cNvCxnSpPr>
            <p:nvPr/>
          </p:nvCxnSpPr>
          <p:spPr>
            <a:xfrm flipV="1">
              <a:off x="3279848" y="3873910"/>
              <a:ext cx="1582585" cy="37231"/>
            </a:xfrm>
            <a:prstGeom prst="line">
              <a:avLst/>
            </a:prstGeom>
            <a:ln>
              <a:solidFill>
                <a:schemeClr val="accent6">
                  <a:lumMod val="75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Freeform 27">
              <a:extLst>
                <a:ext uri="{FF2B5EF4-FFF2-40B4-BE49-F238E27FC236}">
                  <a16:creationId xmlns="" xmlns:a16="http://schemas.microsoft.com/office/drawing/2014/main" id="{216EAC98-CDD7-42FA-8A57-85BB0A448E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470366" y="3586036"/>
              <a:ext cx="663441" cy="553228"/>
            </a:xfrm>
            <a:custGeom>
              <a:avLst/>
              <a:gdLst>
                <a:gd name="T0" fmla="*/ 636 w 642"/>
                <a:gd name="T1" fmla="*/ 151 h 536"/>
                <a:gd name="T2" fmla="*/ 487 w 642"/>
                <a:gd name="T3" fmla="*/ 114 h 536"/>
                <a:gd name="T4" fmla="*/ 490 w 642"/>
                <a:gd name="T5" fmla="*/ 91 h 536"/>
                <a:gd name="T6" fmla="*/ 400 w 642"/>
                <a:gd name="T7" fmla="*/ 0 h 536"/>
                <a:gd name="T8" fmla="*/ 309 w 642"/>
                <a:gd name="T9" fmla="*/ 91 h 536"/>
                <a:gd name="T10" fmla="*/ 315 w 642"/>
                <a:gd name="T11" fmla="*/ 126 h 536"/>
                <a:gd name="T12" fmla="*/ 217 w 642"/>
                <a:gd name="T13" fmla="*/ 151 h 536"/>
                <a:gd name="T14" fmla="*/ 9 w 642"/>
                <a:gd name="T15" fmla="*/ 98 h 536"/>
                <a:gd name="T16" fmla="*/ 3 w 642"/>
                <a:gd name="T17" fmla="*/ 100 h 536"/>
                <a:gd name="T18" fmla="*/ 0 w 642"/>
                <a:gd name="T19" fmla="*/ 105 h 536"/>
                <a:gd name="T20" fmla="*/ 0 w 642"/>
                <a:gd name="T21" fmla="*/ 476 h 536"/>
                <a:gd name="T22" fmla="*/ 6 w 642"/>
                <a:gd name="T23" fmla="*/ 483 h 536"/>
                <a:gd name="T24" fmla="*/ 215 w 642"/>
                <a:gd name="T25" fmla="*/ 536 h 536"/>
                <a:gd name="T26" fmla="*/ 217 w 642"/>
                <a:gd name="T27" fmla="*/ 536 h 536"/>
                <a:gd name="T28" fmla="*/ 217 w 642"/>
                <a:gd name="T29" fmla="*/ 536 h 536"/>
                <a:gd name="T30" fmla="*/ 217 w 642"/>
                <a:gd name="T31" fmla="*/ 536 h 536"/>
                <a:gd name="T32" fmla="*/ 218 w 642"/>
                <a:gd name="T33" fmla="*/ 536 h 536"/>
                <a:gd name="T34" fmla="*/ 426 w 642"/>
                <a:gd name="T35" fmla="*/ 483 h 536"/>
                <a:gd name="T36" fmla="*/ 633 w 642"/>
                <a:gd name="T37" fmla="*/ 536 h 536"/>
                <a:gd name="T38" fmla="*/ 635 w 642"/>
                <a:gd name="T39" fmla="*/ 536 h 536"/>
                <a:gd name="T40" fmla="*/ 639 w 642"/>
                <a:gd name="T41" fmla="*/ 534 h 536"/>
                <a:gd name="T42" fmla="*/ 642 w 642"/>
                <a:gd name="T43" fmla="*/ 529 h 536"/>
                <a:gd name="T44" fmla="*/ 642 w 642"/>
                <a:gd name="T45" fmla="*/ 158 h 536"/>
                <a:gd name="T46" fmla="*/ 636 w 642"/>
                <a:gd name="T47" fmla="*/ 151 h 536"/>
                <a:gd name="T48" fmla="*/ 400 w 642"/>
                <a:gd name="T49" fmla="*/ 14 h 536"/>
                <a:gd name="T50" fmla="*/ 476 w 642"/>
                <a:gd name="T51" fmla="*/ 91 h 536"/>
                <a:gd name="T52" fmla="*/ 472 w 642"/>
                <a:gd name="T53" fmla="*/ 116 h 536"/>
                <a:gd name="T54" fmla="*/ 472 w 642"/>
                <a:gd name="T55" fmla="*/ 117 h 536"/>
                <a:gd name="T56" fmla="*/ 472 w 642"/>
                <a:gd name="T57" fmla="*/ 117 h 536"/>
                <a:gd name="T58" fmla="*/ 400 w 642"/>
                <a:gd name="T59" fmla="*/ 224 h 536"/>
                <a:gd name="T60" fmla="*/ 323 w 642"/>
                <a:gd name="T61" fmla="*/ 91 h 536"/>
                <a:gd name="T62" fmla="*/ 400 w 642"/>
                <a:gd name="T63" fmla="*/ 14 h 536"/>
                <a:gd name="T64" fmla="*/ 14 w 642"/>
                <a:gd name="T65" fmla="*/ 114 h 536"/>
                <a:gd name="T66" fmla="*/ 210 w 642"/>
                <a:gd name="T67" fmla="*/ 164 h 536"/>
                <a:gd name="T68" fmla="*/ 210 w 642"/>
                <a:gd name="T69" fmla="*/ 520 h 536"/>
                <a:gd name="T70" fmla="*/ 14 w 642"/>
                <a:gd name="T71" fmla="*/ 470 h 536"/>
                <a:gd name="T72" fmla="*/ 14 w 642"/>
                <a:gd name="T73" fmla="*/ 114 h 536"/>
                <a:gd name="T74" fmla="*/ 224 w 642"/>
                <a:gd name="T75" fmla="*/ 164 h 536"/>
                <a:gd name="T76" fmla="*/ 320 w 642"/>
                <a:gd name="T77" fmla="*/ 139 h 536"/>
                <a:gd name="T78" fmla="*/ 400 w 642"/>
                <a:gd name="T79" fmla="*/ 238 h 536"/>
                <a:gd name="T80" fmla="*/ 419 w 642"/>
                <a:gd name="T81" fmla="*/ 231 h 536"/>
                <a:gd name="T82" fmla="*/ 419 w 642"/>
                <a:gd name="T83" fmla="*/ 470 h 536"/>
                <a:gd name="T84" fmla="*/ 224 w 642"/>
                <a:gd name="T85" fmla="*/ 520 h 536"/>
                <a:gd name="T86" fmla="*/ 224 w 642"/>
                <a:gd name="T87" fmla="*/ 164 h 536"/>
                <a:gd name="T88" fmla="*/ 628 w 642"/>
                <a:gd name="T89" fmla="*/ 520 h 536"/>
                <a:gd name="T90" fmla="*/ 433 w 642"/>
                <a:gd name="T91" fmla="*/ 470 h 536"/>
                <a:gd name="T92" fmla="*/ 433 w 642"/>
                <a:gd name="T93" fmla="*/ 219 h 536"/>
                <a:gd name="T94" fmla="*/ 483 w 642"/>
                <a:gd name="T95" fmla="*/ 127 h 536"/>
                <a:gd name="T96" fmla="*/ 628 w 642"/>
                <a:gd name="T97" fmla="*/ 164 h 536"/>
                <a:gd name="T98" fmla="*/ 628 w 642"/>
                <a:gd name="T99" fmla="*/ 520 h 536"/>
                <a:gd name="T100" fmla="*/ 447 w 642"/>
                <a:gd name="T101" fmla="*/ 91 h 536"/>
                <a:gd name="T102" fmla="*/ 400 w 642"/>
                <a:gd name="T103" fmla="*/ 43 h 536"/>
                <a:gd name="T104" fmla="*/ 352 w 642"/>
                <a:gd name="T105" fmla="*/ 91 h 536"/>
                <a:gd name="T106" fmla="*/ 400 w 642"/>
                <a:gd name="T107" fmla="*/ 138 h 536"/>
                <a:gd name="T108" fmla="*/ 447 w 642"/>
                <a:gd name="T109" fmla="*/ 91 h 536"/>
                <a:gd name="T110" fmla="*/ 366 w 642"/>
                <a:gd name="T111" fmla="*/ 91 h 536"/>
                <a:gd name="T112" fmla="*/ 400 w 642"/>
                <a:gd name="T113" fmla="*/ 57 h 536"/>
                <a:gd name="T114" fmla="*/ 433 w 642"/>
                <a:gd name="T115" fmla="*/ 91 h 536"/>
                <a:gd name="T116" fmla="*/ 400 w 642"/>
                <a:gd name="T117" fmla="*/ 124 h 536"/>
                <a:gd name="T118" fmla="*/ 366 w 642"/>
                <a:gd name="T119" fmla="*/ 91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2" h="536">
                  <a:moveTo>
                    <a:pt x="636" y="151"/>
                  </a:moveTo>
                  <a:cubicBezTo>
                    <a:pt x="487" y="114"/>
                    <a:pt x="487" y="114"/>
                    <a:pt x="487" y="114"/>
                  </a:cubicBezTo>
                  <a:cubicBezTo>
                    <a:pt x="489" y="105"/>
                    <a:pt x="490" y="97"/>
                    <a:pt x="490" y="91"/>
                  </a:cubicBezTo>
                  <a:cubicBezTo>
                    <a:pt x="490" y="41"/>
                    <a:pt x="449" y="0"/>
                    <a:pt x="400" y="0"/>
                  </a:cubicBezTo>
                  <a:cubicBezTo>
                    <a:pt x="350" y="0"/>
                    <a:pt x="309" y="41"/>
                    <a:pt x="309" y="91"/>
                  </a:cubicBezTo>
                  <a:cubicBezTo>
                    <a:pt x="309" y="101"/>
                    <a:pt x="311" y="113"/>
                    <a:pt x="315" y="126"/>
                  </a:cubicBezTo>
                  <a:cubicBezTo>
                    <a:pt x="217" y="151"/>
                    <a:pt x="217" y="151"/>
                    <a:pt x="217" y="151"/>
                  </a:cubicBezTo>
                  <a:cubicBezTo>
                    <a:pt x="9" y="98"/>
                    <a:pt x="9" y="98"/>
                    <a:pt x="9" y="98"/>
                  </a:cubicBezTo>
                  <a:cubicBezTo>
                    <a:pt x="7" y="98"/>
                    <a:pt x="5" y="98"/>
                    <a:pt x="3" y="100"/>
                  </a:cubicBezTo>
                  <a:cubicBezTo>
                    <a:pt x="1" y="101"/>
                    <a:pt x="0" y="103"/>
                    <a:pt x="0" y="105"/>
                  </a:cubicBezTo>
                  <a:cubicBezTo>
                    <a:pt x="0" y="476"/>
                    <a:pt x="0" y="476"/>
                    <a:pt x="0" y="476"/>
                  </a:cubicBezTo>
                  <a:cubicBezTo>
                    <a:pt x="0" y="479"/>
                    <a:pt x="3" y="482"/>
                    <a:pt x="6" y="483"/>
                  </a:cubicBezTo>
                  <a:cubicBezTo>
                    <a:pt x="215" y="536"/>
                    <a:pt x="215" y="536"/>
                    <a:pt x="215" y="536"/>
                  </a:cubicBezTo>
                  <a:cubicBezTo>
                    <a:pt x="215" y="536"/>
                    <a:pt x="216" y="536"/>
                    <a:pt x="217" y="536"/>
                  </a:cubicBezTo>
                  <a:cubicBezTo>
                    <a:pt x="217" y="536"/>
                    <a:pt x="217" y="536"/>
                    <a:pt x="217" y="536"/>
                  </a:cubicBezTo>
                  <a:cubicBezTo>
                    <a:pt x="217" y="536"/>
                    <a:pt x="217" y="536"/>
                    <a:pt x="217" y="536"/>
                  </a:cubicBezTo>
                  <a:cubicBezTo>
                    <a:pt x="217" y="536"/>
                    <a:pt x="218" y="536"/>
                    <a:pt x="218" y="536"/>
                  </a:cubicBezTo>
                  <a:cubicBezTo>
                    <a:pt x="426" y="483"/>
                    <a:pt x="426" y="483"/>
                    <a:pt x="426" y="483"/>
                  </a:cubicBezTo>
                  <a:cubicBezTo>
                    <a:pt x="633" y="536"/>
                    <a:pt x="633" y="536"/>
                    <a:pt x="633" y="536"/>
                  </a:cubicBezTo>
                  <a:cubicBezTo>
                    <a:pt x="634" y="536"/>
                    <a:pt x="634" y="536"/>
                    <a:pt x="635" y="536"/>
                  </a:cubicBezTo>
                  <a:cubicBezTo>
                    <a:pt x="636" y="536"/>
                    <a:pt x="638" y="535"/>
                    <a:pt x="639" y="534"/>
                  </a:cubicBezTo>
                  <a:cubicBezTo>
                    <a:pt x="641" y="533"/>
                    <a:pt x="642" y="531"/>
                    <a:pt x="642" y="529"/>
                  </a:cubicBezTo>
                  <a:cubicBezTo>
                    <a:pt x="642" y="158"/>
                    <a:pt x="642" y="158"/>
                    <a:pt x="642" y="158"/>
                  </a:cubicBezTo>
                  <a:cubicBezTo>
                    <a:pt x="642" y="155"/>
                    <a:pt x="640" y="152"/>
                    <a:pt x="636" y="151"/>
                  </a:cubicBezTo>
                  <a:close/>
                  <a:moveTo>
                    <a:pt x="400" y="14"/>
                  </a:moveTo>
                  <a:cubicBezTo>
                    <a:pt x="442" y="14"/>
                    <a:pt x="476" y="49"/>
                    <a:pt x="476" y="91"/>
                  </a:cubicBezTo>
                  <a:cubicBezTo>
                    <a:pt x="476" y="98"/>
                    <a:pt x="475" y="107"/>
                    <a:pt x="472" y="116"/>
                  </a:cubicBezTo>
                  <a:cubicBezTo>
                    <a:pt x="472" y="117"/>
                    <a:pt x="472" y="117"/>
                    <a:pt x="472" y="117"/>
                  </a:cubicBezTo>
                  <a:cubicBezTo>
                    <a:pt x="472" y="117"/>
                    <a:pt x="472" y="117"/>
                    <a:pt x="472" y="117"/>
                  </a:cubicBezTo>
                  <a:cubicBezTo>
                    <a:pt x="459" y="163"/>
                    <a:pt x="421" y="224"/>
                    <a:pt x="400" y="224"/>
                  </a:cubicBezTo>
                  <a:cubicBezTo>
                    <a:pt x="374" y="224"/>
                    <a:pt x="323" y="136"/>
                    <a:pt x="323" y="91"/>
                  </a:cubicBezTo>
                  <a:cubicBezTo>
                    <a:pt x="323" y="49"/>
                    <a:pt x="357" y="14"/>
                    <a:pt x="400" y="14"/>
                  </a:cubicBezTo>
                  <a:close/>
                  <a:moveTo>
                    <a:pt x="14" y="114"/>
                  </a:moveTo>
                  <a:cubicBezTo>
                    <a:pt x="210" y="164"/>
                    <a:pt x="210" y="164"/>
                    <a:pt x="210" y="164"/>
                  </a:cubicBezTo>
                  <a:cubicBezTo>
                    <a:pt x="210" y="520"/>
                    <a:pt x="210" y="520"/>
                    <a:pt x="210" y="520"/>
                  </a:cubicBezTo>
                  <a:cubicBezTo>
                    <a:pt x="14" y="470"/>
                    <a:pt x="14" y="470"/>
                    <a:pt x="14" y="470"/>
                  </a:cubicBezTo>
                  <a:lnTo>
                    <a:pt x="14" y="114"/>
                  </a:lnTo>
                  <a:close/>
                  <a:moveTo>
                    <a:pt x="224" y="164"/>
                  </a:moveTo>
                  <a:cubicBezTo>
                    <a:pt x="320" y="139"/>
                    <a:pt x="320" y="139"/>
                    <a:pt x="320" y="139"/>
                  </a:cubicBezTo>
                  <a:cubicBezTo>
                    <a:pt x="337" y="186"/>
                    <a:pt x="372" y="238"/>
                    <a:pt x="400" y="238"/>
                  </a:cubicBezTo>
                  <a:cubicBezTo>
                    <a:pt x="406" y="238"/>
                    <a:pt x="412" y="235"/>
                    <a:pt x="419" y="231"/>
                  </a:cubicBezTo>
                  <a:cubicBezTo>
                    <a:pt x="419" y="470"/>
                    <a:pt x="419" y="470"/>
                    <a:pt x="419" y="470"/>
                  </a:cubicBezTo>
                  <a:cubicBezTo>
                    <a:pt x="224" y="520"/>
                    <a:pt x="224" y="520"/>
                    <a:pt x="224" y="520"/>
                  </a:cubicBezTo>
                  <a:lnTo>
                    <a:pt x="224" y="164"/>
                  </a:lnTo>
                  <a:close/>
                  <a:moveTo>
                    <a:pt x="628" y="520"/>
                  </a:moveTo>
                  <a:cubicBezTo>
                    <a:pt x="433" y="470"/>
                    <a:pt x="433" y="470"/>
                    <a:pt x="433" y="470"/>
                  </a:cubicBezTo>
                  <a:cubicBezTo>
                    <a:pt x="433" y="219"/>
                    <a:pt x="433" y="219"/>
                    <a:pt x="433" y="219"/>
                  </a:cubicBezTo>
                  <a:cubicBezTo>
                    <a:pt x="454" y="197"/>
                    <a:pt x="474" y="159"/>
                    <a:pt x="483" y="127"/>
                  </a:cubicBezTo>
                  <a:cubicBezTo>
                    <a:pt x="628" y="164"/>
                    <a:pt x="628" y="164"/>
                    <a:pt x="628" y="164"/>
                  </a:cubicBezTo>
                  <a:lnTo>
                    <a:pt x="628" y="520"/>
                  </a:lnTo>
                  <a:close/>
                  <a:moveTo>
                    <a:pt x="447" y="91"/>
                  </a:moveTo>
                  <a:cubicBezTo>
                    <a:pt x="447" y="65"/>
                    <a:pt x="426" y="43"/>
                    <a:pt x="400" y="43"/>
                  </a:cubicBezTo>
                  <a:cubicBezTo>
                    <a:pt x="373" y="43"/>
                    <a:pt x="352" y="65"/>
                    <a:pt x="352" y="91"/>
                  </a:cubicBezTo>
                  <a:cubicBezTo>
                    <a:pt x="352" y="117"/>
                    <a:pt x="373" y="138"/>
                    <a:pt x="400" y="138"/>
                  </a:cubicBezTo>
                  <a:cubicBezTo>
                    <a:pt x="426" y="138"/>
                    <a:pt x="447" y="117"/>
                    <a:pt x="447" y="91"/>
                  </a:cubicBezTo>
                  <a:close/>
                  <a:moveTo>
                    <a:pt x="366" y="91"/>
                  </a:moveTo>
                  <a:cubicBezTo>
                    <a:pt x="366" y="72"/>
                    <a:pt x="381" y="57"/>
                    <a:pt x="400" y="57"/>
                  </a:cubicBezTo>
                  <a:cubicBezTo>
                    <a:pt x="418" y="57"/>
                    <a:pt x="433" y="72"/>
                    <a:pt x="433" y="91"/>
                  </a:cubicBezTo>
                  <a:cubicBezTo>
                    <a:pt x="433" y="109"/>
                    <a:pt x="418" y="124"/>
                    <a:pt x="400" y="124"/>
                  </a:cubicBezTo>
                  <a:cubicBezTo>
                    <a:pt x="381" y="124"/>
                    <a:pt x="366" y="109"/>
                    <a:pt x="366" y="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17592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2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3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4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1016000" y="2297380"/>
            <a:ext cx="5538091" cy="96906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8" name="Rectangle 17"/>
          <p:cNvSpPr/>
          <p:nvPr/>
        </p:nvSpPr>
        <p:spPr>
          <a:xfrm>
            <a:off x="1016000" y="3259665"/>
            <a:ext cx="5538091" cy="96906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9" name="Rectangle 18"/>
          <p:cNvSpPr/>
          <p:nvPr/>
        </p:nvSpPr>
        <p:spPr>
          <a:xfrm>
            <a:off x="1016000" y="4223452"/>
            <a:ext cx="5538091" cy="96906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20" name="Rectangle 19"/>
          <p:cNvSpPr/>
          <p:nvPr/>
        </p:nvSpPr>
        <p:spPr>
          <a:xfrm>
            <a:off x="1016000" y="1335094"/>
            <a:ext cx="5538091" cy="96906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Freeform 37"/>
          <p:cNvSpPr>
            <a:spLocks/>
          </p:cNvSpPr>
          <p:nvPr/>
        </p:nvSpPr>
        <p:spPr bwMode="auto">
          <a:xfrm>
            <a:off x="1196637" y="6309573"/>
            <a:ext cx="5000668" cy="4436500"/>
          </a:xfrm>
          <a:custGeom>
            <a:avLst/>
            <a:gdLst>
              <a:gd name="T0" fmla="*/ 1178 w 1554"/>
              <a:gd name="T1" fmla="*/ 59 h 1379"/>
              <a:gd name="T2" fmla="*/ 1171 w 1554"/>
              <a:gd name="T3" fmla="*/ 26 h 1379"/>
              <a:gd name="T4" fmla="*/ 1149 w 1554"/>
              <a:gd name="T5" fmla="*/ 0 h 1379"/>
              <a:gd name="T6" fmla="*/ 1120 w 1554"/>
              <a:gd name="T7" fmla="*/ 7 h 1379"/>
              <a:gd name="T8" fmla="*/ 1085 w 1554"/>
              <a:gd name="T9" fmla="*/ 8 h 1379"/>
              <a:gd name="T10" fmla="*/ 1038 w 1554"/>
              <a:gd name="T11" fmla="*/ 24 h 1379"/>
              <a:gd name="T12" fmla="*/ 960 w 1554"/>
              <a:gd name="T13" fmla="*/ 59 h 1379"/>
              <a:gd name="T14" fmla="*/ 902 w 1554"/>
              <a:gd name="T15" fmla="*/ 98 h 1379"/>
              <a:gd name="T16" fmla="*/ 864 w 1554"/>
              <a:gd name="T17" fmla="*/ 118 h 1379"/>
              <a:gd name="T18" fmla="*/ 757 w 1554"/>
              <a:gd name="T19" fmla="*/ 209 h 1379"/>
              <a:gd name="T20" fmla="*/ 653 w 1554"/>
              <a:gd name="T21" fmla="*/ 295 h 1379"/>
              <a:gd name="T22" fmla="*/ 607 w 1554"/>
              <a:gd name="T23" fmla="*/ 352 h 1379"/>
              <a:gd name="T24" fmla="*/ 543 w 1554"/>
              <a:gd name="T25" fmla="*/ 404 h 1379"/>
              <a:gd name="T26" fmla="*/ 502 w 1554"/>
              <a:gd name="T27" fmla="*/ 444 h 1379"/>
              <a:gd name="T28" fmla="*/ 469 w 1554"/>
              <a:gd name="T29" fmla="*/ 479 h 1379"/>
              <a:gd name="T30" fmla="*/ 528 w 1554"/>
              <a:gd name="T31" fmla="*/ 366 h 1379"/>
              <a:gd name="T32" fmla="*/ 558 w 1554"/>
              <a:gd name="T33" fmla="*/ 304 h 1379"/>
              <a:gd name="T34" fmla="*/ 524 w 1554"/>
              <a:gd name="T35" fmla="*/ 181 h 1379"/>
              <a:gd name="T36" fmla="*/ 406 w 1554"/>
              <a:gd name="T37" fmla="*/ 272 h 1379"/>
              <a:gd name="T38" fmla="*/ 379 w 1554"/>
              <a:gd name="T39" fmla="*/ 397 h 1379"/>
              <a:gd name="T40" fmla="*/ 263 w 1554"/>
              <a:gd name="T41" fmla="*/ 581 h 1379"/>
              <a:gd name="T42" fmla="*/ 214 w 1554"/>
              <a:gd name="T43" fmla="*/ 697 h 1379"/>
              <a:gd name="T44" fmla="*/ 133 w 1554"/>
              <a:gd name="T45" fmla="*/ 878 h 1379"/>
              <a:gd name="T46" fmla="*/ 77 w 1554"/>
              <a:gd name="T47" fmla="*/ 1078 h 1379"/>
              <a:gd name="T48" fmla="*/ 0 w 1554"/>
              <a:gd name="T49" fmla="*/ 1293 h 1379"/>
              <a:gd name="T50" fmla="*/ 1477 w 1554"/>
              <a:gd name="T51" fmla="*/ 1379 h 1379"/>
              <a:gd name="T52" fmla="*/ 1495 w 1554"/>
              <a:gd name="T53" fmla="*/ 1298 h 1379"/>
              <a:gd name="T54" fmla="*/ 1509 w 1554"/>
              <a:gd name="T55" fmla="*/ 1188 h 1379"/>
              <a:gd name="T56" fmla="*/ 1503 w 1554"/>
              <a:gd name="T57" fmla="*/ 1122 h 1379"/>
              <a:gd name="T58" fmla="*/ 1542 w 1554"/>
              <a:gd name="T59" fmla="*/ 1006 h 1379"/>
              <a:gd name="T60" fmla="*/ 1542 w 1554"/>
              <a:gd name="T61" fmla="*/ 953 h 1379"/>
              <a:gd name="T62" fmla="*/ 1543 w 1554"/>
              <a:gd name="T63" fmla="*/ 898 h 1379"/>
              <a:gd name="T64" fmla="*/ 1537 w 1554"/>
              <a:gd name="T65" fmla="*/ 841 h 1379"/>
              <a:gd name="T66" fmla="*/ 1509 w 1554"/>
              <a:gd name="T67" fmla="*/ 764 h 1379"/>
              <a:gd name="T68" fmla="*/ 1472 w 1554"/>
              <a:gd name="T69" fmla="*/ 716 h 1379"/>
              <a:gd name="T70" fmla="*/ 1468 w 1554"/>
              <a:gd name="T71" fmla="*/ 673 h 1379"/>
              <a:gd name="T72" fmla="*/ 1427 w 1554"/>
              <a:gd name="T73" fmla="*/ 574 h 1379"/>
              <a:gd name="T74" fmla="*/ 1399 w 1554"/>
              <a:gd name="T75" fmla="*/ 550 h 1379"/>
              <a:gd name="T76" fmla="*/ 1405 w 1554"/>
              <a:gd name="T77" fmla="*/ 495 h 1379"/>
              <a:gd name="T78" fmla="*/ 1384 w 1554"/>
              <a:gd name="T79" fmla="*/ 448 h 1379"/>
              <a:gd name="T80" fmla="*/ 1352 w 1554"/>
              <a:gd name="T81" fmla="*/ 359 h 1379"/>
              <a:gd name="T82" fmla="*/ 1314 w 1554"/>
              <a:gd name="T83" fmla="*/ 287 h 1379"/>
              <a:gd name="T84" fmla="*/ 1245 w 1554"/>
              <a:gd name="T85" fmla="*/ 181 h 1379"/>
              <a:gd name="T86" fmla="*/ 1237 w 1554"/>
              <a:gd name="T87" fmla="*/ 145 h 1379"/>
              <a:gd name="T88" fmla="*/ 1241 w 1554"/>
              <a:gd name="T89" fmla="*/ 81 h 1379"/>
              <a:gd name="T90" fmla="*/ 1178 w 1554"/>
              <a:gd name="T91" fmla="*/ 59 h 13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</a:cxnLst>
            <a:rect l="0" t="0" r="r" b="b"/>
            <a:pathLst>
              <a:path w="1554" h="1379">
                <a:moveTo>
                  <a:pt x="1178" y="59"/>
                </a:moveTo>
                <a:cubicBezTo>
                  <a:pt x="1178" y="59"/>
                  <a:pt x="1176" y="36"/>
                  <a:pt x="1171" y="26"/>
                </a:cubicBezTo>
                <a:cubicBezTo>
                  <a:pt x="1167" y="16"/>
                  <a:pt x="1166" y="0"/>
                  <a:pt x="1149" y="0"/>
                </a:cubicBezTo>
                <a:cubicBezTo>
                  <a:pt x="1132" y="0"/>
                  <a:pt x="1126" y="6"/>
                  <a:pt x="1120" y="7"/>
                </a:cubicBezTo>
                <a:cubicBezTo>
                  <a:pt x="1113" y="8"/>
                  <a:pt x="1099" y="7"/>
                  <a:pt x="1085" y="8"/>
                </a:cubicBezTo>
                <a:cubicBezTo>
                  <a:pt x="1070" y="9"/>
                  <a:pt x="1065" y="19"/>
                  <a:pt x="1038" y="24"/>
                </a:cubicBezTo>
                <a:cubicBezTo>
                  <a:pt x="1011" y="28"/>
                  <a:pt x="975" y="46"/>
                  <a:pt x="960" y="59"/>
                </a:cubicBezTo>
                <a:cubicBezTo>
                  <a:pt x="944" y="71"/>
                  <a:pt x="914" y="88"/>
                  <a:pt x="902" y="98"/>
                </a:cubicBezTo>
                <a:cubicBezTo>
                  <a:pt x="890" y="108"/>
                  <a:pt x="875" y="104"/>
                  <a:pt x="864" y="118"/>
                </a:cubicBezTo>
                <a:cubicBezTo>
                  <a:pt x="852" y="133"/>
                  <a:pt x="779" y="187"/>
                  <a:pt x="757" y="209"/>
                </a:cubicBezTo>
                <a:cubicBezTo>
                  <a:pt x="734" y="230"/>
                  <a:pt x="663" y="268"/>
                  <a:pt x="653" y="295"/>
                </a:cubicBezTo>
                <a:cubicBezTo>
                  <a:pt x="643" y="323"/>
                  <a:pt x="627" y="345"/>
                  <a:pt x="607" y="352"/>
                </a:cubicBezTo>
                <a:cubicBezTo>
                  <a:pt x="586" y="359"/>
                  <a:pt x="551" y="388"/>
                  <a:pt x="543" y="404"/>
                </a:cubicBezTo>
                <a:cubicBezTo>
                  <a:pt x="536" y="419"/>
                  <a:pt x="513" y="428"/>
                  <a:pt x="502" y="444"/>
                </a:cubicBezTo>
                <a:cubicBezTo>
                  <a:pt x="490" y="460"/>
                  <a:pt x="469" y="479"/>
                  <a:pt x="469" y="479"/>
                </a:cubicBezTo>
                <a:cubicBezTo>
                  <a:pt x="469" y="479"/>
                  <a:pt x="514" y="385"/>
                  <a:pt x="528" y="366"/>
                </a:cubicBezTo>
                <a:cubicBezTo>
                  <a:pt x="541" y="348"/>
                  <a:pt x="546" y="314"/>
                  <a:pt x="558" y="304"/>
                </a:cubicBezTo>
                <a:cubicBezTo>
                  <a:pt x="552" y="279"/>
                  <a:pt x="534" y="216"/>
                  <a:pt x="524" y="181"/>
                </a:cubicBezTo>
                <a:cubicBezTo>
                  <a:pt x="483" y="203"/>
                  <a:pt x="418" y="248"/>
                  <a:pt x="406" y="272"/>
                </a:cubicBezTo>
                <a:cubicBezTo>
                  <a:pt x="394" y="295"/>
                  <a:pt x="382" y="373"/>
                  <a:pt x="379" y="397"/>
                </a:cubicBezTo>
                <a:cubicBezTo>
                  <a:pt x="345" y="416"/>
                  <a:pt x="272" y="552"/>
                  <a:pt x="263" y="581"/>
                </a:cubicBezTo>
                <a:cubicBezTo>
                  <a:pt x="254" y="609"/>
                  <a:pt x="219" y="652"/>
                  <a:pt x="214" y="697"/>
                </a:cubicBezTo>
                <a:cubicBezTo>
                  <a:pt x="208" y="743"/>
                  <a:pt x="151" y="831"/>
                  <a:pt x="133" y="878"/>
                </a:cubicBezTo>
                <a:cubicBezTo>
                  <a:pt x="115" y="924"/>
                  <a:pt x="87" y="1041"/>
                  <a:pt x="77" y="1078"/>
                </a:cubicBezTo>
                <a:cubicBezTo>
                  <a:pt x="67" y="1115"/>
                  <a:pt x="0" y="1293"/>
                  <a:pt x="0" y="1293"/>
                </a:cubicBezTo>
                <a:cubicBezTo>
                  <a:pt x="1477" y="1379"/>
                  <a:pt x="1477" y="1379"/>
                  <a:pt x="1477" y="1379"/>
                </a:cubicBezTo>
                <a:cubicBezTo>
                  <a:pt x="1477" y="1379"/>
                  <a:pt x="1493" y="1335"/>
                  <a:pt x="1495" y="1298"/>
                </a:cubicBezTo>
                <a:cubicBezTo>
                  <a:pt x="1497" y="1262"/>
                  <a:pt x="1510" y="1219"/>
                  <a:pt x="1509" y="1188"/>
                </a:cubicBezTo>
                <a:cubicBezTo>
                  <a:pt x="1508" y="1158"/>
                  <a:pt x="1500" y="1150"/>
                  <a:pt x="1503" y="1122"/>
                </a:cubicBezTo>
                <a:cubicBezTo>
                  <a:pt x="1507" y="1094"/>
                  <a:pt x="1539" y="1032"/>
                  <a:pt x="1542" y="1006"/>
                </a:cubicBezTo>
                <a:cubicBezTo>
                  <a:pt x="1544" y="980"/>
                  <a:pt x="1541" y="973"/>
                  <a:pt x="1542" y="953"/>
                </a:cubicBezTo>
                <a:cubicBezTo>
                  <a:pt x="1543" y="933"/>
                  <a:pt x="1554" y="910"/>
                  <a:pt x="1543" y="898"/>
                </a:cubicBezTo>
                <a:cubicBezTo>
                  <a:pt x="1531" y="886"/>
                  <a:pt x="1542" y="860"/>
                  <a:pt x="1537" y="841"/>
                </a:cubicBezTo>
                <a:cubicBezTo>
                  <a:pt x="1532" y="822"/>
                  <a:pt x="1527" y="782"/>
                  <a:pt x="1509" y="764"/>
                </a:cubicBezTo>
                <a:cubicBezTo>
                  <a:pt x="1491" y="745"/>
                  <a:pt x="1468" y="725"/>
                  <a:pt x="1472" y="716"/>
                </a:cubicBezTo>
                <a:cubicBezTo>
                  <a:pt x="1475" y="706"/>
                  <a:pt x="1474" y="692"/>
                  <a:pt x="1468" y="673"/>
                </a:cubicBezTo>
                <a:cubicBezTo>
                  <a:pt x="1461" y="653"/>
                  <a:pt x="1434" y="584"/>
                  <a:pt x="1427" y="574"/>
                </a:cubicBezTo>
                <a:cubicBezTo>
                  <a:pt x="1420" y="565"/>
                  <a:pt x="1405" y="559"/>
                  <a:pt x="1399" y="550"/>
                </a:cubicBezTo>
                <a:cubicBezTo>
                  <a:pt x="1394" y="541"/>
                  <a:pt x="1409" y="513"/>
                  <a:pt x="1405" y="495"/>
                </a:cubicBezTo>
                <a:cubicBezTo>
                  <a:pt x="1402" y="477"/>
                  <a:pt x="1391" y="468"/>
                  <a:pt x="1384" y="448"/>
                </a:cubicBezTo>
                <a:cubicBezTo>
                  <a:pt x="1369" y="411"/>
                  <a:pt x="1351" y="375"/>
                  <a:pt x="1352" y="359"/>
                </a:cubicBezTo>
                <a:cubicBezTo>
                  <a:pt x="1352" y="342"/>
                  <a:pt x="1319" y="311"/>
                  <a:pt x="1314" y="287"/>
                </a:cubicBezTo>
                <a:cubicBezTo>
                  <a:pt x="1309" y="262"/>
                  <a:pt x="1251" y="201"/>
                  <a:pt x="1245" y="181"/>
                </a:cubicBezTo>
                <a:cubicBezTo>
                  <a:pt x="1239" y="161"/>
                  <a:pt x="1233" y="161"/>
                  <a:pt x="1237" y="145"/>
                </a:cubicBezTo>
                <a:cubicBezTo>
                  <a:pt x="1241" y="130"/>
                  <a:pt x="1255" y="98"/>
                  <a:pt x="1241" y="81"/>
                </a:cubicBezTo>
                <a:cubicBezTo>
                  <a:pt x="1228" y="64"/>
                  <a:pt x="1197" y="59"/>
                  <a:pt x="1178" y="5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n>
                <a:solidFill>
                  <a:schemeClr val="accent2"/>
                </a:solidFill>
              </a:ln>
              <a:solidFill>
                <a:srgbClr val="373737"/>
              </a:solidFill>
              <a:latin typeface="Gotham Light"/>
              <a:cs typeface="Gotham Light"/>
            </a:endParaRPr>
          </a:p>
        </p:txBody>
      </p:sp>
      <p:sp>
        <p:nvSpPr>
          <p:cNvPr id="52" name="Freeform 51"/>
          <p:cNvSpPr/>
          <p:nvPr/>
        </p:nvSpPr>
        <p:spPr>
          <a:xfrm rot="16200000">
            <a:off x="6197642" y="1679528"/>
            <a:ext cx="1322845" cy="633980"/>
          </a:xfrm>
          <a:custGeom>
            <a:avLst/>
            <a:gdLst>
              <a:gd name="connsiteX0" fmla="*/ 992134 w 992134"/>
              <a:gd name="connsiteY0" fmla="*/ 1 h 475485"/>
              <a:gd name="connsiteX1" fmla="*/ 992134 w 992134"/>
              <a:gd name="connsiteY1" fmla="*/ 475485 h 475485"/>
              <a:gd name="connsiteX2" fmla="*/ 306334 w 992134"/>
              <a:gd name="connsiteY2" fmla="*/ 475485 h 475485"/>
              <a:gd name="connsiteX3" fmla="*/ 306334 w 992134"/>
              <a:gd name="connsiteY3" fmla="*/ 475484 h 475485"/>
              <a:gd name="connsiteX4" fmla="*/ 0 w 992134"/>
              <a:gd name="connsiteY4" fmla="*/ 475484 h 475485"/>
              <a:gd name="connsiteX5" fmla="*/ 253885 w 992134"/>
              <a:gd name="connsiteY5" fmla="*/ 0 h 475485"/>
              <a:gd name="connsiteX6" fmla="*/ 685800 w 992134"/>
              <a:gd name="connsiteY6" fmla="*/ 0 h 475485"/>
              <a:gd name="connsiteX7" fmla="*/ 685800 w 992134"/>
              <a:gd name="connsiteY7" fmla="*/ 1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992134" h="475485">
                <a:moveTo>
                  <a:pt x="992134" y="1"/>
                </a:moveTo>
                <a:lnTo>
                  <a:pt x="992134" y="475485"/>
                </a:lnTo>
                <a:lnTo>
                  <a:pt x="306334" y="475485"/>
                </a:lnTo>
                <a:lnTo>
                  <a:pt x="306334" y="475484"/>
                </a:lnTo>
                <a:lnTo>
                  <a:pt x="0" y="475484"/>
                </a:lnTo>
                <a:lnTo>
                  <a:pt x="253885" y="0"/>
                </a:lnTo>
                <a:lnTo>
                  <a:pt x="685800" y="0"/>
                </a:lnTo>
                <a:lnTo>
                  <a:pt x="685800" y="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51" name="Freeform 50"/>
          <p:cNvSpPr/>
          <p:nvPr/>
        </p:nvSpPr>
        <p:spPr>
          <a:xfrm rot="16200000">
            <a:off x="6026025" y="2813432"/>
            <a:ext cx="1666081" cy="633980"/>
          </a:xfrm>
          <a:custGeom>
            <a:avLst/>
            <a:gdLst>
              <a:gd name="connsiteX0" fmla="*/ 1249561 w 1249561"/>
              <a:gd name="connsiteY0" fmla="*/ 1 h 475485"/>
              <a:gd name="connsiteX1" fmla="*/ 991278 w 1249561"/>
              <a:gd name="connsiteY1" fmla="*/ 475485 h 475485"/>
              <a:gd name="connsiteX2" fmla="*/ 434530 w 1249561"/>
              <a:gd name="connsiteY2" fmla="*/ 475485 h 475485"/>
              <a:gd name="connsiteX3" fmla="*/ 434531 w 1249561"/>
              <a:gd name="connsiteY3" fmla="*/ 475484 h 475485"/>
              <a:gd name="connsiteX4" fmla="*/ 0 w 1249561"/>
              <a:gd name="connsiteY4" fmla="*/ 475484 h 475485"/>
              <a:gd name="connsiteX5" fmla="*/ 521910 w 1249561"/>
              <a:gd name="connsiteY5" fmla="*/ 0 h 475485"/>
              <a:gd name="connsiteX6" fmla="*/ 1109579 w 1249561"/>
              <a:gd name="connsiteY6" fmla="*/ 0 h 475485"/>
              <a:gd name="connsiteX7" fmla="*/ 1109578 w 1249561"/>
              <a:gd name="connsiteY7" fmla="*/ 1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49561" h="475485">
                <a:moveTo>
                  <a:pt x="1249561" y="1"/>
                </a:moveTo>
                <a:lnTo>
                  <a:pt x="991278" y="475485"/>
                </a:lnTo>
                <a:lnTo>
                  <a:pt x="434530" y="475485"/>
                </a:lnTo>
                <a:lnTo>
                  <a:pt x="434531" y="475484"/>
                </a:lnTo>
                <a:lnTo>
                  <a:pt x="0" y="475484"/>
                </a:lnTo>
                <a:lnTo>
                  <a:pt x="521910" y="0"/>
                </a:lnTo>
                <a:lnTo>
                  <a:pt x="1109579" y="0"/>
                </a:lnTo>
                <a:lnTo>
                  <a:pt x="1109578" y="1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267"/>
          </a:p>
        </p:txBody>
      </p:sp>
      <p:sp>
        <p:nvSpPr>
          <p:cNvPr id="50" name="Freeform 49"/>
          <p:cNvSpPr/>
          <p:nvPr/>
        </p:nvSpPr>
        <p:spPr>
          <a:xfrm rot="16200000">
            <a:off x="5841628" y="3960113"/>
            <a:ext cx="2034875" cy="633980"/>
          </a:xfrm>
          <a:custGeom>
            <a:avLst/>
            <a:gdLst>
              <a:gd name="connsiteX0" fmla="*/ 1526156 w 1526156"/>
              <a:gd name="connsiteY0" fmla="*/ 1 h 475485"/>
              <a:gd name="connsiteX1" fmla="*/ 1025091 w 1526156"/>
              <a:gd name="connsiteY1" fmla="*/ 475485 h 475485"/>
              <a:gd name="connsiteX2" fmla="*/ 355289 w 1526156"/>
              <a:gd name="connsiteY2" fmla="*/ 475485 h 475485"/>
              <a:gd name="connsiteX3" fmla="*/ 355289 w 1526156"/>
              <a:gd name="connsiteY3" fmla="*/ 475484 h 475485"/>
              <a:gd name="connsiteX4" fmla="*/ 0 w 1526156"/>
              <a:gd name="connsiteY4" fmla="*/ 475484 h 475485"/>
              <a:gd name="connsiteX5" fmla="*/ 789589 w 1526156"/>
              <a:gd name="connsiteY5" fmla="*/ 0 h 475485"/>
              <a:gd name="connsiteX6" fmla="*/ 1345888 w 1526156"/>
              <a:gd name="connsiteY6" fmla="*/ 0 h 475485"/>
              <a:gd name="connsiteX7" fmla="*/ 1345887 w 1526156"/>
              <a:gd name="connsiteY7" fmla="*/ 1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26156" h="475485">
                <a:moveTo>
                  <a:pt x="1526156" y="1"/>
                </a:moveTo>
                <a:lnTo>
                  <a:pt x="1025091" y="475485"/>
                </a:lnTo>
                <a:lnTo>
                  <a:pt x="355289" y="475485"/>
                </a:lnTo>
                <a:lnTo>
                  <a:pt x="355289" y="475484"/>
                </a:lnTo>
                <a:lnTo>
                  <a:pt x="0" y="475484"/>
                </a:lnTo>
                <a:lnTo>
                  <a:pt x="789589" y="0"/>
                </a:lnTo>
                <a:lnTo>
                  <a:pt x="1345888" y="0"/>
                </a:lnTo>
                <a:lnTo>
                  <a:pt x="1345887" y="1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4267"/>
          </a:p>
        </p:txBody>
      </p:sp>
      <p:sp>
        <p:nvSpPr>
          <p:cNvPr id="31" name="Freeform 30"/>
          <p:cNvSpPr/>
          <p:nvPr/>
        </p:nvSpPr>
        <p:spPr>
          <a:xfrm rot="16200000">
            <a:off x="5664833" y="5100696"/>
            <a:ext cx="2388467" cy="633980"/>
          </a:xfrm>
          <a:custGeom>
            <a:avLst/>
            <a:gdLst>
              <a:gd name="connsiteX0" fmla="*/ 1791350 w 1791350"/>
              <a:gd name="connsiteY0" fmla="*/ 0 h 475485"/>
              <a:gd name="connsiteX1" fmla="*/ 998932 w 1791350"/>
              <a:gd name="connsiteY1" fmla="*/ 475485 h 475485"/>
              <a:gd name="connsiteX2" fmla="*/ 496283 w 1791350"/>
              <a:gd name="connsiteY2" fmla="*/ 475485 h 475485"/>
              <a:gd name="connsiteX3" fmla="*/ 496282 w 1791350"/>
              <a:gd name="connsiteY3" fmla="*/ 475485 h 475485"/>
              <a:gd name="connsiteX4" fmla="*/ 0 w 1791350"/>
              <a:gd name="connsiteY4" fmla="*/ 475485 h 475485"/>
              <a:gd name="connsiteX5" fmla="*/ 1075640 w 1791350"/>
              <a:gd name="connsiteY5" fmla="*/ 1 h 475485"/>
              <a:gd name="connsiteX6" fmla="*/ 1145140 w 1791350"/>
              <a:gd name="connsiteY6" fmla="*/ 1 h 475485"/>
              <a:gd name="connsiteX7" fmla="*/ 1145141 w 1791350"/>
              <a:gd name="connsiteY7" fmla="*/ 0 h 475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91350" h="475485">
                <a:moveTo>
                  <a:pt x="1791350" y="0"/>
                </a:moveTo>
                <a:lnTo>
                  <a:pt x="998932" y="475485"/>
                </a:lnTo>
                <a:lnTo>
                  <a:pt x="496283" y="475485"/>
                </a:lnTo>
                <a:lnTo>
                  <a:pt x="496282" y="475485"/>
                </a:lnTo>
                <a:lnTo>
                  <a:pt x="0" y="475485"/>
                </a:lnTo>
                <a:lnTo>
                  <a:pt x="1075640" y="1"/>
                </a:lnTo>
                <a:lnTo>
                  <a:pt x="1145140" y="1"/>
                </a:lnTo>
                <a:lnTo>
                  <a:pt x="1145141" y="0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3200"/>
          </a:p>
        </p:txBody>
      </p:sp>
      <p:sp>
        <p:nvSpPr>
          <p:cNvPr id="27" name="Rectangle 26"/>
          <p:cNvSpPr/>
          <p:nvPr/>
        </p:nvSpPr>
        <p:spPr>
          <a:xfrm>
            <a:off x="7174939" y="2653949"/>
            <a:ext cx="5165228" cy="132284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tIns="0" rtlCol="0" anchor="ctr"/>
          <a:lstStyle/>
          <a:p>
            <a:r>
              <a:rPr lang="ru-RU" sz="4267" dirty="0">
                <a:solidFill>
                  <a:srgbClr val="FFFFFF"/>
                </a:solidFill>
              </a:rPr>
              <a:t>22</a:t>
            </a:r>
            <a:endParaRPr lang="en-US" sz="4267" dirty="0">
              <a:solidFill>
                <a:srgbClr val="FFFFFF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174939" y="1335095"/>
            <a:ext cx="5165228" cy="13228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tIns="0" rtlCol="0" anchor="ctr"/>
          <a:lstStyle/>
          <a:p>
            <a:r>
              <a:rPr lang="ru-RU" sz="4267" dirty="0">
                <a:solidFill>
                  <a:srgbClr val="FFFFFF"/>
                </a:solidFill>
              </a:rPr>
              <a:t>262</a:t>
            </a:r>
            <a:endParaRPr lang="en-US" sz="4267" dirty="0">
              <a:solidFill>
                <a:srgbClr val="FFFFFF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174939" y="3971692"/>
            <a:ext cx="5165228" cy="132284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tIns="0" rtlCol="0" anchor="ctr"/>
          <a:lstStyle/>
          <a:p>
            <a:r>
              <a:rPr lang="ru-RU" sz="2200" dirty="0">
                <a:solidFill>
                  <a:srgbClr val="FFFFFF"/>
                </a:solidFill>
              </a:rPr>
              <a:t>Более </a:t>
            </a:r>
            <a:r>
              <a:rPr lang="ru-RU" sz="4267" dirty="0">
                <a:solidFill>
                  <a:srgbClr val="FFFFFF"/>
                </a:solidFill>
              </a:rPr>
              <a:t>20 000</a:t>
            </a:r>
            <a:endParaRPr lang="en-US" sz="4267" dirty="0">
              <a:solidFill>
                <a:srgbClr val="FFFFFF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7174939" y="5289072"/>
            <a:ext cx="5165228" cy="13228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5760" tIns="0" rtlCol="0" anchor="ctr"/>
          <a:lstStyle/>
          <a:p>
            <a:r>
              <a:rPr lang="ru-RU" sz="4267" dirty="0">
                <a:solidFill>
                  <a:schemeClr val="tx1"/>
                </a:solidFill>
              </a:rPr>
              <a:t>8</a:t>
            </a:r>
            <a:r>
              <a:rPr lang="en-US" sz="4267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33" name="Rectangle 32"/>
          <p:cNvSpPr/>
          <p:nvPr/>
        </p:nvSpPr>
        <p:spPr>
          <a:xfrm>
            <a:off x="8724200" y="1844162"/>
            <a:ext cx="3454400" cy="406265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solidFill>
                  <a:srgbClr val="FFFFFF"/>
                </a:solidFill>
              </a:rPr>
              <a:t>УЧЕБНЫЕ ПРОГРАММЫ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665657" y="2979572"/>
            <a:ext cx="3454400" cy="7201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>
                <a:solidFill>
                  <a:srgbClr val="FFFFFF"/>
                </a:solidFill>
              </a:rPr>
              <a:t>НАПРАВЛЕНИЯ ДЕЯТЕЛЬНОСТИ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0010341" y="4447455"/>
            <a:ext cx="1728317" cy="45858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800" dirty="0">
                <a:solidFill>
                  <a:srgbClr val="FFFFFF"/>
                </a:solidFill>
              </a:rPr>
              <a:t> </a:t>
            </a:r>
            <a:r>
              <a:rPr lang="ru-RU" sz="2400" dirty="0">
                <a:solidFill>
                  <a:srgbClr val="FFFFFF"/>
                </a:solidFill>
              </a:rPr>
              <a:t>ТЕСТОВ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9" name="Freeform 33"/>
          <p:cNvSpPr>
            <a:spLocks noEditPoints="1"/>
          </p:cNvSpPr>
          <p:nvPr/>
        </p:nvSpPr>
        <p:spPr bwMode="auto">
          <a:xfrm>
            <a:off x="2942583" y="2056577"/>
            <a:ext cx="1542077" cy="1643192"/>
          </a:xfrm>
          <a:custGeom>
            <a:avLst/>
            <a:gdLst>
              <a:gd name="T0" fmla="*/ 352 w 847"/>
              <a:gd name="T1" fmla="*/ 452 h 903"/>
              <a:gd name="T2" fmla="*/ 495 w 847"/>
              <a:gd name="T3" fmla="*/ 452 h 903"/>
              <a:gd name="T4" fmla="*/ 423 w 847"/>
              <a:gd name="T5" fmla="*/ 495 h 903"/>
              <a:gd name="T6" fmla="*/ 423 w 847"/>
              <a:gd name="T7" fmla="*/ 409 h 903"/>
              <a:gd name="T8" fmla="*/ 423 w 847"/>
              <a:gd name="T9" fmla="*/ 495 h 903"/>
              <a:gd name="T10" fmla="*/ 814 w 847"/>
              <a:gd name="T11" fmla="*/ 226 h 903"/>
              <a:gd name="T12" fmla="*/ 559 w 847"/>
              <a:gd name="T13" fmla="*/ 217 h 903"/>
              <a:gd name="T14" fmla="*/ 288 w 847"/>
              <a:gd name="T15" fmla="*/ 217 h 903"/>
              <a:gd name="T16" fmla="*/ 33 w 847"/>
              <a:gd name="T17" fmla="*/ 226 h 903"/>
              <a:gd name="T18" fmla="*/ 94 w 847"/>
              <a:gd name="T19" fmla="*/ 509 h 903"/>
              <a:gd name="T20" fmla="*/ 129 w 847"/>
              <a:gd name="T21" fmla="*/ 717 h 903"/>
              <a:gd name="T22" fmla="*/ 423 w 847"/>
              <a:gd name="T23" fmla="*/ 903 h 903"/>
              <a:gd name="T24" fmla="*/ 717 w 847"/>
              <a:gd name="T25" fmla="*/ 717 h 903"/>
              <a:gd name="T26" fmla="*/ 814 w 847"/>
              <a:gd name="T27" fmla="*/ 677 h 903"/>
              <a:gd name="T28" fmla="*/ 129 w 847"/>
              <a:gd name="T29" fmla="*/ 689 h 903"/>
              <a:gd name="T30" fmla="*/ 57 w 847"/>
              <a:gd name="T31" fmla="*/ 663 h 903"/>
              <a:gd name="T32" fmla="*/ 174 w 847"/>
              <a:gd name="T33" fmla="*/ 471 h 903"/>
              <a:gd name="T34" fmla="*/ 283 w 847"/>
              <a:gd name="T35" fmla="*/ 658 h 903"/>
              <a:gd name="T36" fmla="*/ 267 w 847"/>
              <a:gd name="T37" fmla="*/ 505 h 903"/>
              <a:gd name="T38" fmla="*/ 267 w 847"/>
              <a:gd name="T39" fmla="*/ 399 h 903"/>
              <a:gd name="T40" fmla="*/ 267 w 847"/>
              <a:gd name="T41" fmla="*/ 505 h 903"/>
              <a:gd name="T42" fmla="*/ 175 w 847"/>
              <a:gd name="T43" fmla="*/ 433 h 903"/>
              <a:gd name="T44" fmla="*/ 129 w 847"/>
              <a:gd name="T45" fmla="*/ 215 h 903"/>
              <a:gd name="T46" fmla="*/ 269 w 847"/>
              <a:gd name="T47" fmla="*/ 362 h 903"/>
              <a:gd name="T48" fmla="*/ 502 w 847"/>
              <a:gd name="T49" fmla="*/ 315 h 903"/>
              <a:gd name="T50" fmla="*/ 537 w 847"/>
              <a:gd name="T51" fmla="*/ 255 h 903"/>
              <a:gd name="T52" fmla="*/ 423 w 847"/>
              <a:gd name="T53" fmla="*/ 29 h 903"/>
              <a:gd name="T54" fmla="*/ 423 w 847"/>
              <a:gd name="T55" fmla="*/ 273 h 903"/>
              <a:gd name="T56" fmla="*/ 423 w 847"/>
              <a:gd name="T57" fmla="*/ 29 h 903"/>
              <a:gd name="T58" fmla="*/ 391 w 847"/>
              <a:gd name="T59" fmla="*/ 290 h 903"/>
              <a:gd name="T60" fmla="*/ 299 w 847"/>
              <a:gd name="T61" fmla="*/ 343 h 903"/>
              <a:gd name="T62" fmla="*/ 299 w 847"/>
              <a:gd name="T63" fmla="*/ 561 h 903"/>
              <a:gd name="T64" fmla="*/ 391 w 847"/>
              <a:gd name="T65" fmla="*/ 614 h 903"/>
              <a:gd name="T66" fmla="*/ 299 w 847"/>
              <a:gd name="T67" fmla="*/ 561 h 903"/>
              <a:gd name="T68" fmla="*/ 315 w 847"/>
              <a:gd name="T69" fmla="*/ 677 h 903"/>
              <a:gd name="T70" fmla="*/ 532 w 847"/>
              <a:gd name="T71" fmla="*/ 677 h 903"/>
              <a:gd name="T72" fmla="*/ 537 w 847"/>
              <a:gd name="T73" fmla="*/ 648 h 903"/>
              <a:gd name="T74" fmla="*/ 502 w 847"/>
              <a:gd name="T75" fmla="*/ 588 h 903"/>
              <a:gd name="T76" fmla="*/ 537 w 847"/>
              <a:gd name="T77" fmla="*/ 648 h 903"/>
              <a:gd name="T78" fmla="*/ 488 w 847"/>
              <a:gd name="T79" fmla="*/ 563 h 903"/>
              <a:gd name="T80" fmla="*/ 359 w 847"/>
              <a:gd name="T81" fmla="*/ 563 h 903"/>
              <a:gd name="T82" fmla="*/ 294 w 847"/>
              <a:gd name="T83" fmla="*/ 452 h 903"/>
              <a:gd name="T84" fmla="*/ 359 w 847"/>
              <a:gd name="T85" fmla="*/ 340 h 903"/>
              <a:gd name="T86" fmla="*/ 488 w 847"/>
              <a:gd name="T87" fmla="*/ 340 h 903"/>
              <a:gd name="T88" fmla="*/ 552 w 847"/>
              <a:gd name="T89" fmla="*/ 452 h 903"/>
              <a:gd name="T90" fmla="*/ 717 w 847"/>
              <a:gd name="T91" fmla="*/ 215 h 903"/>
              <a:gd name="T92" fmla="*/ 672 w 847"/>
              <a:gd name="T93" fmla="*/ 433 h 903"/>
              <a:gd name="T94" fmla="*/ 564 w 847"/>
              <a:gd name="T95" fmla="*/ 245 h 903"/>
              <a:gd name="T96" fmla="*/ 580 w 847"/>
              <a:gd name="T97" fmla="*/ 399 h 903"/>
              <a:gd name="T98" fmla="*/ 580 w 847"/>
              <a:gd name="T99" fmla="*/ 505 h 903"/>
              <a:gd name="T100" fmla="*/ 580 w 847"/>
              <a:gd name="T101" fmla="*/ 399 h 903"/>
              <a:gd name="T102" fmla="*/ 717 w 847"/>
              <a:gd name="T103" fmla="*/ 689 h 903"/>
              <a:gd name="T104" fmla="*/ 564 w 847"/>
              <a:gd name="T105" fmla="*/ 658 h 903"/>
              <a:gd name="T106" fmla="*/ 672 w 847"/>
              <a:gd name="T107" fmla="*/ 471 h 9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47" h="903">
                <a:moveTo>
                  <a:pt x="423" y="380"/>
                </a:moveTo>
                <a:cubicBezTo>
                  <a:pt x="384" y="380"/>
                  <a:pt x="352" y="412"/>
                  <a:pt x="352" y="452"/>
                </a:cubicBezTo>
                <a:cubicBezTo>
                  <a:pt x="352" y="491"/>
                  <a:pt x="384" y="523"/>
                  <a:pt x="423" y="523"/>
                </a:cubicBezTo>
                <a:cubicBezTo>
                  <a:pt x="463" y="523"/>
                  <a:pt x="495" y="491"/>
                  <a:pt x="495" y="452"/>
                </a:cubicBezTo>
                <a:cubicBezTo>
                  <a:pt x="495" y="412"/>
                  <a:pt x="463" y="380"/>
                  <a:pt x="423" y="380"/>
                </a:cubicBezTo>
                <a:close/>
                <a:moveTo>
                  <a:pt x="423" y="495"/>
                </a:moveTo>
                <a:cubicBezTo>
                  <a:pt x="400" y="495"/>
                  <a:pt x="380" y="475"/>
                  <a:pt x="380" y="452"/>
                </a:cubicBezTo>
                <a:cubicBezTo>
                  <a:pt x="380" y="428"/>
                  <a:pt x="400" y="409"/>
                  <a:pt x="423" y="409"/>
                </a:cubicBezTo>
                <a:cubicBezTo>
                  <a:pt x="447" y="409"/>
                  <a:pt x="466" y="428"/>
                  <a:pt x="466" y="452"/>
                </a:cubicBezTo>
                <a:cubicBezTo>
                  <a:pt x="466" y="475"/>
                  <a:pt x="447" y="495"/>
                  <a:pt x="423" y="495"/>
                </a:cubicBezTo>
                <a:close/>
                <a:moveTo>
                  <a:pt x="695" y="452"/>
                </a:moveTo>
                <a:cubicBezTo>
                  <a:pt x="789" y="368"/>
                  <a:pt x="847" y="282"/>
                  <a:pt x="814" y="226"/>
                </a:cubicBezTo>
                <a:cubicBezTo>
                  <a:pt x="804" y="208"/>
                  <a:pt x="778" y="186"/>
                  <a:pt x="717" y="186"/>
                </a:cubicBezTo>
                <a:cubicBezTo>
                  <a:pt x="674" y="186"/>
                  <a:pt x="619" y="197"/>
                  <a:pt x="559" y="217"/>
                </a:cubicBezTo>
                <a:cubicBezTo>
                  <a:pt x="534" y="93"/>
                  <a:pt x="488" y="0"/>
                  <a:pt x="423" y="0"/>
                </a:cubicBezTo>
                <a:cubicBezTo>
                  <a:pt x="359" y="0"/>
                  <a:pt x="313" y="93"/>
                  <a:pt x="288" y="217"/>
                </a:cubicBezTo>
                <a:cubicBezTo>
                  <a:pt x="228" y="197"/>
                  <a:pt x="173" y="186"/>
                  <a:pt x="129" y="186"/>
                </a:cubicBezTo>
                <a:cubicBezTo>
                  <a:pt x="68" y="186"/>
                  <a:pt x="43" y="208"/>
                  <a:pt x="33" y="226"/>
                </a:cubicBezTo>
                <a:cubicBezTo>
                  <a:pt x="0" y="282"/>
                  <a:pt x="58" y="368"/>
                  <a:pt x="152" y="452"/>
                </a:cubicBezTo>
                <a:cubicBezTo>
                  <a:pt x="131" y="471"/>
                  <a:pt x="111" y="490"/>
                  <a:pt x="94" y="509"/>
                </a:cubicBezTo>
                <a:cubicBezTo>
                  <a:pt x="31" y="580"/>
                  <a:pt x="10" y="638"/>
                  <a:pt x="32" y="677"/>
                </a:cubicBezTo>
                <a:cubicBezTo>
                  <a:pt x="43" y="696"/>
                  <a:pt x="68" y="717"/>
                  <a:pt x="129" y="717"/>
                </a:cubicBezTo>
                <a:cubicBezTo>
                  <a:pt x="173" y="717"/>
                  <a:pt x="228" y="706"/>
                  <a:pt x="288" y="686"/>
                </a:cubicBezTo>
                <a:cubicBezTo>
                  <a:pt x="313" y="810"/>
                  <a:pt x="359" y="903"/>
                  <a:pt x="423" y="903"/>
                </a:cubicBezTo>
                <a:cubicBezTo>
                  <a:pt x="488" y="903"/>
                  <a:pt x="534" y="810"/>
                  <a:pt x="559" y="686"/>
                </a:cubicBezTo>
                <a:cubicBezTo>
                  <a:pt x="619" y="706"/>
                  <a:pt x="674" y="717"/>
                  <a:pt x="717" y="717"/>
                </a:cubicBezTo>
                <a:cubicBezTo>
                  <a:pt x="717" y="717"/>
                  <a:pt x="717" y="717"/>
                  <a:pt x="717" y="717"/>
                </a:cubicBezTo>
                <a:cubicBezTo>
                  <a:pt x="778" y="717"/>
                  <a:pt x="804" y="696"/>
                  <a:pt x="814" y="677"/>
                </a:cubicBezTo>
                <a:cubicBezTo>
                  <a:pt x="847" y="621"/>
                  <a:pt x="789" y="535"/>
                  <a:pt x="695" y="452"/>
                </a:cubicBezTo>
                <a:close/>
                <a:moveTo>
                  <a:pt x="129" y="689"/>
                </a:moveTo>
                <a:cubicBezTo>
                  <a:pt x="129" y="689"/>
                  <a:pt x="129" y="689"/>
                  <a:pt x="129" y="689"/>
                </a:cubicBezTo>
                <a:cubicBezTo>
                  <a:pt x="103" y="689"/>
                  <a:pt x="70" y="684"/>
                  <a:pt x="57" y="663"/>
                </a:cubicBezTo>
                <a:cubicBezTo>
                  <a:pt x="42" y="636"/>
                  <a:pt x="64" y="586"/>
                  <a:pt x="116" y="528"/>
                </a:cubicBezTo>
                <a:cubicBezTo>
                  <a:pt x="133" y="509"/>
                  <a:pt x="153" y="490"/>
                  <a:pt x="174" y="471"/>
                </a:cubicBezTo>
                <a:cubicBezTo>
                  <a:pt x="204" y="495"/>
                  <a:pt x="235" y="518"/>
                  <a:pt x="269" y="541"/>
                </a:cubicBezTo>
                <a:cubicBezTo>
                  <a:pt x="272" y="581"/>
                  <a:pt x="276" y="621"/>
                  <a:pt x="283" y="658"/>
                </a:cubicBezTo>
                <a:cubicBezTo>
                  <a:pt x="224" y="678"/>
                  <a:pt x="171" y="689"/>
                  <a:pt x="129" y="689"/>
                </a:cubicBezTo>
                <a:close/>
                <a:moveTo>
                  <a:pt x="267" y="505"/>
                </a:moveTo>
                <a:cubicBezTo>
                  <a:pt x="241" y="487"/>
                  <a:pt x="218" y="469"/>
                  <a:pt x="197" y="452"/>
                </a:cubicBezTo>
                <a:cubicBezTo>
                  <a:pt x="218" y="434"/>
                  <a:pt x="242" y="416"/>
                  <a:pt x="267" y="399"/>
                </a:cubicBezTo>
                <a:cubicBezTo>
                  <a:pt x="266" y="416"/>
                  <a:pt x="266" y="434"/>
                  <a:pt x="266" y="452"/>
                </a:cubicBezTo>
                <a:cubicBezTo>
                  <a:pt x="266" y="469"/>
                  <a:pt x="266" y="487"/>
                  <a:pt x="267" y="505"/>
                </a:cubicBezTo>
                <a:close/>
                <a:moveTo>
                  <a:pt x="269" y="362"/>
                </a:moveTo>
                <a:cubicBezTo>
                  <a:pt x="235" y="385"/>
                  <a:pt x="203" y="409"/>
                  <a:pt x="175" y="433"/>
                </a:cubicBezTo>
                <a:cubicBezTo>
                  <a:pt x="81" y="350"/>
                  <a:pt x="37" y="275"/>
                  <a:pt x="57" y="240"/>
                </a:cubicBezTo>
                <a:cubicBezTo>
                  <a:pt x="70" y="219"/>
                  <a:pt x="103" y="215"/>
                  <a:pt x="129" y="215"/>
                </a:cubicBezTo>
                <a:cubicBezTo>
                  <a:pt x="171" y="215"/>
                  <a:pt x="224" y="226"/>
                  <a:pt x="283" y="245"/>
                </a:cubicBezTo>
                <a:cubicBezTo>
                  <a:pt x="276" y="283"/>
                  <a:pt x="272" y="322"/>
                  <a:pt x="269" y="362"/>
                </a:cubicBezTo>
                <a:close/>
                <a:moveTo>
                  <a:pt x="548" y="343"/>
                </a:moveTo>
                <a:cubicBezTo>
                  <a:pt x="533" y="333"/>
                  <a:pt x="518" y="324"/>
                  <a:pt x="502" y="315"/>
                </a:cubicBezTo>
                <a:cubicBezTo>
                  <a:pt x="487" y="306"/>
                  <a:pt x="471" y="298"/>
                  <a:pt x="456" y="290"/>
                </a:cubicBezTo>
                <a:cubicBezTo>
                  <a:pt x="483" y="277"/>
                  <a:pt x="510" y="265"/>
                  <a:pt x="537" y="255"/>
                </a:cubicBezTo>
                <a:cubicBezTo>
                  <a:pt x="541" y="283"/>
                  <a:pt x="545" y="312"/>
                  <a:pt x="548" y="343"/>
                </a:cubicBezTo>
                <a:close/>
                <a:moveTo>
                  <a:pt x="423" y="29"/>
                </a:moveTo>
                <a:cubicBezTo>
                  <a:pt x="464" y="29"/>
                  <a:pt x="507" y="104"/>
                  <a:pt x="532" y="227"/>
                </a:cubicBezTo>
                <a:cubicBezTo>
                  <a:pt x="497" y="240"/>
                  <a:pt x="460" y="255"/>
                  <a:pt x="423" y="273"/>
                </a:cubicBezTo>
                <a:cubicBezTo>
                  <a:pt x="387" y="255"/>
                  <a:pt x="350" y="240"/>
                  <a:pt x="315" y="227"/>
                </a:cubicBezTo>
                <a:cubicBezTo>
                  <a:pt x="340" y="104"/>
                  <a:pt x="383" y="29"/>
                  <a:pt x="423" y="29"/>
                </a:cubicBezTo>
                <a:close/>
                <a:moveTo>
                  <a:pt x="310" y="255"/>
                </a:moveTo>
                <a:cubicBezTo>
                  <a:pt x="336" y="265"/>
                  <a:pt x="364" y="277"/>
                  <a:pt x="391" y="290"/>
                </a:cubicBezTo>
                <a:cubicBezTo>
                  <a:pt x="376" y="298"/>
                  <a:pt x="360" y="306"/>
                  <a:pt x="345" y="315"/>
                </a:cubicBezTo>
                <a:cubicBezTo>
                  <a:pt x="329" y="324"/>
                  <a:pt x="314" y="333"/>
                  <a:pt x="299" y="343"/>
                </a:cubicBezTo>
                <a:cubicBezTo>
                  <a:pt x="302" y="312"/>
                  <a:pt x="305" y="283"/>
                  <a:pt x="310" y="255"/>
                </a:cubicBezTo>
                <a:close/>
                <a:moveTo>
                  <a:pt x="299" y="561"/>
                </a:moveTo>
                <a:cubicBezTo>
                  <a:pt x="314" y="570"/>
                  <a:pt x="329" y="579"/>
                  <a:pt x="345" y="588"/>
                </a:cubicBezTo>
                <a:cubicBezTo>
                  <a:pt x="360" y="597"/>
                  <a:pt x="376" y="606"/>
                  <a:pt x="391" y="614"/>
                </a:cubicBezTo>
                <a:cubicBezTo>
                  <a:pt x="364" y="627"/>
                  <a:pt x="336" y="638"/>
                  <a:pt x="310" y="648"/>
                </a:cubicBezTo>
                <a:cubicBezTo>
                  <a:pt x="305" y="621"/>
                  <a:pt x="302" y="592"/>
                  <a:pt x="299" y="561"/>
                </a:cubicBezTo>
                <a:close/>
                <a:moveTo>
                  <a:pt x="423" y="874"/>
                </a:moveTo>
                <a:cubicBezTo>
                  <a:pt x="383" y="874"/>
                  <a:pt x="340" y="799"/>
                  <a:pt x="315" y="677"/>
                </a:cubicBezTo>
                <a:cubicBezTo>
                  <a:pt x="350" y="664"/>
                  <a:pt x="387" y="648"/>
                  <a:pt x="423" y="630"/>
                </a:cubicBezTo>
                <a:cubicBezTo>
                  <a:pt x="460" y="648"/>
                  <a:pt x="497" y="664"/>
                  <a:pt x="532" y="677"/>
                </a:cubicBezTo>
                <a:cubicBezTo>
                  <a:pt x="507" y="799"/>
                  <a:pt x="464" y="874"/>
                  <a:pt x="423" y="874"/>
                </a:cubicBezTo>
                <a:close/>
                <a:moveTo>
                  <a:pt x="537" y="648"/>
                </a:moveTo>
                <a:cubicBezTo>
                  <a:pt x="510" y="638"/>
                  <a:pt x="483" y="627"/>
                  <a:pt x="456" y="614"/>
                </a:cubicBezTo>
                <a:cubicBezTo>
                  <a:pt x="471" y="606"/>
                  <a:pt x="487" y="597"/>
                  <a:pt x="502" y="588"/>
                </a:cubicBezTo>
                <a:cubicBezTo>
                  <a:pt x="518" y="579"/>
                  <a:pt x="533" y="570"/>
                  <a:pt x="548" y="561"/>
                </a:cubicBezTo>
                <a:cubicBezTo>
                  <a:pt x="545" y="592"/>
                  <a:pt x="541" y="621"/>
                  <a:pt x="537" y="648"/>
                </a:cubicBezTo>
                <a:close/>
                <a:moveTo>
                  <a:pt x="550" y="525"/>
                </a:moveTo>
                <a:cubicBezTo>
                  <a:pt x="531" y="538"/>
                  <a:pt x="510" y="551"/>
                  <a:pt x="488" y="563"/>
                </a:cubicBezTo>
                <a:cubicBezTo>
                  <a:pt x="466" y="576"/>
                  <a:pt x="445" y="587"/>
                  <a:pt x="423" y="598"/>
                </a:cubicBezTo>
                <a:cubicBezTo>
                  <a:pt x="402" y="587"/>
                  <a:pt x="380" y="576"/>
                  <a:pt x="359" y="563"/>
                </a:cubicBezTo>
                <a:cubicBezTo>
                  <a:pt x="337" y="551"/>
                  <a:pt x="316" y="538"/>
                  <a:pt x="296" y="525"/>
                </a:cubicBezTo>
                <a:cubicBezTo>
                  <a:pt x="295" y="501"/>
                  <a:pt x="294" y="477"/>
                  <a:pt x="294" y="452"/>
                </a:cubicBezTo>
                <a:cubicBezTo>
                  <a:pt x="294" y="426"/>
                  <a:pt x="295" y="402"/>
                  <a:pt x="296" y="379"/>
                </a:cubicBezTo>
                <a:cubicBezTo>
                  <a:pt x="317" y="365"/>
                  <a:pt x="337" y="352"/>
                  <a:pt x="359" y="340"/>
                </a:cubicBezTo>
                <a:cubicBezTo>
                  <a:pt x="380" y="328"/>
                  <a:pt x="402" y="316"/>
                  <a:pt x="423" y="305"/>
                </a:cubicBezTo>
                <a:cubicBezTo>
                  <a:pt x="445" y="316"/>
                  <a:pt x="466" y="328"/>
                  <a:pt x="488" y="340"/>
                </a:cubicBezTo>
                <a:cubicBezTo>
                  <a:pt x="510" y="353"/>
                  <a:pt x="531" y="366"/>
                  <a:pt x="550" y="379"/>
                </a:cubicBezTo>
                <a:cubicBezTo>
                  <a:pt x="552" y="402"/>
                  <a:pt x="552" y="426"/>
                  <a:pt x="552" y="452"/>
                </a:cubicBezTo>
                <a:cubicBezTo>
                  <a:pt x="552" y="477"/>
                  <a:pt x="552" y="501"/>
                  <a:pt x="550" y="525"/>
                </a:cubicBezTo>
                <a:close/>
                <a:moveTo>
                  <a:pt x="717" y="215"/>
                </a:moveTo>
                <a:cubicBezTo>
                  <a:pt x="744" y="215"/>
                  <a:pt x="777" y="219"/>
                  <a:pt x="790" y="240"/>
                </a:cubicBezTo>
                <a:cubicBezTo>
                  <a:pt x="810" y="275"/>
                  <a:pt x="766" y="350"/>
                  <a:pt x="672" y="433"/>
                </a:cubicBezTo>
                <a:cubicBezTo>
                  <a:pt x="643" y="409"/>
                  <a:pt x="611" y="385"/>
                  <a:pt x="578" y="362"/>
                </a:cubicBezTo>
                <a:cubicBezTo>
                  <a:pt x="575" y="322"/>
                  <a:pt x="571" y="283"/>
                  <a:pt x="564" y="245"/>
                </a:cubicBezTo>
                <a:cubicBezTo>
                  <a:pt x="623" y="226"/>
                  <a:pt x="676" y="215"/>
                  <a:pt x="717" y="215"/>
                </a:cubicBezTo>
                <a:close/>
                <a:moveTo>
                  <a:pt x="580" y="399"/>
                </a:moveTo>
                <a:cubicBezTo>
                  <a:pt x="605" y="416"/>
                  <a:pt x="629" y="434"/>
                  <a:pt x="650" y="452"/>
                </a:cubicBezTo>
                <a:cubicBezTo>
                  <a:pt x="629" y="469"/>
                  <a:pt x="605" y="487"/>
                  <a:pt x="580" y="505"/>
                </a:cubicBezTo>
                <a:cubicBezTo>
                  <a:pt x="581" y="487"/>
                  <a:pt x="581" y="469"/>
                  <a:pt x="581" y="452"/>
                </a:cubicBezTo>
                <a:cubicBezTo>
                  <a:pt x="581" y="434"/>
                  <a:pt x="581" y="416"/>
                  <a:pt x="580" y="399"/>
                </a:cubicBezTo>
                <a:close/>
                <a:moveTo>
                  <a:pt x="790" y="663"/>
                </a:moveTo>
                <a:cubicBezTo>
                  <a:pt x="777" y="684"/>
                  <a:pt x="744" y="689"/>
                  <a:pt x="717" y="689"/>
                </a:cubicBezTo>
                <a:cubicBezTo>
                  <a:pt x="717" y="689"/>
                  <a:pt x="717" y="689"/>
                  <a:pt x="717" y="689"/>
                </a:cubicBezTo>
                <a:cubicBezTo>
                  <a:pt x="676" y="689"/>
                  <a:pt x="623" y="678"/>
                  <a:pt x="564" y="658"/>
                </a:cubicBezTo>
                <a:cubicBezTo>
                  <a:pt x="571" y="621"/>
                  <a:pt x="575" y="581"/>
                  <a:pt x="578" y="541"/>
                </a:cubicBezTo>
                <a:cubicBezTo>
                  <a:pt x="611" y="519"/>
                  <a:pt x="643" y="495"/>
                  <a:pt x="672" y="471"/>
                </a:cubicBezTo>
                <a:cubicBezTo>
                  <a:pt x="766" y="553"/>
                  <a:pt x="810" y="628"/>
                  <a:pt x="790" y="66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 useBgFill="1">
        <p:nvSpPr>
          <p:cNvPr id="23" name="Freeform 35"/>
          <p:cNvSpPr>
            <a:spLocks/>
          </p:cNvSpPr>
          <p:nvPr/>
        </p:nvSpPr>
        <p:spPr bwMode="white">
          <a:xfrm>
            <a:off x="-261624" y="1206489"/>
            <a:ext cx="3357020" cy="9098193"/>
          </a:xfrm>
          <a:custGeom>
            <a:avLst/>
            <a:gdLst>
              <a:gd name="T0" fmla="*/ 901 w 1398"/>
              <a:gd name="T1" fmla="*/ 142 h 4117"/>
              <a:gd name="T2" fmla="*/ 627 w 1398"/>
              <a:gd name="T3" fmla="*/ 341 h 4117"/>
              <a:gd name="T4" fmla="*/ 477 w 1398"/>
              <a:gd name="T5" fmla="*/ 611 h 4117"/>
              <a:gd name="T6" fmla="*/ 477 w 1398"/>
              <a:gd name="T7" fmla="*/ 950 h 4117"/>
              <a:gd name="T8" fmla="*/ 608 w 1398"/>
              <a:gd name="T9" fmla="*/ 1279 h 4117"/>
              <a:gd name="T10" fmla="*/ 690 w 1398"/>
              <a:gd name="T11" fmla="*/ 1853 h 4117"/>
              <a:gd name="T12" fmla="*/ 1176 w 1398"/>
              <a:gd name="T13" fmla="*/ 1888 h 4117"/>
              <a:gd name="T14" fmla="*/ 1398 w 1398"/>
              <a:gd name="T15" fmla="*/ 2588 h 4117"/>
              <a:gd name="T16" fmla="*/ 1042 w 1398"/>
              <a:gd name="T17" fmla="*/ 3142 h 4117"/>
              <a:gd name="T18" fmla="*/ 901 w 1398"/>
              <a:gd name="T19" fmla="*/ 3441 h 4117"/>
              <a:gd name="T20" fmla="*/ 690 w 1398"/>
              <a:gd name="T21" fmla="*/ 4117 h 4117"/>
              <a:gd name="T22" fmla="*/ 0 w 1398"/>
              <a:gd name="T23" fmla="*/ 4117 h 4117"/>
              <a:gd name="T24" fmla="*/ 0 w 1398"/>
              <a:gd name="T25" fmla="*/ 0 h 4117"/>
              <a:gd name="T26" fmla="*/ 699 w 1398"/>
              <a:gd name="T27" fmla="*/ 0 h 4117"/>
              <a:gd name="T28" fmla="*/ 901 w 1398"/>
              <a:gd name="T29" fmla="*/ 142 h 4117"/>
              <a:gd name="connsiteX0" fmla="*/ 6445 w 10000"/>
              <a:gd name="connsiteY0" fmla="*/ 412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0 w 10000"/>
              <a:gd name="connsiteY12" fmla="*/ 67 h 10067"/>
              <a:gd name="connsiteX13" fmla="*/ 5315 w 10000"/>
              <a:gd name="connsiteY13" fmla="*/ 0 h 10067"/>
              <a:gd name="connsiteX14" fmla="*/ 6445 w 10000"/>
              <a:gd name="connsiteY14" fmla="*/ 412 h 10067"/>
              <a:gd name="connsiteX0" fmla="*/ 6445 w 10000"/>
              <a:gd name="connsiteY0" fmla="*/ 412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6445 w 10000"/>
              <a:gd name="connsiteY14" fmla="*/ 412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3412 w 10000"/>
              <a:gd name="connsiteY3" fmla="*/ 2375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3412 w 10000"/>
              <a:gd name="connsiteY2" fmla="*/ 1551 h 10067"/>
              <a:gd name="connsiteX3" fmla="*/ 4438 w 10000"/>
              <a:gd name="connsiteY3" fmla="*/ 2346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4485 w 10000"/>
              <a:gd name="connsiteY1" fmla="*/ 895 h 10067"/>
              <a:gd name="connsiteX2" fmla="*/ 4123 w 10000"/>
              <a:gd name="connsiteY2" fmla="*/ 1573 h 10067"/>
              <a:gd name="connsiteX3" fmla="*/ 4438 w 10000"/>
              <a:gd name="connsiteY3" fmla="*/ 2346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5294 w 10000"/>
              <a:gd name="connsiteY1" fmla="*/ 763 h 10067"/>
              <a:gd name="connsiteX2" fmla="*/ 4123 w 10000"/>
              <a:gd name="connsiteY2" fmla="*/ 1573 h 10067"/>
              <a:gd name="connsiteX3" fmla="*/ 4438 w 10000"/>
              <a:gd name="connsiteY3" fmla="*/ 2346 h 10067"/>
              <a:gd name="connsiteX4" fmla="*/ 434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  <a:gd name="connsiteX0" fmla="*/ 9519 w 10000"/>
              <a:gd name="connsiteY0" fmla="*/ 11 h 10067"/>
              <a:gd name="connsiteX1" fmla="*/ 5294 w 10000"/>
              <a:gd name="connsiteY1" fmla="*/ 763 h 10067"/>
              <a:gd name="connsiteX2" fmla="*/ 4123 w 10000"/>
              <a:gd name="connsiteY2" fmla="*/ 1573 h 10067"/>
              <a:gd name="connsiteX3" fmla="*/ 4438 w 10000"/>
              <a:gd name="connsiteY3" fmla="*/ 2346 h 10067"/>
              <a:gd name="connsiteX4" fmla="*/ 5079 w 10000"/>
              <a:gd name="connsiteY4" fmla="*/ 3174 h 10067"/>
              <a:gd name="connsiteX5" fmla="*/ 4936 w 10000"/>
              <a:gd name="connsiteY5" fmla="*/ 4568 h 10067"/>
              <a:gd name="connsiteX6" fmla="*/ 8412 w 10000"/>
              <a:gd name="connsiteY6" fmla="*/ 4653 h 10067"/>
              <a:gd name="connsiteX7" fmla="*/ 10000 w 10000"/>
              <a:gd name="connsiteY7" fmla="*/ 6353 h 10067"/>
              <a:gd name="connsiteX8" fmla="*/ 7454 w 10000"/>
              <a:gd name="connsiteY8" fmla="*/ 7699 h 10067"/>
              <a:gd name="connsiteX9" fmla="*/ 6445 w 10000"/>
              <a:gd name="connsiteY9" fmla="*/ 8425 h 10067"/>
              <a:gd name="connsiteX10" fmla="*/ 4936 w 10000"/>
              <a:gd name="connsiteY10" fmla="*/ 10067 h 10067"/>
              <a:gd name="connsiteX11" fmla="*/ 0 w 10000"/>
              <a:gd name="connsiteY11" fmla="*/ 10067 h 10067"/>
              <a:gd name="connsiteX12" fmla="*/ 39 w 10000"/>
              <a:gd name="connsiteY12" fmla="*/ 0 h 10067"/>
              <a:gd name="connsiteX13" fmla="*/ 5315 w 10000"/>
              <a:gd name="connsiteY13" fmla="*/ 0 h 10067"/>
              <a:gd name="connsiteX14" fmla="*/ 9519 w 10000"/>
              <a:gd name="connsiteY14" fmla="*/ 11 h 10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000" h="10067">
                <a:moveTo>
                  <a:pt x="9519" y="11"/>
                </a:moveTo>
                <a:cubicBezTo>
                  <a:pt x="6737" y="306"/>
                  <a:pt x="6972" y="468"/>
                  <a:pt x="5294" y="763"/>
                </a:cubicBezTo>
                <a:lnTo>
                  <a:pt x="4123" y="1573"/>
                </a:lnTo>
                <a:lnTo>
                  <a:pt x="4438" y="2346"/>
                </a:lnTo>
                <a:cubicBezTo>
                  <a:pt x="4408" y="2622"/>
                  <a:pt x="5109" y="2898"/>
                  <a:pt x="5079" y="3174"/>
                </a:cubicBezTo>
                <a:cubicBezTo>
                  <a:pt x="5031" y="3639"/>
                  <a:pt x="4984" y="4103"/>
                  <a:pt x="4936" y="4568"/>
                </a:cubicBezTo>
                <a:lnTo>
                  <a:pt x="8412" y="4653"/>
                </a:lnTo>
                <a:lnTo>
                  <a:pt x="10000" y="6353"/>
                </a:lnTo>
                <a:lnTo>
                  <a:pt x="7454" y="7699"/>
                </a:lnTo>
                <a:lnTo>
                  <a:pt x="6445" y="8425"/>
                </a:lnTo>
                <a:lnTo>
                  <a:pt x="4936" y="10067"/>
                </a:lnTo>
                <a:lnTo>
                  <a:pt x="0" y="10067"/>
                </a:lnTo>
                <a:cubicBezTo>
                  <a:pt x="13" y="6711"/>
                  <a:pt x="26" y="3356"/>
                  <a:pt x="39" y="0"/>
                </a:cubicBezTo>
                <a:lnTo>
                  <a:pt x="5315" y="0"/>
                </a:lnTo>
                <a:lnTo>
                  <a:pt x="9519" y="1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solidFill>
                <a:srgbClr val="373737"/>
              </a:solidFill>
              <a:latin typeface="Gotham Light"/>
              <a:cs typeface="Gotham Light"/>
            </a:endParaRPr>
          </a:p>
        </p:txBody>
      </p:sp>
      <p:sp>
        <p:nvSpPr>
          <p:cNvPr id="9" name="Freeform 36"/>
          <p:cNvSpPr>
            <a:spLocks noEditPoints="1"/>
          </p:cNvSpPr>
          <p:nvPr/>
        </p:nvSpPr>
        <p:spPr bwMode="auto">
          <a:xfrm>
            <a:off x="696131" y="1061623"/>
            <a:ext cx="5110428" cy="6978543"/>
          </a:xfrm>
          <a:custGeom>
            <a:avLst/>
            <a:gdLst>
              <a:gd name="T0" fmla="*/ 913 w 1589"/>
              <a:gd name="T1" fmla="*/ 29 h 2169"/>
              <a:gd name="T2" fmla="*/ 126 w 1589"/>
              <a:gd name="T3" fmla="*/ 393 h 2169"/>
              <a:gd name="T4" fmla="*/ 89 w 1589"/>
              <a:gd name="T5" fmla="*/ 690 h 2169"/>
              <a:gd name="T6" fmla="*/ 103 w 1589"/>
              <a:gd name="T7" fmla="*/ 930 h 2169"/>
              <a:gd name="T8" fmla="*/ 20 w 1589"/>
              <a:gd name="T9" fmla="*/ 1132 h 2169"/>
              <a:gd name="T10" fmla="*/ 99 w 1589"/>
              <a:gd name="T11" fmla="*/ 1174 h 2169"/>
              <a:gd name="T12" fmla="*/ 69 w 1589"/>
              <a:gd name="T13" fmla="*/ 1255 h 2169"/>
              <a:gd name="T14" fmla="*/ 107 w 1589"/>
              <a:gd name="T15" fmla="*/ 1335 h 2169"/>
              <a:gd name="T16" fmla="*/ 90 w 1589"/>
              <a:gd name="T17" fmla="*/ 1427 h 2169"/>
              <a:gd name="T18" fmla="*/ 153 w 1589"/>
              <a:gd name="T19" fmla="*/ 1482 h 2169"/>
              <a:gd name="T20" fmla="*/ 229 w 1589"/>
              <a:gd name="T21" fmla="*/ 1642 h 2169"/>
              <a:gd name="T22" fmla="*/ 583 w 1589"/>
              <a:gd name="T23" fmla="*/ 1567 h 2169"/>
              <a:gd name="T24" fmla="*/ 675 w 1589"/>
              <a:gd name="T25" fmla="*/ 1816 h 2169"/>
              <a:gd name="T26" fmla="*/ 630 w 1589"/>
              <a:gd name="T27" fmla="*/ 2057 h 2169"/>
              <a:gd name="T28" fmla="*/ 696 w 1589"/>
              <a:gd name="T29" fmla="*/ 2163 h 2169"/>
              <a:gd name="T30" fmla="*/ 1299 w 1589"/>
              <a:gd name="T31" fmla="*/ 1653 h 2169"/>
              <a:gd name="T32" fmla="*/ 1589 w 1589"/>
              <a:gd name="T33" fmla="*/ 633 h 2169"/>
              <a:gd name="T34" fmla="*/ 1216 w 1589"/>
              <a:gd name="T35" fmla="*/ 1223 h 2169"/>
              <a:gd name="T36" fmla="*/ 1103 w 1589"/>
              <a:gd name="T37" fmla="*/ 1202 h 2169"/>
              <a:gd name="T38" fmla="*/ 1051 w 1589"/>
              <a:gd name="T39" fmla="*/ 1111 h 2169"/>
              <a:gd name="T40" fmla="*/ 975 w 1589"/>
              <a:gd name="T41" fmla="*/ 1004 h 2169"/>
              <a:gd name="T42" fmla="*/ 818 w 1589"/>
              <a:gd name="T43" fmla="*/ 995 h 2169"/>
              <a:gd name="T44" fmla="*/ 630 w 1589"/>
              <a:gd name="T45" fmla="*/ 887 h 2169"/>
              <a:gd name="T46" fmla="*/ 551 w 1589"/>
              <a:gd name="T47" fmla="*/ 808 h 2169"/>
              <a:gd name="T48" fmla="*/ 442 w 1589"/>
              <a:gd name="T49" fmla="*/ 755 h 2169"/>
              <a:gd name="T50" fmla="*/ 341 w 1589"/>
              <a:gd name="T51" fmla="*/ 708 h 2169"/>
              <a:gd name="T52" fmla="*/ 171 w 1589"/>
              <a:gd name="T53" fmla="*/ 590 h 2169"/>
              <a:gd name="T54" fmla="*/ 198 w 1589"/>
              <a:gd name="T55" fmla="*/ 482 h 2169"/>
              <a:gd name="T56" fmla="*/ 244 w 1589"/>
              <a:gd name="T57" fmla="*/ 409 h 2169"/>
              <a:gd name="T58" fmla="*/ 370 w 1589"/>
              <a:gd name="T59" fmla="*/ 283 h 2169"/>
              <a:gd name="T60" fmla="*/ 457 w 1589"/>
              <a:gd name="T61" fmla="*/ 211 h 2169"/>
              <a:gd name="T62" fmla="*/ 592 w 1589"/>
              <a:gd name="T63" fmla="*/ 147 h 2169"/>
              <a:gd name="T64" fmla="*/ 782 w 1589"/>
              <a:gd name="T65" fmla="*/ 96 h 2169"/>
              <a:gd name="T66" fmla="*/ 936 w 1589"/>
              <a:gd name="T67" fmla="*/ 87 h 2169"/>
              <a:gd name="T68" fmla="*/ 1105 w 1589"/>
              <a:gd name="T69" fmla="*/ 108 h 2169"/>
              <a:gd name="T70" fmla="*/ 1373 w 1589"/>
              <a:gd name="T71" fmla="*/ 309 h 2169"/>
              <a:gd name="T72" fmla="*/ 1523 w 1589"/>
              <a:gd name="T73" fmla="*/ 620 h 2169"/>
              <a:gd name="T74" fmla="*/ 1529 w 1589"/>
              <a:gd name="T75" fmla="*/ 754 h 2169"/>
              <a:gd name="T76" fmla="*/ 1439 w 1589"/>
              <a:gd name="T77" fmla="*/ 910 h 2169"/>
              <a:gd name="T78" fmla="*/ 1297 w 1589"/>
              <a:gd name="T79" fmla="*/ 1105 h 21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589" h="2169">
                <a:moveTo>
                  <a:pt x="1589" y="633"/>
                </a:moveTo>
                <a:cubicBezTo>
                  <a:pt x="1589" y="257"/>
                  <a:pt x="1275" y="0"/>
                  <a:pt x="913" y="29"/>
                </a:cubicBezTo>
                <a:cubicBezTo>
                  <a:pt x="552" y="57"/>
                  <a:pt x="378" y="162"/>
                  <a:pt x="302" y="210"/>
                </a:cubicBezTo>
                <a:cubicBezTo>
                  <a:pt x="226" y="257"/>
                  <a:pt x="152" y="341"/>
                  <a:pt x="126" y="393"/>
                </a:cubicBezTo>
                <a:cubicBezTo>
                  <a:pt x="99" y="445"/>
                  <a:pt x="83" y="542"/>
                  <a:pt x="80" y="587"/>
                </a:cubicBezTo>
                <a:cubicBezTo>
                  <a:pt x="77" y="632"/>
                  <a:pt x="82" y="660"/>
                  <a:pt x="89" y="690"/>
                </a:cubicBezTo>
                <a:cubicBezTo>
                  <a:pt x="96" y="720"/>
                  <a:pt x="126" y="769"/>
                  <a:pt x="135" y="806"/>
                </a:cubicBezTo>
                <a:cubicBezTo>
                  <a:pt x="143" y="842"/>
                  <a:pt x="120" y="904"/>
                  <a:pt x="103" y="930"/>
                </a:cubicBezTo>
                <a:cubicBezTo>
                  <a:pt x="87" y="955"/>
                  <a:pt x="29" y="1039"/>
                  <a:pt x="15" y="1060"/>
                </a:cubicBezTo>
                <a:cubicBezTo>
                  <a:pt x="0" y="1081"/>
                  <a:pt x="10" y="1109"/>
                  <a:pt x="20" y="1132"/>
                </a:cubicBezTo>
                <a:cubicBezTo>
                  <a:pt x="30" y="1156"/>
                  <a:pt x="67" y="1165"/>
                  <a:pt x="75" y="1168"/>
                </a:cubicBezTo>
                <a:cubicBezTo>
                  <a:pt x="83" y="1171"/>
                  <a:pt x="96" y="1171"/>
                  <a:pt x="99" y="1174"/>
                </a:cubicBezTo>
                <a:cubicBezTo>
                  <a:pt x="101" y="1177"/>
                  <a:pt x="97" y="1202"/>
                  <a:pt x="92" y="1217"/>
                </a:cubicBezTo>
                <a:cubicBezTo>
                  <a:pt x="88" y="1231"/>
                  <a:pt x="74" y="1247"/>
                  <a:pt x="69" y="1255"/>
                </a:cubicBezTo>
                <a:cubicBezTo>
                  <a:pt x="64" y="1264"/>
                  <a:pt x="72" y="1292"/>
                  <a:pt x="80" y="1309"/>
                </a:cubicBezTo>
                <a:cubicBezTo>
                  <a:pt x="87" y="1326"/>
                  <a:pt x="107" y="1335"/>
                  <a:pt x="107" y="1335"/>
                </a:cubicBezTo>
                <a:cubicBezTo>
                  <a:pt x="107" y="1335"/>
                  <a:pt x="79" y="1358"/>
                  <a:pt x="80" y="1384"/>
                </a:cubicBezTo>
                <a:cubicBezTo>
                  <a:pt x="80" y="1410"/>
                  <a:pt x="84" y="1423"/>
                  <a:pt x="90" y="1427"/>
                </a:cubicBezTo>
                <a:cubicBezTo>
                  <a:pt x="95" y="1431"/>
                  <a:pt x="127" y="1439"/>
                  <a:pt x="135" y="1451"/>
                </a:cubicBezTo>
                <a:cubicBezTo>
                  <a:pt x="143" y="1462"/>
                  <a:pt x="151" y="1473"/>
                  <a:pt x="153" y="1482"/>
                </a:cubicBezTo>
                <a:cubicBezTo>
                  <a:pt x="154" y="1488"/>
                  <a:pt x="150" y="1502"/>
                  <a:pt x="149" y="1511"/>
                </a:cubicBezTo>
                <a:cubicBezTo>
                  <a:pt x="145" y="1553"/>
                  <a:pt x="162" y="1638"/>
                  <a:pt x="229" y="1642"/>
                </a:cubicBezTo>
                <a:cubicBezTo>
                  <a:pt x="282" y="1645"/>
                  <a:pt x="365" y="1614"/>
                  <a:pt x="396" y="1607"/>
                </a:cubicBezTo>
                <a:cubicBezTo>
                  <a:pt x="426" y="1601"/>
                  <a:pt x="559" y="1551"/>
                  <a:pt x="583" y="1567"/>
                </a:cubicBezTo>
                <a:cubicBezTo>
                  <a:pt x="608" y="1584"/>
                  <a:pt x="612" y="1609"/>
                  <a:pt x="619" y="1632"/>
                </a:cubicBezTo>
                <a:cubicBezTo>
                  <a:pt x="627" y="1656"/>
                  <a:pt x="665" y="1773"/>
                  <a:pt x="675" y="1816"/>
                </a:cubicBezTo>
                <a:cubicBezTo>
                  <a:pt x="685" y="1858"/>
                  <a:pt x="708" y="1934"/>
                  <a:pt x="714" y="1957"/>
                </a:cubicBezTo>
                <a:cubicBezTo>
                  <a:pt x="675" y="1967"/>
                  <a:pt x="635" y="2046"/>
                  <a:pt x="630" y="2057"/>
                </a:cubicBezTo>
                <a:cubicBezTo>
                  <a:pt x="609" y="2163"/>
                  <a:pt x="609" y="2163"/>
                  <a:pt x="609" y="2163"/>
                </a:cubicBezTo>
                <a:cubicBezTo>
                  <a:pt x="609" y="2163"/>
                  <a:pt x="697" y="2169"/>
                  <a:pt x="696" y="2163"/>
                </a:cubicBezTo>
                <a:cubicBezTo>
                  <a:pt x="695" y="2158"/>
                  <a:pt x="1263" y="1721"/>
                  <a:pt x="1263" y="1721"/>
                </a:cubicBezTo>
                <a:cubicBezTo>
                  <a:pt x="1299" y="1653"/>
                  <a:pt x="1299" y="1653"/>
                  <a:pt x="1299" y="1653"/>
                </a:cubicBezTo>
                <a:cubicBezTo>
                  <a:pt x="1219" y="1406"/>
                  <a:pt x="1279" y="1307"/>
                  <a:pt x="1355" y="1193"/>
                </a:cubicBezTo>
                <a:cubicBezTo>
                  <a:pt x="1426" y="1087"/>
                  <a:pt x="1589" y="1008"/>
                  <a:pt x="1589" y="633"/>
                </a:cubicBezTo>
                <a:close/>
                <a:moveTo>
                  <a:pt x="1297" y="1119"/>
                </a:moveTo>
                <a:cubicBezTo>
                  <a:pt x="1297" y="1169"/>
                  <a:pt x="1263" y="1211"/>
                  <a:pt x="1216" y="1223"/>
                </a:cubicBezTo>
                <a:cubicBezTo>
                  <a:pt x="1208" y="1245"/>
                  <a:pt x="1187" y="1261"/>
                  <a:pt x="1162" y="1261"/>
                </a:cubicBezTo>
                <a:cubicBezTo>
                  <a:pt x="1129" y="1261"/>
                  <a:pt x="1103" y="1234"/>
                  <a:pt x="1103" y="1202"/>
                </a:cubicBezTo>
                <a:cubicBezTo>
                  <a:pt x="1103" y="1197"/>
                  <a:pt x="1104" y="1191"/>
                  <a:pt x="1106" y="1186"/>
                </a:cubicBezTo>
                <a:cubicBezTo>
                  <a:pt x="1074" y="1176"/>
                  <a:pt x="1051" y="1146"/>
                  <a:pt x="1051" y="1111"/>
                </a:cubicBezTo>
                <a:cubicBezTo>
                  <a:pt x="1051" y="1107"/>
                  <a:pt x="1052" y="1103"/>
                  <a:pt x="1052" y="1099"/>
                </a:cubicBezTo>
                <a:cubicBezTo>
                  <a:pt x="1010" y="1087"/>
                  <a:pt x="978" y="1050"/>
                  <a:pt x="975" y="1004"/>
                </a:cubicBezTo>
                <a:cubicBezTo>
                  <a:pt x="946" y="1001"/>
                  <a:pt x="920" y="993"/>
                  <a:pt x="895" y="981"/>
                </a:cubicBezTo>
                <a:cubicBezTo>
                  <a:pt x="871" y="990"/>
                  <a:pt x="845" y="995"/>
                  <a:pt x="818" y="995"/>
                </a:cubicBezTo>
                <a:cubicBezTo>
                  <a:pt x="738" y="995"/>
                  <a:pt x="668" y="952"/>
                  <a:pt x="631" y="887"/>
                </a:cubicBezTo>
                <a:cubicBezTo>
                  <a:pt x="631" y="887"/>
                  <a:pt x="630" y="887"/>
                  <a:pt x="630" y="887"/>
                </a:cubicBezTo>
                <a:cubicBezTo>
                  <a:pt x="586" y="887"/>
                  <a:pt x="551" y="852"/>
                  <a:pt x="551" y="809"/>
                </a:cubicBezTo>
                <a:cubicBezTo>
                  <a:pt x="551" y="809"/>
                  <a:pt x="551" y="809"/>
                  <a:pt x="551" y="808"/>
                </a:cubicBezTo>
                <a:cubicBezTo>
                  <a:pt x="549" y="809"/>
                  <a:pt x="547" y="809"/>
                  <a:pt x="545" y="809"/>
                </a:cubicBezTo>
                <a:cubicBezTo>
                  <a:pt x="502" y="809"/>
                  <a:pt x="465" y="787"/>
                  <a:pt x="442" y="755"/>
                </a:cubicBezTo>
                <a:cubicBezTo>
                  <a:pt x="433" y="758"/>
                  <a:pt x="424" y="760"/>
                  <a:pt x="414" y="760"/>
                </a:cubicBezTo>
                <a:cubicBezTo>
                  <a:pt x="380" y="760"/>
                  <a:pt x="352" y="738"/>
                  <a:pt x="341" y="708"/>
                </a:cubicBezTo>
                <a:cubicBezTo>
                  <a:pt x="327" y="713"/>
                  <a:pt x="312" y="716"/>
                  <a:pt x="297" y="716"/>
                </a:cubicBezTo>
                <a:cubicBezTo>
                  <a:pt x="227" y="716"/>
                  <a:pt x="171" y="660"/>
                  <a:pt x="171" y="590"/>
                </a:cubicBezTo>
                <a:cubicBezTo>
                  <a:pt x="171" y="559"/>
                  <a:pt x="183" y="530"/>
                  <a:pt x="202" y="508"/>
                </a:cubicBezTo>
                <a:cubicBezTo>
                  <a:pt x="199" y="500"/>
                  <a:pt x="198" y="491"/>
                  <a:pt x="198" y="482"/>
                </a:cubicBezTo>
                <a:cubicBezTo>
                  <a:pt x="198" y="450"/>
                  <a:pt x="217" y="422"/>
                  <a:pt x="244" y="410"/>
                </a:cubicBezTo>
                <a:cubicBezTo>
                  <a:pt x="244" y="410"/>
                  <a:pt x="244" y="409"/>
                  <a:pt x="244" y="409"/>
                </a:cubicBezTo>
                <a:cubicBezTo>
                  <a:pt x="244" y="340"/>
                  <a:pt x="300" y="283"/>
                  <a:pt x="370" y="283"/>
                </a:cubicBezTo>
                <a:cubicBezTo>
                  <a:pt x="370" y="283"/>
                  <a:pt x="370" y="283"/>
                  <a:pt x="370" y="283"/>
                </a:cubicBezTo>
                <a:cubicBezTo>
                  <a:pt x="370" y="282"/>
                  <a:pt x="370" y="281"/>
                  <a:pt x="370" y="280"/>
                </a:cubicBezTo>
                <a:cubicBezTo>
                  <a:pt x="370" y="236"/>
                  <a:pt x="414" y="211"/>
                  <a:pt x="457" y="211"/>
                </a:cubicBezTo>
                <a:cubicBezTo>
                  <a:pt x="470" y="211"/>
                  <a:pt x="481" y="214"/>
                  <a:pt x="492" y="219"/>
                </a:cubicBezTo>
                <a:cubicBezTo>
                  <a:pt x="514" y="181"/>
                  <a:pt x="545" y="147"/>
                  <a:pt x="592" y="147"/>
                </a:cubicBezTo>
                <a:cubicBezTo>
                  <a:pt x="609" y="147"/>
                  <a:pt x="626" y="151"/>
                  <a:pt x="641" y="157"/>
                </a:cubicBezTo>
                <a:cubicBezTo>
                  <a:pt x="679" y="125"/>
                  <a:pt x="728" y="96"/>
                  <a:pt x="782" y="96"/>
                </a:cubicBezTo>
                <a:cubicBezTo>
                  <a:pt x="817" y="96"/>
                  <a:pt x="841" y="99"/>
                  <a:pt x="871" y="114"/>
                </a:cubicBezTo>
                <a:cubicBezTo>
                  <a:pt x="888" y="105"/>
                  <a:pt x="916" y="87"/>
                  <a:pt x="936" y="87"/>
                </a:cubicBezTo>
                <a:cubicBezTo>
                  <a:pt x="980" y="87"/>
                  <a:pt x="1011" y="86"/>
                  <a:pt x="1033" y="120"/>
                </a:cubicBezTo>
                <a:cubicBezTo>
                  <a:pt x="1046" y="111"/>
                  <a:pt x="1088" y="108"/>
                  <a:pt x="1105" y="108"/>
                </a:cubicBezTo>
                <a:cubicBezTo>
                  <a:pt x="1139" y="108"/>
                  <a:pt x="1188" y="156"/>
                  <a:pt x="1199" y="186"/>
                </a:cubicBezTo>
                <a:cubicBezTo>
                  <a:pt x="1279" y="152"/>
                  <a:pt x="1357" y="225"/>
                  <a:pt x="1373" y="309"/>
                </a:cubicBezTo>
                <a:cubicBezTo>
                  <a:pt x="1432" y="305"/>
                  <a:pt x="1485" y="391"/>
                  <a:pt x="1462" y="442"/>
                </a:cubicBezTo>
                <a:cubicBezTo>
                  <a:pt x="1513" y="483"/>
                  <a:pt x="1523" y="549"/>
                  <a:pt x="1523" y="620"/>
                </a:cubicBezTo>
                <a:cubicBezTo>
                  <a:pt x="1523" y="645"/>
                  <a:pt x="1519" y="669"/>
                  <a:pt x="1512" y="692"/>
                </a:cubicBezTo>
                <a:cubicBezTo>
                  <a:pt x="1522" y="710"/>
                  <a:pt x="1529" y="731"/>
                  <a:pt x="1529" y="754"/>
                </a:cubicBezTo>
                <a:cubicBezTo>
                  <a:pt x="1529" y="814"/>
                  <a:pt x="1487" y="864"/>
                  <a:pt x="1432" y="877"/>
                </a:cubicBezTo>
                <a:cubicBezTo>
                  <a:pt x="1437" y="887"/>
                  <a:pt x="1439" y="898"/>
                  <a:pt x="1439" y="910"/>
                </a:cubicBezTo>
                <a:cubicBezTo>
                  <a:pt x="1439" y="946"/>
                  <a:pt x="1415" y="976"/>
                  <a:pt x="1383" y="985"/>
                </a:cubicBezTo>
                <a:cubicBezTo>
                  <a:pt x="1381" y="1040"/>
                  <a:pt x="1346" y="1087"/>
                  <a:pt x="1297" y="1105"/>
                </a:cubicBezTo>
                <a:cubicBezTo>
                  <a:pt x="1297" y="1110"/>
                  <a:pt x="1297" y="1114"/>
                  <a:pt x="1297" y="1119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175"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>
              <a:ln>
                <a:solidFill>
                  <a:schemeClr val="accent2"/>
                </a:solidFill>
              </a:ln>
              <a:solidFill>
                <a:srgbClr val="373737"/>
              </a:solidFill>
              <a:latin typeface="Gotham Light"/>
              <a:cs typeface="Gotham Light"/>
            </a:endParaRPr>
          </a:p>
        </p:txBody>
      </p:sp>
      <p:sp>
        <p:nvSpPr>
          <p:cNvPr id="24" name="Заголовок 14"/>
          <p:cNvSpPr>
            <a:spLocks noGrp="1"/>
          </p:cNvSpPr>
          <p:nvPr>
            <p:ph type="title"/>
          </p:nvPr>
        </p:nvSpPr>
        <p:spPr>
          <a:xfrm>
            <a:off x="670948" y="347543"/>
            <a:ext cx="10515600" cy="817879"/>
          </a:xfrm>
        </p:spPr>
        <p:txBody>
          <a:bodyPr/>
          <a:lstStyle/>
          <a:p>
            <a:r>
              <a:rPr lang="ru-RU" sz="2800" dirty="0"/>
              <a:t>МЫ УЖЕ СОБРАЛИ МНОГО УЧЕБНЫХ ПРОГРАММ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457200" y="-9525"/>
            <a:ext cx="57150" cy="1197898"/>
          </a:xfrm>
          <a:prstGeom prst="rect">
            <a:avLst/>
          </a:prstGeom>
          <a:solidFill>
            <a:srgbClr val="C00000"/>
          </a:solidFill>
          <a:ln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Rectangle 33"/>
          <p:cNvSpPr/>
          <p:nvPr/>
        </p:nvSpPr>
        <p:spPr>
          <a:xfrm>
            <a:off x="8624958" y="5590395"/>
            <a:ext cx="3454400" cy="720197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400" dirty="0"/>
              <a:t>УЧЕБНЫХ ОРГАНИЗАЦИЙ</a:t>
            </a:r>
            <a:endParaRPr lang="en-US" sz="1600" dirty="0"/>
          </a:p>
        </p:txBody>
      </p:sp>
      <p:sp>
        <p:nvSpPr>
          <p:cNvPr id="26" name="Номер слайда 18">
            <a:extLst>
              <a:ext uri="{FF2B5EF4-FFF2-40B4-BE49-F238E27FC236}">
                <a16:creationId xmlns="" xmlns:a16="http://schemas.microsoft.com/office/drawing/2014/main" id="{A3A9045F-9325-46B8-B10C-F1D7618B1439}"/>
              </a:ext>
            </a:extLst>
          </p:cNvPr>
          <p:cNvSpPr txBox="1">
            <a:spLocks/>
          </p:cNvSpPr>
          <p:nvPr/>
        </p:nvSpPr>
        <p:spPr>
          <a:xfrm>
            <a:off x="10387583" y="6303587"/>
            <a:ext cx="1045023" cy="27699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B4C186-31D4-3246-8037-14CE22E624E5}" type="slidenum">
              <a:rPr lang="ru-RU" sz="1200" smtClean="0"/>
              <a:pPr algn="r"/>
              <a:t>11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8615400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4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4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52" grpId="0" animBg="1"/>
      <p:bldP spid="51" grpId="0" animBg="1"/>
      <p:bldP spid="50" grpId="0" animBg="1"/>
      <p:bldP spid="31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/>
          <p:cNvSpPr/>
          <p:nvPr/>
        </p:nvSpPr>
        <p:spPr>
          <a:xfrm>
            <a:off x="-7768027" y="2709586"/>
            <a:ext cx="7315200" cy="84930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1" name="Rectangle 70"/>
          <p:cNvSpPr/>
          <p:nvPr/>
        </p:nvSpPr>
        <p:spPr>
          <a:xfrm>
            <a:off x="-7768027" y="3541264"/>
            <a:ext cx="7315200" cy="849309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2" name="Rectangle 71"/>
          <p:cNvSpPr/>
          <p:nvPr/>
        </p:nvSpPr>
        <p:spPr>
          <a:xfrm>
            <a:off x="-7768028" y="4372944"/>
            <a:ext cx="7315200" cy="84930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73" name="Rectangle 72"/>
          <p:cNvSpPr/>
          <p:nvPr/>
        </p:nvSpPr>
        <p:spPr>
          <a:xfrm>
            <a:off x="-7768027" y="1877907"/>
            <a:ext cx="7315200" cy="849309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Pentagon 7"/>
          <p:cNvSpPr/>
          <p:nvPr/>
        </p:nvSpPr>
        <p:spPr>
          <a:xfrm>
            <a:off x="1859037" y="2709586"/>
            <a:ext cx="7632096" cy="849309"/>
          </a:xfrm>
          <a:prstGeom prst="homePlat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0" name="Pentagon 9"/>
          <p:cNvSpPr/>
          <p:nvPr/>
        </p:nvSpPr>
        <p:spPr>
          <a:xfrm>
            <a:off x="1871134" y="3558895"/>
            <a:ext cx="7124095" cy="849309"/>
          </a:xfrm>
          <a:prstGeom prst="homePlate">
            <a:avLst/>
          </a:prstGeom>
          <a:solidFill>
            <a:srgbClr val="5B9BD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Pentagon 16"/>
          <p:cNvSpPr/>
          <p:nvPr/>
        </p:nvSpPr>
        <p:spPr>
          <a:xfrm>
            <a:off x="1859038" y="1877907"/>
            <a:ext cx="9359295" cy="849309"/>
          </a:xfrm>
          <a:prstGeom prst="homePlat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1" name="Freeform 41"/>
          <p:cNvSpPr>
            <a:spLocks noChangeAspect="1" noEditPoints="1"/>
          </p:cNvSpPr>
          <p:nvPr/>
        </p:nvSpPr>
        <p:spPr bwMode="auto">
          <a:xfrm>
            <a:off x="3369934" y="3760229"/>
            <a:ext cx="339477" cy="411379"/>
          </a:xfrm>
          <a:custGeom>
            <a:avLst/>
            <a:gdLst>
              <a:gd name="T0" fmla="*/ 487 w 800"/>
              <a:gd name="T1" fmla="*/ 761 h 969"/>
              <a:gd name="T2" fmla="*/ 487 w 800"/>
              <a:gd name="T3" fmla="*/ 605 h 969"/>
              <a:gd name="T4" fmla="*/ 136 w 800"/>
              <a:gd name="T5" fmla="*/ 254 h 969"/>
              <a:gd name="T6" fmla="*/ 275 w 800"/>
              <a:gd name="T7" fmla="*/ 254 h 969"/>
              <a:gd name="T8" fmla="*/ 275 w 800"/>
              <a:gd name="T9" fmla="*/ 211 h 969"/>
              <a:gd name="T10" fmla="*/ 64 w 800"/>
              <a:gd name="T11" fmla="*/ 211 h 969"/>
              <a:gd name="T12" fmla="*/ 64 w 800"/>
              <a:gd name="T13" fmla="*/ 423 h 969"/>
              <a:gd name="T14" fmla="*/ 106 w 800"/>
              <a:gd name="T15" fmla="*/ 423 h 969"/>
              <a:gd name="T16" fmla="*/ 106 w 800"/>
              <a:gd name="T17" fmla="*/ 283 h 969"/>
              <a:gd name="T18" fmla="*/ 445 w 800"/>
              <a:gd name="T19" fmla="*/ 622 h 969"/>
              <a:gd name="T20" fmla="*/ 445 w 800"/>
              <a:gd name="T21" fmla="*/ 761 h 969"/>
              <a:gd name="T22" fmla="*/ 360 w 800"/>
              <a:gd name="T23" fmla="*/ 863 h 969"/>
              <a:gd name="T24" fmla="*/ 466 w 800"/>
              <a:gd name="T25" fmla="*/ 969 h 969"/>
              <a:gd name="T26" fmla="*/ 572 w 800"/>
              <a:gd name="T27" fmla="*/ 863 h 969"/>
              <a:gd name="T28" fmla="*/ 487 w 800"/>
              <a:gd name="T29" fmla="*/ 761 h 969"/>
              <a:gd name="T30" fmla="*/ 466 w 800"/>
              <a:gd name="T31" fmla="*/ 931 h 969"/>
              <a:gd name="T32" fmla="*/ 403 w 800"/>
              <a:gd name="T33" fmla="*/ 867 h 969"/>
              <a:gd name="T34" fmla="*/ 466 w 800"/>
              <a:gd name="T35" fmla="*/ 804 h 969"/>
              <a:gd name="T36" fmla="*/ 529 w 800"/>
              <a:gd name="T37" fmla="*/ 867 h 969"/>
              <a:gd name="T38" fmla="*/ 466 w 800"/>
              <a:gd name="T39" fmla="*/ 931 h 969"/>
              <a:gd name="T40" fmla="*/ 178 w 800"/>
              <a:gd name="T41" fmla="*/ 592 h 969"/>
              <a:gd name="T42" fmla="*/ 106 w 800"/>
              <a:gd name="T43" fmla="*/ 668 h 969"/>
              <a:gd name="T44" fmla="*/ 30 w 800"/>
              <a:gd name="T45" fmla="*/ 592 h 969"/>
              <a:gd name="T46" fmla="*/ 0 w 800"/>
              <a:gd name="T47" fmla="*/ 622 h 969"/>
              <a:gd name="T48" fmla="*/ 77 w 800"/>
              <a:gd name="T49" fmla="*/ 698 h 969"/>
              <a:gd name="T50" fmla="*/ 0 w 800"/>
              <a:gd name="T51" fmla="*/ 770 h 969"/>
              <a:gd name="T52" fmla="*/ 30 w 800"/>
              <a:gd name="T53" fmla="*/ 800 h 969"/>
              <a:gd name="T54" fmla="*/ 106 w 800"/>
              <a:gd name="T55" fmla="*/ 728 h 969"/>
              <a:gd name="T56" fmla="*/ 178 w 800"/>
              <a:gd name="T57" fmla="*/ 800 h 969"/>
              <a:gd name="T58" fmla="*/ 208 w 800"/>
              <a:gd name="T59" fmla="*/ 770 h 969"/>
              <a:gd name="T60" fmla="*/ 136 w 800"/>
              <a:gd name="T61" fmla="*/ 698 h 969"/>
              <a:gd name="T62" fmla="*/ 208 w 800"/>
              <a:gd name="T63" fmla="*/ 622 h 969"/>
              <a:gd name="T64" fmla="*/ 178 w 800"/>
              <a:gd name="T65" fmla="*/ 592 h 969"/>
              <a:gd name="T66" fmla="*/ 800 w 800"/>
              <a:gd name="T67" fmla="*/ 325 h 969"/>
              <a:gd name="T68" fmla="*/ 771 w 800"/>
              <a:gd name="T69" fmla="*/ 296 h 969"/>
              <a:gd name="T70" fmla="*/ 699 w 800"/>
              <a:gd name="T71" fmla="*/ 372 h 969"/>
              <a:gd name="T72" fmla="*/ 623 w 800"/>
              <a:gd name="T73" fmla="*/ 296 h 969"/>
              <a:gd name="T74" fmla="*/ 593 w 800"/>
              <a:gd name="T75" fmla="*/ 325 h 969"/>
              <a:gd name="T76" fmla="*/ 669 w 800"/>
              <a:gd name="T77" fmla="*/ 402 h 969"/>
              <a:gd name="T78" fmla="*/ 593 w 800"/>
              <a:gd name="T79" fmla="*/ 474 h 969"/>
              <a:gd name="T80" fmla="*/ 623 w 800"/>
              <a:gd name="T81" fmla="*/ 503 h 969"/>
              <a:gd name="T82" fmla="*/ 699 w 800"/>
              <a:gd name="T83" fmla="*/ 431 h 969"/>
              <a:gd name="T84" fmla="*/ 771 w 800"/>
              <a:gd name="T85" fmla="*/ 503 h 969"/>
              <a:gd name="T86" fmla="*/ 800 w 800"/>
              <a:gd name="T87" fmla="*/ 474 h 969"/>
              <a:gd name="T88" fmla="*/ 729 w 800"/>
              <a:gd name="T89" fmla="*/ 402 h 969"/>
              <a:gd name="T90" fmla="*/ 800 w 800"/>
              <a:gd name="T91" fmla="*/ 325 h 969"/>
              <a:gd name="T92" fmla="*/ 559 w 800"/>
              <a:gd name="T93" fmla="*/ 0 h 969"/>
              <a:gd name="T94" fmla="*/ 487 w 800"/>
              <a:gd name="T95" fmla="*/ 76 h 969"/>
              <a:gd name="T96" fmla="*/ 411 w 800"/>
              <a:gd name="T97" fmla="*/ 0 h 969"/>
              <a:gd name="T98" fmla="*/ 381 w 800"/>
              <a:gd name="T99" fmla="*/ 29 h 969"/>
              <a:gd name="T100" fmla="*/ 458 w 800"/>
              <a:gd name="T101" fmla="*/ 105 h 969"/>
              <a:gd name="T102" fmla="*/ 381 w 800"/>
              <a:gd name="T103" fmla="*/ 177 h 969"/>
              <a:gd name="T104" fmla="*/ 411 w 800"/>
              <a:gd name="T105" fmla="*/ 207 h 969"/>
              <a:gd name="T106" fmla="*/ 487 w 800"/>
              <a:gd name="T107" fmla="*/ 135 h 969"/>
              <a:gd name="T108" fmla="*/ 559 w 800"/>
              <a:gd name="T109" fmla="*/ 207 h 969"/>
              <a:gd name="T110" fmla="*/ 589 w 800"/>
              <a:gd name="T111" fmla="*/ 177 h 969"/>
              <a:gd name="T112" fmla="*/ 517 w 800"/>
              <a:gd name="T113" fmla="*/ 105 h 969"/>
              <a:gd name="T114" fmla="*/ 589 w 800"/>
              <a:gd name="T115" fmla="*/ 29 h 969"/>
              <a:gd name="T116" fmla="*/ 559 w 800"/>
              <a:gd name="T117" fmla="*/ 0 h 9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" h="969">
                <a:moveTo>
                  <a:pt x="487" y="761"/>
                </a:moveTo>
                <a:cubicBezTo>
                  <a:pt x="487" y="605"/>
                  <a:pt x="487" y="605"/>
                  <a:pt x="487" y="605"/>
                </a:cubicBezTo>
                <a:cubicBezTo>
                  <a:pt x="136" y="254"/>
                  <a:pt x="136" y="254"/>
                  <a:pt x="136" y="254"/>
                </a:cubicBezTo>
                <a:cubicBezTo>
                  <a:pt x="275" y="254"/>
                  <a:pt x="275" y="254"/>
                  <a:pt x="275" y="254"/>
                </a:cubicBezTo>
                <a:cubicBezTo>
                  <a:pt x="275" y="211"/>
                  <a:pt x="275" y="211"/>
                  <a:pt x="275" y="211"/>
                </a:cubicBezTo>
                <a:cubicBezTo>
                  <a:pt x="64" y="211"/>
                  <a:pt x="64" y="211"/>
                  <a:pt x="64" y="211"/>
                </a:cubicBezTo>
                <a:cubicBezTo>
                  <a:pt x="64" y="423"/>
                  <a:pt x="64" y="423"/>
                  <a:pt x="64" y="423"/>
                </a:cubicBezTo>
                <a:cubicBezTo>
                  <a:pt x="106" y="423"/>
                  <a:pt x="106" y="423"/>
                  <a:pt x="106" y="423"/>
                </a:cubicBezTo>
                <a:cubicBezTo>
                  <a:pt x="106" y="283"/>
                  <a:pt x="106" y="283"/>
                  <a:pt x="106" y="283"/>
                </a:cubicBezTo>
                <a:cubicBezTo>
                  <a:pt x="445" y="622"/>
                  <a:pt x="445" y="622"/>
                  <a:pt x="445" y="622"/>
                </a:cubicBezTo>
                <a:cubicBezTo>
                  <a:pt x="445" y="761"/>
                  <a:pt x="445" y="761"/>
                  <a:pt x="445" y="761"/>
                </a:cubicBezTo>
                <a:cubicBezTo>
                  <a:pt x="398" y="770"/>
                  <a:pt x="360" y="812"/>
                  <a:pt x="360" y="863"/>
                </a:cubicBezTo>
                <a:cubicBezTo>
                  <a:pt x="360" y="922"/>
                  <a:pt x="407" y="969"/>
                  <a:pt x="466" y="969"/>
                </a:cubicBezTo>
                <a:cubicBezTo>
                  <a:pt x="525" y="969"/>
                  <a:pt x="572" y="922"/>
                  <a:pt x="572" y="863"/>
                </a:cubicBezTo>
                <a:cubicBezTo>
                  <a:pt x="572" y="817"/>
                  <a:pt x="534" y="774"/>
                  <a:pt x="487" y="761"/>
                </a:cubicBezTo>
                <a:close/>
                <a:moveTo>
                  <a:pt x="466" y="931"/>
                </a:moveTo>
                <a:cubicBezTo>
                  <a:pt x="432" y="931"/>
                  <a:pt x="403" y="901"/>
                  <a:pt x="403" y="867"/>
                </a:cubicBezTo>
                <a:cubicBezTo>
                  <a:pt x="403" y="834"/>
                  <a:pt x="428" y="804"/>
                  <a:pt x="466" y="804"/>
                </a:cubicBezTo>
                <a:cubicBezTo>
                  <a:pt x="504" y="804"/>
                  <a:pt x="529" y="834"/>
                  <a:pt x="529" y="867"/>
                </a:cubicBezTo>
                <a:cubicBezTo>
                  <a:pt x="529" y="901"/>
                  <a:pt x="500" y="931"/>
                  <a:pt x="466" y="931"/>
                </a:cubicBezTo>
                <a:close/>
                <a:moveTo>
                  <a:pt x="178" y="592"/>
                </a:moveTo>
                <a:cubicBezTo>
                  <a:pt x="106" y="668"/>
                  <a:pt x="106" y="668"/>
                  <a:pt x="106" y="668"/>
                </a:cubicBezTo>
                <a:cubicBezTo>
                  <a:pt x="30" y="592"/>
                  <a:pt x="30" y="592"/>
                  <a:pt x="30" y="592"/>
                </a:cubicBezTo>
                <a:cubicBezTo>
                  <a:pt x="0" y="622"/>
                  <a:pt x="0" y="622"/>
                  <a:pt x="0" y="622"/>
                </a:cubicBezTo>
                <a:cubicBezTo>
                  <a:pt x="77" y="698"/>
                  <a:pt x="77" y="698"/>
                  <a:pt x="77" y="698"/>
                </a:cubicBezTo>
                <a:cubicBezTo>
                  <a:pt x="0" y="770"/>
                  <a:pt x="0" y="770"/>
                  <a:pt x="0" y="770"/>
                </a:cubicBezTo>
                <a:cubicBezTo>
                  <a:pt x="30" y="800"/>
                  <a:pt x="30" y="800"/>
                  <a:pt x="30" y="800"/>
                </a:cubicBezTo>
                <a:cubicBezTo>
                  <a:pt x="106" y="728"/>
                  <a:pt x="106" y="728"/>
                  <a:pt x="106" y="728"/>
                </a:cubicBezTo>
                <a:cubicBezTo>
                  <a:pt x="178" y="800"/>
                  <a:pt x="178" y="800"/>
                  <a:pt x="178" y="800"/>
                </a:cubicBezTo>
                <a:cubicBezTo>
                  <a:pt x="208" y="770"/>
                  <a:pt x="208" y="770"/>
                  <a:pt x="208" y="770"/>
                </a:cubicBezTo>
                <a:cubicBezTo>
                  <a:pt x="136" y="698"/>
                  <a:pt x="136" y="698"/>
                  <a:pt x="136" y="698"/>
                </a:cubicBezTo>
                <a:cubicBezTo>
                  <a:pt x="208" y="622"/>
                  <a:pt x="208" y="622"/>
                  <a:pt x="208" y="622"/>
                </a:cubicBezTo>
                <a:lnTo>
                  <a:pt x="178" y="592"/>
                </a:lnTo>
                <a:close/>
                <a:moveTo>
                  <a:pt x="800" y="325"/>
                </a:moveTo>
                <a:cubicBezTo>
                  <a:pt x="771" y="296"/>
                  <a:pt x="771" y="296"/>
                  <a:pt x="771" y="296"/>
                </a:cubicBezTo>
                <a:cubicBezTo>
                  <a:pt x="699" y="372"/>
                  <a:pt x="699" y="372"/>
                  <a:pt x="699" y="372"/>
                </a:cubicBezTo>
                <a:cubicBezTo>
                  <a:pt x="623" y="296"/>
                  <a:pt x="623" y="296"/>
                  <a:pt x="623" y="296"/>
                </a:cubicBezTo>
                <a:cubicBezTo>
                  <a:pt x="593" y="325"/>
                  <a:pt x="593" y="325"/>
                  <a:pt x="593" y="325"/>
                </a:cubicBezTo>
                <a:cubicBezTo>
                  <a:pt x="669" y="402"/>
                  <a:pt x="669" y="402"/>
                  <a:pt x="669" y="402"/>
                </a:cubicBezTo>
                <a:cubicBezTo>
                  <a:pt x="593" y="474"/>
                  <a:pt x="593" y="474"/>
                  <a:pt x="593" y="474"/>
                </a:cubicBezTo>
                <a:cubicBezTo>
                  <a:pt x="623" y="503"/>
                  <a:pt x="623" y="503"/>
                  <a:pt x="623" y="503"/>
                </a:cubicBezTo>
                <a:cubicBezTo>
                  <a:pt x="699" y="431"/>
                  <a:pt x="699" y="431"/>
                  <a:pt x="699" y="431"/>
                </a:cubicBezTo>
                <a:cubicBezTo>
                  <a:pt x="771" y="503"/>
                  <a:pt x="771" y="503"/>
                  <a:pt x="771" y="503"/>
                </a:cubicBezTo>
                <a:cubicBezTo>
                  <a:pt x="800" y="474"/>
                  <a:pt x="800" y="474"/>
                  <a:pt x="800" y="474"/>
                </a:cubicBezTo>
                <a:cubicBezTo>
                  <a:pt x="729" y="402"/>
                  <a:pt x="729" y="402"/>
                  <a:pt x="729" y="402"/>
                </a:cubicBezTo>
                <a:lnTo>
                  <a:pt x="800" y="325"/>
                </a:lnTo>
                <a:close/>
                <a:moveTo>
                  <a:pt x="559" y="0"/>
                </a:moveTo>
                <a:cubicBezTo>
                  <a:pt x="487" y="76"/>
                  <a:pt x="487" y="76"/>
                  <a:pt x="487" y="76"/>
                </a:cubicBezTo>
                <a:cubicBezTo>
                  <a:pt x="411" y="0"/>
                  <a:pt x="411" y="0"/>
                  <a:pt x="411" y="0"/>
                </a:cubicBezTo>
                <a:cubicBezTo>
                  <a:pt x="381" y="29"/>
                  <a:pt x="381" y="29"/>
                  <a:pt x="381" y="29"/>
                </a:cubicBezTo>
                <a:cubicBezTo>
                  <a:pt x="458" y="105"/>
                  <a:pt x="458" y="105"/>
                  <a:pt x="458" y="105"/>
                </a:cubicBezTo>
                <a:cubicBezTo>
                  <a:pt x="381" y="177"/>
                  <a:pt x="381" y="177"/>
                  <a:pt x="381" y="177"/>
                </a:cubicBezTo>
                <a:cubicBezTo>
                  <a:pt x="411" y="207"/>
                  <a:pt x="411" y="207"/>
                  <a:pt x="411" y="207"/>
                </a:cubicBezTo>
                <a:cubicBezTo>
                  <a:pt x="487" y="135"/>
                  <a:pt x="487" y="135"/>
                  <a:pt x="487" y="135"/>
                </a:cubicBezTo>
                <a:cubicBezTo>
                  <a:pt x="559" y="207"/>
                  <a:pt x="559" y="207"/>
                  <a:pt x="559" y="207"/>
                </a:cubicBezTo>
                <a:cubicBezTo>
                  <a:pt x="589" y="177"/>
                  <a:pt x="589" y="177"/>
                  <a:pt x="589" y="177"/>
                </a:cubicBezTo>
                <a:cubicBezTo>
                  <a:pt x="517" y="105"/>
                  <a:pt x="517" y="105"/>
                  <a:pt x="517" y="105"/>
                </a:cubicBezTo>
                <a:cubicBezTo>
                  <a:pt x="589" y="29"/>
                  <a:pt x="589" y="29"/>
                  <a:pt x="589" y="29"/>
                </a:cubicBezTo>
                <a:lnTo>
                  <a:pt x="559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36" name="Freeform 21"/>
          <p:cNvSpPr>
            <a:spLocks noEditPoints="1"/>
          </p:cNvSpPr>
          <p:nvPr/>
        </p:nvSpPr>
        <p:spPr bwMode="auto">
          <a:xfrm>
            <a:off x="3334283" y="4592565"/>
            <a:ext cx="410779" cy="410067"/>
          </a:xfrm>
          <a:custGeom>
            <a:avLst/>
            <a:gdLst>
              <a:gd name="T0" fmla="*/ 350 w 800"/>
              <a:gd name="T1" fmla="*/ 639 h 798"/>
              <a:gd name="T2" fmla="*/ 270 w 800"/>
              <a:gd name="T3" fmla="*/ 719 h 798"/>
              <a:gd name="T4" fmla="*/ 350 w 800"/>
              <a:gd name="T5" fmla="*/ 798 h 798"/>
              <a:gd name="T6" fmla="*/ 430 w 800"/>
              <a:gd name="T7" fmla="*/ 719 h 798"/>
              <a:gd name="T8" fmla="*/ 350 w 800"/>
              <a:gd name="T9" fmla="*/ 639 h 798"/>
              <a:gd name="T10" fmla="*/ 350 w 800"/>
              <a:gd name="T11" fmla="*/ 763 h 798"/>
              <a:gd name="T12" fmla="*/ 306 w 800"/>
              <a:gd name="T13" fmla="*/ 719 h 798"/>
              <a:gd name="T14" fmla="*/ 350 w 800"/>
              <a:gd name="T15" fmla="*/ 674 h 798"/>
              <a:gd name="T16" fmla="*/ 394 w 800"/>
              <a:gd name="T17" fmla="*/ 719 h 798"/>
              <a:gd name="T18" fmla="*/ 350 w 800"/>
              <a:gd name="T19" fmla="*/ 763 h 798"/>
              <a:gd name="T20" fmla="*/ 600 w 800"/>
              <a:gd name="T21" fmla="*/ 639 h 798"/>
              <a:gd name="T22" fmla="*/ 520 w 800"/>
              <a:gd name="T23" fmla="*/ 719 h 798"/>
              <a:gd name="T24" fmla="*/ 600 w 800"/>
              <a:gd name="T25" fmla="*/ 798 h 798"/>
              <a:gd name="T26" fmla="*/ 680 w 800"/>
              <a:gd name="T27" fmla="*/ 719 h 798"/>
              <a:gd name="T28" fmla="*/ 600 w 800"/>
              <a:gd name="T29" fmla="*/ 639 h 798"/>
              <a:gd name="T30" fmla="*/ 600 w 800"/>
              <a:gd name="T31" fmla="*/ 763 h 798"/>
              <a:gd name="T32" fmla="*/ 556 w 800"/>
              <a:gd name="T33" fmla="*/ 719 h 798"/>
              <a:gd name="T34" fmla="*/ 600 w 800"/>
              <a:gd name="T35" fmla="*/ 674 h 798"/>
              <a:gd name="T36" fmla="*/ 645 w 800"/>
              <a:gd name="T37" fmla="*/ 719 h 798"/>
              <a:gd name="T38" fmla="*/ 600 w 800"/>
              <a:gd name="T39" fmla="*/ 763 h 798"/>
              <a:gd name="T40" fmla="*/ 796 w 800"/>
              <a:gd name="T41" fmla="*/ 202 h 798"/>
              <a:gd name="T42" fmla="*/ 782 w 800"/>
              <a:gd name="T43" fmla="*/ 195 h 798"/>
              <a:gd name="T44" fmla="*/ 182 w 800"/>
              <a:gd name="T45" fmla="*/ 195 h 798"/>
              <a:gd name="T46" fmla="*/ 132 w 800"/>
              <a:gd name="T47" fmla="*/ 13 h 798"/>
              <a:gd name="T48" fmla="*/ 132 w 800"/>
              <a:gd name="T49" fmla="*/ 12 h 798"/>
              <a:gd name="T50" fmla="*/ 130 w 800"/>
              <a:gd name="T51" fmla="*/ 8 h 798"/>
              <a:gd name="T52" fmla="*/ 128 w 800"/>
              <a:gd name="T53" fmla="*/ 6 h 798"/>
              <a:gd name="T54" fmla="*/ 126 w 800"/>
              <a:gd name="T55" fmla="*/ 3 h 798"/>
              <a:gd name="T56" fmla="*/ 123 w 800"/>
              <a:gd name="T57" fmla="*/ 2 h 798"/>
              <a:gd name="T58" fmla="*/ 120 w 800"/>
              <a:gd name="T59" fmla="*/ 0 h 798"/>
              <a:gd name="T60" fmla="*/ 116 w 800"/>
              <a:gd name="T61" fmla="*/ 0 h 798"/>
              <a:gd name="T62" fmla="*/ 115 w 800"/>
              <a:gd name="T63" fmla="*/ 0 h 798"/>
              <a:gd name="T64" fmla="*/ 17 w 800"/>
              <a:gd name="T65" fmla="*/ 0 h 798"/>
              <a:gd name="T66" fmla="*/ 0 w 800"/>
              <a:gd name="T67" fmla="*/ 17 h 798"/>
              <a:gd name="T68" fmla="*/ 17 w 800"/>
              <a:gd name="T69" fmla="*/ 35 h 798"/>
              <a:gd name="T70" fmla="*/ 102 w 800"/>
              <a:gd name="T71" fmla="*/ 35 h 798"/>
              <a:gd name="T72" fmla="*/ 151 w 800"/>
              <a:gd name="T73" fmla="*/ 217 h 798"/>
              <a:gd name="T74" fmla="*/ 240 w 800"/>
              <a:gd name="T75" fmla="*/ 576 h 798"/>
              <a:gd name="T76" fmla="*/ 257 w 800"/>
              <a:gd name="T77" fmla="*/ 590 h 798"/>
              <a:gd name="T78" fmla="*/ 693 w 800"/>
              <a:gd name="T79" fmla="*/ 590 h 798"/>
              <a:gd name="T80" fmla="*/ 710 w 800"/>
              <a:gd name="T81" fmla="*/ 576 h 798"/>
              <a:gd name="T82" fmla="*/ 799 w 800"/>
              <a:gd name="T83" fmla="*/ 217 h 798"/>
              <a:gd name="T84" fmla="*/ 796 w 800"/>
              <a:gd name="T85" fmla="*/ 202 h 798"/>
              <a:gd name="T86" fmla="*/ 679 w 800"/>
              <a:gd name="T87" fmla="*/ 554 h 798"/>
              <a:gd name="T88" fmla="*/ 271 w 800"/>
              <a:gd name="T89" fmla="*/ 554 h 798"/>
              <a:gd name="T90" fmla="*/ 191 w 800"/>
              <a:gd name="T91" fmla="*/ 230 h 798"/>
              <a:gd name="T92" fmla="*/ 759 w 800"/>
              <a:gd name="T93" fmla="*/ 230 h 798"/>
              <a:gd name="T94" fmla="*/ 679 w 800"/>
              <a:gd name="T95" fmla="*/ 554 h 7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800" h="798">
                <a:moveTo>
                  <a:pt x="350" y="639"/>
                </a:moveTo>
                <a:cubicBezTo>
                  <a:pt x="306" y="639"/>
                  <a:pt x="270" y="675"/>
                  <a:pt x="270" y="719"/>
                </a:cubicBezTo>
                <a:cubicBezTo>
                  <a:pt x="270" y="763"/>
                  <a:pt x="306" y="798"/>
                  <a:pt x="350" y="798"/>
                </a:cubicBezTo>
                <a:cubicBezTo>
                  <a:pt x="394" y="798"/>
                  <a:pt x="430" y="763"/>
                  <a:pt x="430" y="719"/>
                </a:cubicBezTo>
                <a:cubicBezTo>
                  <a:pt x="430" y="675"/>
                  <a:pt x="394" y="639"/>
                  <a:pt x="350" y="639"/>
                </a:cubicBezTo>
                <a:close/>
                <a:moveTo>
                  <a:pt x="350" y="763"/>
                </a:moveTo>
                <a:cubicBezTo>
                  <a:pt x="325" y="763"/>
                  <a:pt x="306" y="743"/>
                  <a:pt x="306" y="719"/>
                </a:cubicBezTo>
                <a:cubicBezTo>
                  <a:pt x="306" y="694"/>
                  <a:pt x="325" y="674"/>
                  <a:pt x="350" y="674"/>
                </a:cubicBezTo>
                <a:cubicBezTo>
                  <a:pt x="374" y="674"/>
                  <a:pt x="394" y="694"/>
                  <a:pt x="394" y="719"/>
                </a:cubicBezTo>
                <a:cubicBezTo>
                  <a:pt x="394" y="743"/>
                  <a:pt x="374" y="763"/>
                  <a:pt x="350" y="763"/>
                </a:cubicBezTo>
                <a:close/>
                <a:moveTo>
                  <a:pt x="600" y="639"/>
                </a:moveTo>
                <a:cubicBezTo>
                  <a:pt x="556" y="639"/>
                  <a:pt x="520" y="675"/>
                  <a:pt x="520" y="719"/>
                </a:cubicBezTo>
                <a:cubicBezTo>
                  <a:pt x="520" y="763"/>
                  <a:pt x="556" y="798"/>
                  <a:pt x="600" y="798"/>
                </a:cubicBezTo>
                <a:cubicBezTo>
                  <a:pt x="644" y="798"/>
                  <a:pt x="680" y="763"/>
                  <a:pt x="680" y="719"/>
                </a:cubicBezTo>
                <a:cubicBezTo>
                  <a:pt x="680" y="675"/>
                  <a:pt x="644" y="639"/>
                  <a:pt x="600" y="639"/>
                </a:cubicBezTo>
                <a:close/>
                <a:moveTo>
                  <a:pt x="600" y="763"/>
                </a:moveTo>
                <a:cubicBezTo>
                  <a:pt x="576" y="763"/>
                  <a:pt x="556" y="743"/>
                  <a:pt x="556" y="719"/>
                </a:cubicBezTo>
                <a:cubicBezTo>
                  <a:pt x="556" y="694"/>
                  <a:pt x="576" y="674"/>
                  <a:pt x="600" y="674"/>
                </a:cubicBezTo>
                <a:cubicBezTo>
                  <a:pt x="625" y="674"/>
                  <a:pt x="645" y="694"/>
                  <a:pt x="645" y="719"/>
                </a:cubicBezTo>
                <a:cubicBezTo>
                  <a:pt x="645" y="743"/>
                  <a:pt x="625" y="763"/>
                  <a:pt x="600" y="763"/>
                </a:cubicBezTo>
                <a:close/>
                <a:moveTo>
                  <a:pt x="796" y="202"/>
                </a:moveTo>
                <a:cubicBezTo>
                  <a:pt x="793" y="197"/>
                  <a:pt x="787" y="195"/>
                  <a:pt x="782" y="195"/>
                </a:cubicBezTo>
                <a:cubicBezTo>
                  <a:pt x="182" y="195"/>
                  <a:pt x="182" y="195"/>
                  <a:pt x="182" y="195"/>
                </a:cubicBezTo>
                <a:cubicBezTo>
                  <a:pt x="132" y="13"/>
                  <a:pt x="132" y="13"/>
                  <a:pt x="132" y="13"/>
                </a:cubicBezTo>
                <a:cubicBezTo>
                  <a:pt x="132" y="12"/>
                  <a:pt x="132" y="12"/>
                  <a:pt x="132" y="12"/>
                </a:cubicBezTo>
                <a:cubicBezTo>
                  <a:pt x="131" y="10"/>
                  <a:pt x="131" y="9"/>
                  <a:pt x="130" y="8"/>
                </a:cubicBezTo>
                <a:cubicBezTo>
                  <a:pt x="130" y="7"/>
                  <a:pt x="129" y="6"/>
                  <a:pt x="128" y="6"/>
                </a:cubicBezTo>
                <a:cubicBezTo>
                  <a:pt x="128" y="5"/>
                  <a:pt x="127" y="4"/>
                  <a:pt x="126" y="3"/>
                </a:cubicBezTo>
                <a:cubicBezTo>
                  <a:pt x="125" y="3"/>
                  <a:pt x="124" y="2"/>
                  <a:pt x="123" y="2"/>
                </a:cubicBezTo>
                <a:cubicBezTo>
                  <a:pt x="122" y="1"/>
                  <a:pt x="121" y="1"/>
                  <a:pt x="120" y="0"/>
                </a:cubicBezTo>
                <a:cubicBezTo>
                  <a:pt x="119" y="0"/>
                  <a:pt x="118" y="0"/>
                  <a:pt x="116" y="0"/>
                </a:cubicBezTo>
                <a:cubicBezTo>
                  <a:pt x="116" y="0"/>
                  <a:pt x="116" y="0"/>
                  <a:pt x="115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8" y="0"/>
                  <a:pt x="0" y="8"/>
                  <a:pt x="0" y="17"/>
                </a:cubicBezTo>
                <a:cubicBezTo>
                  <a:pt x="0" y="27"/>
                  <a:pt x="8" y="35"/>
                  <a:pt x="17" y="35"/>
                </a:cubicBezTo>
                <a:cubicBezTo>
                  <a:pt x="102" y="35"/>
                  <a:pt x="102" y="35"/>
                  <a:pt x="102" y="35"/>
                </a:cubicBezTo>
                <a:cubicBezTo>
                  <a:pt x="151" y="217"/>
                  <a:pt x="151" y="217"/>
                  <a:pt x="151" y="217"/>
                </a:cubicBezTo>
                <a:cubicBezTo>
                  <a:pt x="240" y="576"/>
                  <a:pt x="240" y="576"/>
                  <a:pt x="240" y="576"/>
                </a:cubicBezTo>
                <a:cubicBezTo>
                  <a:pt x="242" y="584"/>
                  <a:pt x="249" y="590"/>
                  <a:pt x="257" y="590"/>
                </a:cubicBezTo>
                <a:cubicBezTo>
                  <a:pt x="693" y="590"/>
                  <a:pt x="693" y="590"/>
                  <a:pt x="693" y="590"/>
                </a:cubicBezTo>
                <a:cubicBezTo>
                  <a:pt x="701" y="590"/>
                  <a:pt x="708" y="584"/>
                  <a:pt x="710" y="576"/>
                </a:cubicBezTo>
                <a:cubicBezTo>
                  <a:pt x="799" y="217"/>
                  <a:pt x="799" y="217"/>
                  <a:pt x="799" y="217"/>
                </a:cubicBezTo>
                <a:cubicBezTo>
                  <a:pt x="800" y="212"/>
                  <a:pt x="799" y="206"/>
                  <a:pt x="796" y="202"/>
                </a:cubicBezTo>
                <a:close/>
                <a:moveTo>
                  <a:pt x="679" y="554"/>
                </a:moveTo>
                <a:cubicBezTo>
                  <a:pt x="271" y="554"/>
                  <a:pt x="271" y="554"/>
                  <a:pt x="271" y="554"/>
                </a:cubicBezTo>
                <a:cubicBezTo>
                  <a:pt x="191" y="230"/>
                  <a:pt x="191" y="230"/>
                  <a:pt x="191" y="230"/>
                </a:cubicBezTo>
                <a:cubicBezTo>
                  <a:pt x="759" y="230"/>
                  <a:pt x="759" y="230"/>
                  <a:pt x="759" y="230"/>
                </a:cubicBezTo>
                <a:lnTo>
                  <a:pt x="679" y="554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48" name="Rectangle 47"/>
          <p:cNvSpPr/>
          <p:nvPr/>
        </p:nvSpPr>
        <p:spPr>
          <a:xfrm>
            <a:off x="5020733" y="1993759"/>
            <a:ext cx="3454400" cy="371320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133" dirty="0">
                <a:solidFill>
                  <a:srgbClr val="FFFFFF"/>
                </a:solidFill>
              </a:rPr>
              <a:t>Расширение направлений</a:t>
            </a:r>
            <a:endParaRPr lang="en-US" sz="1467" dirty="0">
              <a:solidFill>
                <a:srgbClr val="FFFFF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020733" y="2825438"/>
            <a:ext cx="3454400" cy="65030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133" dirty="0">
                <a:solidFill>
                  <a:srgbClr val="FFFFFF"/>
                </a:solidFill>
              </a:rPr>
              <a:t>Увеличение количества учебных программ</a:t>
            </a:r>
            <a:endParaRPr lang="en-US" sz="1467" dirty="0">
              <a:solidFill>
                <a:srgbClr val="FFFFFF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5020733" y="3657117"/>
            <a:ext cx="3454400" cy="650306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>
              <a:lnSpc>
                <a:spcPct val="85000"/>
              </a:lnSpc>
            </a:pPr>
            <a:r>
              <a:rPr lang="ru-RU" sz="2133" dirty="0">
                <a:solidFill>
                  <a:srgbClr val="FFFFFF"/>
                </a:solidFill>
              </a:rPr>
              <a:t>Привлечение новых партнеров</a:t>
            </a:r>
            <a:endParaRPr lang="en-US" sz="1467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-55033" y="2223522"/>
            <a:ext cx="1318093" cy="1322847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  <p:sp>
        <p:nvSpPr>
          <p:cNvPr id="26" name="Rectangle 25"/>
          <p:cNvSpPr/>
          <p:nvPr/>
        </p:nvSpPr>
        <p:spPr>
          <a:xfrm>
            <a:off x="-55033" y="931334"/>
            <a:ext cx="1318093" cy="132284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  <p:sp>
        <p:nvSpPr>
          <p:cNvPr id="24" name="Rectangle 23"/>
          <p:cNvSpPr/>
          <p:nvPr/>
        </p:nvSpPr>
        <p:spPr>
          <a:xfrm>
            <a:off x="-55033" y="3541265"/>
            <a:ext cx="1318093" cy="1322847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  <p:sp>
        <p:nvSpPr>
          <p:cNvPr id="25" name="Rectangle 24"/>
          <p:cNvSpPr/>
          <p:nvPr/>
        </p:nvSpPr>
        <p:spPr>
          <a:xfrm>
            <a:off x="-55033" y="4827211"/>
            <a:ext cx="1318093" cy="1322847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 dirty="0"/>
          </a:p>
        </p:txBody>
      </p:sp>
      <p:sp>
        <p:nvSpPr>
          <p:cNvPr id="16" name="Manual Input 10"/>
          <p:cNvSpPr/>
          <p:nvPr/>
        </p:nvSpPr>
        <p:spPr>
          <a:xfrm flipH="1">
            <a:off x="1252618" y="931334"/>
            <a:ext cx="618516" cy="260687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8 w 10000"/>
              <a:gd name="connsiteY0" fmla="*/ 447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8 w 10000"/>
              <a:gd name="connsiteY4" fmla="*/ 4474 h 10000"/>
              <a:gd name="connsiteX0" fmla="*/ 18 w 10000"/>
              <a:gd name="connsiteY0" fmla="*/ 365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8 w 10000"/>
              <a:gd name="connsiteY4" fmla="*/ 3659 h 10000"/>
              <a:gd name="connsiteX0" fmla="*/ 18 w 10000"/>
              <a:gd name="connsiteY0" fmla="*/ 362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8 w 10000"/>
              <a:gd name="connsiteY4" fmla="*/ 362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8" y="362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6" y="7886"/>
                  <a:pt x="12" y="5741"/>
                  <a:pt x="18" y="3627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39" name="Manual Input 10"/>
          <p:cNvSpPr/>
          <p:nvPr/>
        </p:nvSpPr>
        <p:spPr>
          <a:xfrm flipH="1">
            <a:off x="1252618" y="2269760"/>
            <a:ext cx="618516" cy="127660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8 w 10000"/>
              <a:gd name="connsiteY0" fmla="*/ 447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8 w 10000"/>
              <a:gd name="connsiteY4" fmla="*/ 4474 h 10000"/>
              <a:gd name="connsiteX0" fmla="*/ 18 w 10000"/>
              <a:gd name="connsiteY0" fmla="*/ 365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8 w 10000"/>
              <a:gd name="connsiteY4" fmla="*/ 3659 h 10000"/>
              <a:gd name="connsiteX0" fmla="*/ 18 w 10000"/>
              <a:gd name="connsiteY0" fmla="*/ 362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8 w 10000"/>
              <a:gd name="connsiteY4" fmla="*/ 362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8" y="362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6" y="7886"/>
                  <a:pt x="12" y="5741"/>
                  <a:pt x="18" y="3627"/>
                </a:cubicBez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sp>
        <p:nvSpPr>
          <p:cNvPr id="41" name="Manual Input 10"/>
          <p:cNvSpPr/>
          <p:nvPr/>
        </p:nvSpPr>
        <p:spPr>
          <a:xfrm flipH="1" flipV="1">
            <a:off x="1252617" y="3541263"/>
            <a:ext cx="618516" cy="2606879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8 w 10000"/>
              <a:gd name="connsiteY0" fmla="*/ 447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8 w 10000"/>
              <a:gd name="connsiteY4" fmla="*/ 4474 h 10000"/>
              <a:gd name="connsiteX0" fmla="*/ 18 w 10000"/>
              <a:gd name="connsiteY0" fmla="*/ 365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8 w 10000"/>
              <a:gd name="connsiteY4" fmla="*/ 3659 h 10000"/>
              <a:gd name="connsiteX0" fmla="*/ 18 w 10000"/>
              <a:gd name="connsiteY0" fmla="*/ 362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8 w 10000"/>
              <a:gd name="connsiteY4" fmla="*/ 362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8" y="362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6" y="7886"/>
                  <a:pt x="12" y="5741"/>
                  <a:pt x="18" y="3627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42" name="Manual Input 10"/>
          <p:cNvSpPr/>
          <p:nvPr/>
        </p:nvSpPr>
        <p:spPr>
          <a:xfrm flipH="1" flipV="1">
            <a:off x="1252617" y="3541264"/>
            <a:ext cx="618516" cy="1276608"/>
          </a:xfrm>
          <a:custGeom>
            <a:avLst/>
            <a:gdLst>
              <a:gd name="connsiteX0" fmla="*/ 0 w 10000"/>
              <a:gd name="connsiteY0" fmla="*/ 2000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0 w 10000"/>
              <a:gd name="connsiteY4" fmla="*/ 2000 h 10000"/>
              <a:gd name="connsiteX0" fmla="*/ 18 w 10000"/>
              <a:gd name="connsiteY0" fmla="*/ 4474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8 w 10000"/>
              <a:gd name="connsiteY4" fmla="*/ 4474 h 10000"/>
              <a:gd name="connsiteX0" fmla="*/ 18 w 10000"/>
              <a:gd name="connsiteY0" fmla="*/ 3659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8 w 10000"/>
              <a:gd name="connsiteY4" fmla="*/ 3659 h 10000"/>
              <a:gd name="connsiteX0" fmla="*/ 18 w 10000"/>
              <a:gd name="connsiteY0" fmla="*/ 3627 h 10000"/>
              <a:gd name="connsiteX1" fmla="*/ 10000 w 10000"/>
              <a:gd name="connsiteY1" fmla="*/ 0 h 10000"/>
              <a:gd name="connsiteX2" fmla="*/ 10000 w 10000"/>
              <a:gd name="connsiteY2" fmla="*/ 10000 h 10000"/>
              <a:gd name="connsiteX3" fmla="*/ 0 w 10000"/>
              <a:gd name="connsiteY3" fmla="*/ 10000 h 10000"/>
              <a:gd name="connsiteX4" fmla="*/ 18 w 10000"/>
              <a:gd name="connsiteY4" fmla="*/ 3627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8" y="3627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cubicBezTo>
                  <a:pt x="6" y="7886"/>
                  <a:pt x="12" y="5741"/>
                  <a:pt x="18" y="3627"/>
                </a:cubicBezTo>
                <a:close/>
              </a:path>
            </a:pathLst>
          </a:custGeom>
          <a:solidFill>
            <a:schemeClr val="accent4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267"/>
          </a:p>
        </p:txBody>
      </p:sp>
      <p:grpSp>
        <p:nvGrpSpPr>
          <p:cNvPr id="40" name="Группа 39"/>
          <p:cNvGrpSpPr/>
          <p:nvPr/>
        </p:nvGrpSpPr>
        <p:grpSpPr>
          <a:xfrm>
            <a:off x="1603298" y="941851"/>
            <a:ext cx="3251918" cy="5707027"/>
            <a:chOff x="8346327" y="819150"/>
            <a:chExt cx="3251918" cy="5707027"/>
          </a:xfrm>
        </p:grpSpPr>
        <p:pic>
          <p:nvPicPr>
            <p:cNvPr id="47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6327" y="819150"/>
              <a:ext cx="3251918" cy="5707027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2731"/>
            <a:stretch/>
          </p:blipFill>
          <p:spPr>
            <a:xfrm>
              <a:off x="8871512" y="1447800"/>
              <a:ext cx="2125348" cy="3927475"/>
            </a:xfrm>
            <a:prstGeom prst="rect">
              <a:avLst/>
            </a:prstGeom>
          </p:spPr>
        </p:pic>
      </p:grpSp>
      <p:sp>
        <p:nvSpPr>
          <p:cNvPr id="27" name="Номер слайда 18">
            <a:extLst>
              <a:ext uri="{FF2B5EF4-FFF2-40B4-BE49-F238E27FC236}">
                <a16:creationId xmlns="" xmlns:a16="http://schemas.microsoft.com/office/drawing/2014/main" id="{0DD30CA5-7E0E-4598-8AFE-354019C40F8B}"/>
              </a:ext>
            </a:extLst>
          </p:cNvPr>
          <p:cNvSpPr txBox="1">
            <a:spLocks/>
          </p:cNvSpPr>
          <p:nvPr/>
        </p:nvSpPr>
        <p:spPr>
          <a:xfrm>
            <a:off x="10387583" y="6303587"/>
            <a:ext cx="1045023" cy="27699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B4C186-31D4-3246-8037-14CE22E624E5}" type="slidenum">
              <a:rPr lang="ru-RU" sz="1200" smtClean="0"/>
              <a:pPr algn="r"/>
              <a:t>12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18933006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"/>
                            </p:stCondLst>
                            <p:childTnLst>
                              <p:par>
                                <p:cTn id="18" presetID="2" presetClass="entr" presetSubtype="8" decel="6666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6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71429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8" decel="88889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82716E-6 L 1.07396 -3.82716E-6 " pathEditMode="relative" rAng="0" ptsTypes="AA">
                                      <p:cBhvr>
                                        <p:cTn id="33" dur="6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98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23457E-7 L 1.09375 0.00062 " pathEditMode="relative" rAng="0" ptsTypes="AA">
                                      <p:cBhvr>
                                        <p:cTn id="35" dur="6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688" y="31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58025E-6 L 1.09132 3.58025E-6 " pathEditMode="relative" rAng="0" ptsTypes="AA">
                                      <p:cBhvr>
                                        <p:cTn id="37" dur="6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566" y="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71605E-6 L 1.07396 -2.71605E-6 " pathEditMode="relative" rAng="0" ptsTypes="AA">
                                      <p:cBhvr>
                                        <p:cTn id="39" dur="6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6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 animBg="1"/>
      <p:bldP spid="73" grpId="0" animBg="1"/>
      <p:bldP spid="8" grpId="0" animBg="1"/>
      <p:bldP spid="10" grpId="0" animBg="1"/>
      <p:bldP spid="17" grpId="0" animBg="1"/>
      <p:bldP spid="16" grpId="0" animBg="1"/>
      <p:bldP spid="39" grpId="0" animBg="1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032080" y="4335549"/>
            <a:ext cx="2563284" cy="1087967"/>
            <a:chOff x="1030288" y="3184525"/>
            <a:chExt cx="1922463" cy="815975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030288" y="3184525"/>
              <a:ext cx="1922463" cy="650875"/>
            </a:xfrm>
            <a:custGeom>
              <a:avLst/>
              <a:gdLst>
                <a:gd name="T0" fmla="*/ 1211 w 1211"/>
                <a:gd name="T1" fmla="*/ 0 h 410"/>
                <a:gd name="T2" fmla="*/ 1035 w 1211"/>
                <a:gd name="T3" fmla="*/ 410 h 410"/>
                <a:gd name="T4" fmla="*/ 0 w 1211"/>
                <a:gd name="T5" fmla="*/ 410 h 410"/>
                <a:gd name="T6" fmla="*/ 329 w 1211"/>
                <a:gd name="T7" fmla="*/ 0 h 410"/>
                <a:gd name="T8" fmla="*/ 1211 w 1211"/>
                <a:gd name="T9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1" h="410">
                  <a:moveTo>
                    <a:pt x="1211" y="0"/>
                  </a:moveTo>
                  <a:lnTo>
                    <a:pt x="1035" y="410"/>
                  </a:lnTo>
                  <a:lnTo>
                    <a:pt x="0" y="410"/>
                  </a:lnTo>
                  <a:lnTo>
                    <a:pt x="329" y="0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030288" y="3835400"/>
              <a:ext cx="1643063" cy="16510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673351" y="3184525"/>
              <a:ext cx="279400" cy="815975"/>
            </a:xfrm>
            <a:custGeom>
              <a:avLst/>
              <a:gdLst>
                <a:gd name="T0" fmla="*/ 0 w 176"/>
                <a:gd name="T1" fmla="*/ 410 h 514"/>
                <a:gd name="T2" fmla="*/ 0 w 176"/>
                <a:gd name="T3" fmla="*/ 514 h 514"/>
                <a:gd name="T4" fmla="*/ 176 w 176"/>
                <a:gd name="T5" fmla="*/ 99 h 514"/>
                <a:gd name="T6" fmla="*/ 176 w 176"/>
                <a:gd name="T7" fmla="*/ 0 h 514"/>
                <a:gd name="T8" fmla="*/ 0 w 176"/>
                <a:gd name="T9" fmla="*/ 41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514">
                  <a:moveTo>
                    <a:pt x="0" y="410"/>
                  </a:moveTo>
                  <a:lnTo>
                    <a:pt x="0" y="514"/>
                  </a:lnTo>
                  <a:lnTo>
                    <a:pt x="176" y="99"/>
                  </a:lnTo>
                  <a:lnTo>
                    <a:pt x="176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762414" y="3533333"/>
            <a:ext cx="2171700" cy="973665"/>
            <a:chOff x="2867026" y="2582863"/>
            <a:chExt cx="1628775" cy="730249"/>
          </a:xfrm>
        </p:grpSpPr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2867026" y="2582863"/>
              <a:ext cx="1628775" cy="579437"/>
            </a:xfrm>
            <a:custGeom>
              <a:avLst/>
              <a:gdLst>
                <a:gd name="T0" fmla="*/ 1026 w 1026"/>
                <a:gd name="T1" fmla="*/ 0 h 365"/>
                <a:gd name="T2" fmla="*/ 1026 w 1026"/>
                <a:gd name="T3" fmla="*/ 365 h 365"/>
                <a:gd name="T4" fmla="*/ 0 w 1026"/>
                <a:gd name="T5" fmla="*/ 365 h 365"/>
                <a:gd name="T6" fmla="*/ 153 w 1026"/>
                <a:gd name="T7" fmla="*/ 0 h 365"/>
                <a:gd name="T8" fmla="*/ 1026 w 1026"/>
                <a:gd name="T9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6" h="365">
                  <a:moveTo>
                    <a:pt x="1026" y="0"/>
                  </a:moveTo>
                  <a:lnTo>
                    <a:pt x="1026" y="365"/>
                  </a:lnTo>
                  <a:lnTo>
                    <a:pt x="0" y="365"/>
                  </a:lnTo>
                  <a:lnTo>
                    <a:pt x="153" y="0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9" name="Rectangle 9"/>
            <p:cNvSpPr>
              <a:spLocks noChangeArrowheads="1"/>
            </p:cNvSpPr>
            <p:nvPr/>
          </p:nvSpPr>
          <p:spPr bwMode="auto">
            <a:xfrm>
              <a:off x="2867026" y="3162300"/>
              <a:ext cx="1628775" cy="150812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03180" y="2339533"/>
            <a:ext cx="2533651" cy="850900"/>
            <a:chOff x="6197601" y="1687513"/>
            <a:chExt cx="1900238" cy="638175"/>
          </a:xfrm>
          <a:solidFill>
            <a:srgbClr val="002060"/>
          </a:solidFill>
        </p:grpSpPr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6197601" y="1687513"/>
              <a:ext cx="268849" cy="638175"/>
            </a:xfrm>
            <a:custGeom>
              <a:avLst/>
              <a:gdLst>
                <a:gd name="T0" fmla="*/ 166 w 166"/>
                <a:gd name="T1" fmla="*/ 320 h 402"/>
                <a:gd name="T2" fmla="*/ 166 w 166"/>
                <a:gd name="T3" fmla="*/ 402 h 402"/>
                <a:gd name="T4" fmla="*/ 0 w 166"/>
                <a:gd name="T5" fmla="*/ 77 h 402"/>
                <a:gd name="T6" fmla="*/ 0 w 166"/>
                <a:gd name="T7" fmla="*/ 0 h 402"/>
                <a:gd name="T8" fmla="*/ 166 w 166"/>
                <a:gd name="T9" fmla="*/ 320 h 402"/>
                <a:gd name="connsiteX0" fmla="*/ 12779 w 12779"/>
                <a:gd name="connsiteY0" fmla="*/ 7564 h 10000"/>
                <a:gd name="connsiteX1" fmla="*/ 10000 w 12779"/>
                <a:gd name="connsiteY1" fmla="*/ 10000 h 10000"/>
                <a:gd name="connsiteX2" fmla="*/ 0 w 12779"/>
                <a:gd name="connsiteY2" fmla="*/ 1915 h 10000"/>
                <a:gd name="connsiteX3" fmla="*/ 0 w 12779"/>
                <a:gd name="connsiteY3" fmla="*/ 0 h 10000"/>
                <a:gd name="connsiteX4" fmla="*/ 12779 w 12779"/>
                <a:gd name="connsiteY4" fmla="*/ 7564 h 10000"/>
                <a:gd name="connsiteX0" fmla="*/ 10151 w 10151"/>
                <a:gd name="connsiteY0" fmla="*/ 8086 h 10000"/>
                <a:gd name="connsiteX1" fmla="*/ 10000 w 10151"/>
                <a:gd name="connsiteY1" fmla="*/ 10000 h 10000"/>
                <a:gd name="connsiteX2" fmla="*/ 0 w 10151"/>
                <a:gd name="connsiteY2" fmla="*/ 1915 h 10000"/>
                <a:gd name="connsiteX3" fmla="*/ 0 w 10151"/>
                <a:gd name="connsiteY3" fmla="*/ 0 h 10000"/>
                <a:gd name="connsiteX4" fmla="*/ 10151 w 10151"/>
                <a:gd name="connsiteY4" fmla="*/ 8086 h 10000"/>
                <a:gd name="connsiteX0" fmla="*/ 10202 w 10202"/>
                <a:gd name="connsiteY0" fmla="*/ 7919 h 10000"/>
                <a:gd name="connsiteX1" fmla="*/ 10000 w 10202"/>
                <a:gd name="connsiteY1" fmla="*/ 10000 h 10000"/>
                <a:gd name="connsiteX2" fmla="*/ 0 w 10202"/>
                <a:gd name="connsiteY2" fmla="*/ 1915 h 10000"/>
                <a:gd name="connsiteX3" fmla="*/ 0 w 10202"/>
                <a:gd name="connsiteY3" fmla="*/ 0 h 10000"/>
                <a:gd name="connsiteX4" fmla="*/ 10202 w 10202"/>
                <a:gd name="connsiteY4" fmla="*/ 791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2" h="10000">
                  <a:moveTo>
                    <a:pt x="10202" y="7919"/>
                  </a:moveTo>
                  <a:cubicBezTo>
                    <a:pt x="10152" y="8557"/>
                    <a:pt x="10050" y="9362"/>
                    <a:pt x="10000" y="10000"/>
                  </a:cubicBezTo>
                  <a:lnTo>
                    <a:pt x="0" y="1915"/>
                  </a:lnTo>
                  <a:lnTo>
                    <a:pt x="0" y="0"/>
                  </a:lnTo>
                  <a:lnTo>
                    <a:pt x="10202" y="79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6197601" y="1687513"/>
              <a:ext cx="1900238" cy="508000"/>
            </a:xfrm>
            <a:custGeom>
              <a:avLst/>
              <a:gdLst>
                <a:gd name="T0" fmla="*/ 0 w 1197"/>
                <a:gd name="T1" fmla="*/ 0 h 320"/>
                <a:gd name="T2" fmla="*/ 166 w 1197"/>
                <a:gd name="T3" fmla="*/ 320 h 320"/>
                <a:gd name="T4" fmla="*/ 1197 w 1197"/>
                <a:gd name="T5" fmla="*/ 320 h 320"/>
                <a:gd name="T6" fmla="*/ 877 w 1197"/>
                <a:gd name="T7" fmla="*/ 0 h 320"/>
                <a:gd name="T8" fmla="*/ 0 w 1197"/>
                <a:gd name="T9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7" h="320">
                  <a:moveTo>
                    <a:pt x="0" y="0"/>
                  </a:moveTo>
                  <a:lnTo>
                    <a:pt x="166" y="320"/>
                  </a:lnTo>
                  <a:lnTo>
                    <a:pt x="1197" y="320"/>
                  </a:lnTo>
                  <a:lnTo>
                    <a:pt x="87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461126" y="2195513"/>
              <a:ext cx="1636713" cy="13017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124614" y="2920723"/>
            <a:ext cx="2173817" cy="927992"/>
            <a:chOff x="4638676" y="2123406"/>
            <a:chExt cx="1630363" cy="695994"/>
          </a:xfrm>
        </p:grpSpPr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4638676" y="2123406"/>
              <a:ext cx="1630363" cy="550862"/>
            </a:xfrm>
            <a:custGeom>
              <a:avLst/>
              <a:gdLst>
                <a:gd name="T0" fmla="*/ 0 w 1027"/>
                <a:gd name="T1" fmla="*/ 0 h 347"/>
                <a:gd name="T2" fmla="*/ 0 w 1027"/>
                <a:gd name="T3" fmla="*/ 347 h 347"/>
                <a:gd name="T4" fmla="*/ 1027 w 1027"/>
                <a:gd name="T5" fmla="*/ 347 h 347"/>
                <a:gd name="T6" fmla="*/ 869 w 1027"/>
                <a:gd name="T7" fmla="*/ 0 h 347"/>
                <a:gd name="T8" fmla="*/ 0 w 1027"/>
                <a:gd name="T9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7" h="347">
                  <a:moveTo>
                    <a:pt x="0" y="0"/>
                  </a:moveTo>
                  <a:lnTo>
                    <a:pt x="0" y="347"/>
                  </a:lnTo>
                  <a:lnTo>
                    <a:pt x="1027" y="347"/>
                  </a:lnTo>
                  <a:lnTo>
                    <a:pt x="8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4" name="Rectangle 14"/>
            <p:cNvSpPr>
              <a:spLocks noChangeArrowheads="1"/>
            </p:cNvSpPr>
            <p:nvPr/>
          </p:nvSpPr>
          <p:spPr bwMode="auto">
            <a:xfrm>
              <a:off x="4638676" y="2668588"/>
              <a:ext cx="1630363" cy="150812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965136" y="5548263"/>
            <a:ext cx="3782929" cy="600805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b="1" dirty="0"/>
              <a:t>Каталог курсов</a:t>
            </a:r>
          </a:p>
          <a:p>
            <a:pPr>
              <a:lnSpc>
                <a:spcPct val="89000"/>
              </a:lnSpc>
            </a:pPr>
            <a:r>
              <a:rPr lang="ru-RU" b="1" dirty="0"/>
              <a:t>Курс молодого сотрудника</a:t>
            </a:r>
            <a:endParaRPr lang="en-US" b="1" dirty="0"/>
          </a:p>
        </p:txBody>
      </p:sp>
      <p:sp>
        <p:nvSpPr>
          <p:cNvPr id="73" name="Rectangle 72"/>
          <p:cNvSpPr/>
          <p:nvPr/>
        </p:nvSpPr>
        <p:spPr>
          <a:xfrm>
            <a:off x="3595364" y="4732388"/>
            <a:ext cx="3707529" cy="600805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b="1" dirty="0"/>
              <a:t>Учебные программы </a:t>
            </a:r>
            <a:br>
              <a:rPr lang="ru-RU" b="1" dirty="0"/>
            </a:br>
            <a:r>
              <a:rPr lang="ru-RU" b="1" dirty="0"/>
              <a:t>по направлениям</a:t>
            </a:r>
            <a:endParaRPr lang="en-US" b="1" dirty="0"/>
          </a:p>
        </p:txBody>
      </p:sp>
      <p:sp>
        <p:nvSpPr>
          <p:cNvPr id="74" name="Rectangle 73"/>
          <p:cNvSpPr/>
          <p:nvPr/>
        </p:nvSpPr>
        <p:spPr>
          <a:xfrm>
            <a:off x="5999159" y="4039660"/>
            <a:ext cx="3466388" cy="600805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b="1" dirty="0"/>
              <a:t>Программа молодого руководителя</a:t>
            </a:r>
            <a:endParaRPr lang="en-US" b="1" dirty="0"/>
          </a:p>
        </p:txBody>
      </p:sp>
      <p:sp>
        <p:nvSpPr>
          <p:cNvPr id="75" name="Rectangle 74"/>
          <p:cNvSpPr/>
          <p:nvPr/>
        </p:nvSpPr>
        <p:spPr>
          <a:xfrm>
            <a:off x="8438731" y="3393909"/>
            <a:ext cx="3448471" cy="35426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ru-RU" b="1" dirty="0"/>
              <a:t>Высшая школа управления</a:t>
            </a:r>
            <a:endParaRPr lang="en-US" b="1" dirty="0"/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4978167" y="3167538"/>
            <a:ext cx="0" cy="726591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526267" y="3983420"/>
            <a:ext cx="0" cy="726591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Oval 12"/>
          <p:cNvSpPr>
            <a:spLocks noChangeArrowheads="1"/>
          </p:cNvSpPr>
          <p:nvPr/>
        </p:nvSpPr>
        <p:spPr bwMode="auto">
          <a:xfrm>
            <a:off x="2083414" y="3097695"/>
            <a:ext cx="885712" cy="885712"/>
          </a:xfrm>
          <a:prstGeom prst="ellipse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3" name="Oval 12"/>
          <p:cNvSpPr>
            <a:spLocks noChangeArrowheads="1"/>
          </p:cNvSpPr>
          <p:nvPr/>
        </p:nvSpPr>
        <p:spPr bwMode="auto">
          <a:xfrm>
            <a:off x="4528088" y="2321847"/>
            <a:ext cx="885712" cy="885712"/>
          </a:xfrm>
          <a:prstGeom prst="ellipse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7102529" y="2551781"/>
            <a:ext cx="0" cy="726591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Oval 12"/>
          <p:cNvSpPr>
            <a:spLocks noChangeArrowheads="1"/>
          </p:cNvSpPr>
          <p:nvPr/>
        </p:nvSpPr>
        <p:spPr bwMode="auto">
          <a:xfrm>
            <a:off x="6658604" y="1696854"/>
            <a:ext cx="885709" cy="885712"/>
          </a:xfrm>
          <a:prstGeom prst="ellipse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cxnSp>
        <p:nvCxnSpPr>
          <p:cNvPr id="82" name="Straight Arrow Connector 81"/>
          <p:cNvCxnSpPr/>
          <p:nvPr/>
        </p:nvCxnSpPr>
        <p:spPr>
          <a:xfrm>
            <a:off x="9350044" y="1951417"/>
            <a:ext cx="0" cy="726591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Oval 12"/>
          <p:cNvSpPr>
            <a:spLocks noChangeArrowheads="1"/>
          </p:cNvSpPr>
          <p:nvPr/>
        </p:nvSpPr>
        <p:spPr bwMode="auto">
          <a:xfrm>
            <a:off x="8902064" y="1089351"/>
            <a:ext cx="885709" cy="885712"/>
          </a:xfrm>
          <a:prstGeom prst="ellipse">
            <a:avLst/>
          </a:prstGeom>
          <a:solidFill>
            <a:srgbClr val="002060"/>
          </a:solidFill>
          <a:ln w="9525">
            <a:noFill/>
            <a:round/>
            <a:headEnd/>
            <a:tailEnd/>
          </a:ln>
          <a:extLst/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59" name="Freeform 36"/>
          <p:cNvSpPr>
            <a:spLocks noEditPoints="1"/>
          </p:cNvSpPr>
          <p:nvPr/>
        </p:nvSpPr>
        <p:spPr bwMode="auto">
          <a:xfrm>
            <a:off x="2223707" y="3227656"/>
            <a:ext cx="606513" cy="587426"/>
          </a:xfrm>
          <a:custGeom>
            <a:avLst/>
            <a:gdLst>
              <a:gd name="T0" fmla="*/ 367 w 484"/>
              <a:gd name="T1" fmla="*/ 1 h 469"/>
              <a:gd name="T2" fmla="*/ 367 w 484"/>
              <a:gd name="T3" fmla="*/ 10 h 469"/>
              <a:gd name="T4" fmla="*/ 331 w 484"/>
              <a:gd name="T5" fmla="*/ 45 h 469"/>
              <a:gd name="T6" fmla="*/ 162 w 484"/>
              <a:gd name="T7" fmla="*/ 44 h 469"/>
              <a:gd name="T8" fmla="*/ 118 w 484"/>
              <a:gd name="T9" fmla="*/ 89 h 469"/>
              <a:gd name="T10" fmla="*/ 118 w 484"/>
              <a:gd name="T11" fmla="*/ 79 h 469"/>
              <a:gd name="T12" fmla="*/ 482 w 484"/>
              <a:gd name="T13" fmla="*/ 263 h 469"/>
              <a:gd name="T14" fmla="*/ 436 w 484"/>
              <a:gd name="T15" fmla="*/ 127 h 469"/>
              <a:gd name="T16" fmla="*/ 256 w 484"/>
              <a:gd name="T17" fmla="*/ 246 h 469"/>
              <a:gd name="T18" fmla="*/ 263 w 484"/>
              <a:gd name="T19" fmla="*/ 283 h 469"/>
              <a:gd name="T20" fmla="*/ 307 w 484"/>
              <a:gd name="T21" fmla="*/ 220 h 469"/>
              <a:gd name="T22" fmla="*/ 291 w 484"/>
              <a:gd name="T23" fmla="*/ 347 h 469"/>
              <a:gd name="T24" fmla="*/ 310 w 484"/>
              <a:gd name="T25" fmla="*/ 451 h 469"/>
              <a:gd name="T26" fmla="*/ 365 w 484"/>
              <a:gd name="T27" fmla="*/ 347 h 469"/>
              <a:gd name="T28" fmla="*/ 402 w 484"/>
              <a:gd name="T29" fmla="*/ 469 h 469"/>
              <a:gd name="T30" fmla="*/ 423 w 484"/>
              <a:gd name="T31" fmla="*/ 450 h 469"/>
              <a:gd name="T32" fmla="*/ 446 w 484"/>
              <a:gd name="T33" fmla="*/ 343 h 469"/>
              <a:gd name="T34" fmla="*/ 449 w 484"/>
              <a:gd name="T35" fmla="*/ 274 h 469"/>
              <a:gd name="T36" fmla="*/ 470 w 484"/>
              <a:gd name="T37" fmla="*/ 283 h 469"/>
              <a:gd name="T38" fmla="*/ 464 w 484"/>
              <a:gd name="T39" fmla="*/ 274 h 469"/>
              <a:gd name="T40" fmla="*/ 419 w 484"/>
              <a:gd name="T41" fmla="*/ 179 h 469"/>
              <a:gd name="T42" fmla="*/ 436 w 484"/>
              <a:gd name="T43" fmla="*/ 338 h 469"/>
              <a:gd name="T44" fmla="*/ 411 w 484"/>
              <a:gd name="T45" fmla="*/ 343 h 469"/>
              <a:gd name="T46" fmla="*/ 414 w 484"/>
              <a:gd name="T47" fmla="*/ 450 h 469"/>
              <a:gd name="T48" fmla="*/ 402 w 484"/>
              <a:gd name="T49" fmla="*/ 464 h 469"/>
              <a:gd name="T50" fmla="*/ 377 w 484"/>
              <a:gd name="T51" fmla="*/ 342 h 469"/>
              <a:gd name="T52" fmla="*/ 356 w 484"/>
              <a:gd name="T53" fmla="*/ 342 h 469"/>
              <a:gd name="T54" fmla="*/ 319 w 484"/>
              <a:gd name="T55" fmla="*/ 450 h 469"/>
              <a:gd name="T56" fmla="*/ 320 w 484"/>
              <a:gd name="T57" fmla="*/ 433 h 469"/>
              <a:gd name="T58" fmla="*/ 321 w 484"/>
              <a:gd name="T59" fmla="*/ 340 h 469"/>
              <a:gd name="T60" fmla="*/ 323 w 484"/>
              <a:gd name="T61" fmla="*/ 182 h 469"/>
              <a:gd name="T62" fmla="*/ 276 w 484"/>
              <a:gd name="T63" fmla="*/ 270 h 469"/>
              <a:gd name="T64" fmla="*/ 260 w 484"/>
              <a:gd name="T65" fmla="*/ 265 h 469"/>
              <a:gd name="T66" fmla="*/ 305 w 484"/>
              <a:gd name="T67" fmla="*/ 131 h 469"/>
              <a:gd name="T68" fmla="*/ 468 w 484"/>
              <a:gd name="T69" fmla="*/ 248 h 469"/>
              <a:gd name="T70" fmla="*/ 473 w 484"/>
              <a:gd name="T71" fmla="*/ 265 h 469"/>
              <a:gd name="T72" fmla="*/ 228 w 484"/>
              <a:gd name="T73" fmla="*/ 246 h 469"/>
              <a:gd name="T74" fmla="*/ 48 w 484"/>
              <a:gd name="T75" fmla="*/ 127 h 469"/>
              <a:gd name="T76" fmla="*/ 2 w 484"/>
              <a:gd name="T77" fmla="*/ 263 h 469"/>
              <a:gd name="T78" fmla="*/ 36 w 484"/>
              <a:gd name="T79" fmla="*/ 274 h 469"/>
              <a:gd name="T80" fmla="*/ 61 w 484"/>
              <a:gd name="T81" fmla="*/ 451 h 469"/>
              <a:gd name="T82" fmla="*/ 118 w 484"/>
              <a:gd name="T83" fmla="*/ 332 h 469"/>
              <a:gd name="T84" fmla="*/ 153 w 484"/>
              <a:gd name="T85" fmla="*/ 469 h 469"/>
              <a:gd name="T86" fmla="*/ 168 w 484"/>
              <a:gd name="T87" fmla="*/ 204 h 469"/>
              <a:gd name="T88" fmla="*/ 222 w 484"/>
              <a:gd name="T89" fmla="*/ 283 h 469"/>
              <a:gd name="T90" fmla="*/ 219 w 484"/>
              <a:gd name="T91" fmla="*/ 274 h 469"/>
              <a:gd name="T92" fmla="*/ 162 w 484"/>
              <a:gd name="T93" fmla="*/ 176 h 469"/>
              <a:gd name="T94" fmla="*/ 164 w 484"/>
              <a:gd name="T95" fmla="*/ 408 h 469"/>
              <a:gd name="T96" fmla="*/ 165 w 484"/>
              <a:gd name="T97" fmla="*/ 450 h 469"/>
              <a:gd name="T98" fmla="*/ 153 w 484"/>
              <a:gd name="T99" fmla="*/ 459 h 469"/>
              <a:gd name="T100" fmla="*/ 118 w 484"/>
              <a:gd name="T101" fmla="*/ 287 h 469"/>
              <a:gd name="T102" fmla="*/ 83 w 484"/>
              <a:gd name="T103" fmla="*/ 459 h 469"/>
              <a:gd name="T104" fmla="*/ 71 w 484"/>
              <a:gd name="T105" fmla="*/ 439 h 469"/>
              <a:gd name="T106" fmla="*/ 77 w 484"/>
              <a:gd name="T107" fmla="*/ 181 h 469"/>
              <a:gd name="T108" fmla="*/ 27 w 484"/>
              <a:gd name="T109" fmla="*/ 270 h 469"/>
              <a:gd name="T110" fmla="*/ 11 w 484"/>
              <a:gd name="T111" fmla="*/ 265 h 469"/>
              <a:gd name="T112" fmla="*/ 17 w 484"/>
              <a:gd name="T113" fmla="*/ 249 h 469"/>
              <a:gd name="T114" fmla="*/ 179 w 484"/>
              <a:gd name="T115" fmla="*/ 131 h 469"/>
              <a:gd name="T116" fmla="*/ 225 w 484"/>
              <a:gd name="T117" fmla="*/ 265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484" h="469">
                <a:moveTo>
                  <a:pt x="367" y="90"/>
                </a:moveTo>
                <a:cubicBezTo>
                  <a:pt x="391" y="90"/>
                  <a:pt x="411" y="70"/>
                  <a:pt x="411" y="45"/>
                </a:cubicBezTo>
                <a:cubicBezTo>
                  <a:pt x="411" y="21"/>
                  <a:pt x="391" y="1"/>
                  <a:pt x="367" y="1"/>
                </a:cubicBezTo>
                <a:cubicBezTo>
                  <a:pt x="342" y="1"/>
                  <a:pt x="322" y="21"/>
                  <a:pt x="322" y="45"/>
                </a:cubicBezTo>
                <a:cubicBezTo>
                  <a:pt x="322" y="70"/>
                  <a:pt x="342" y="90"/>
                  <a:pt x="367" y="90"/>
                </a:cubicBezTo>
                <a:close/>
                <a:moveTo>
                  <a:pt x="367" y="10"/>
                </a:moveTo>
                <a:cubicBezTo>
                  <a:pt x="386" y="10"/>
                  <a:pt x="402" y="26"/>
                  <a:pt x="402" y="45"/>
                </a:cubicBezTo>
                <a:cubicBezTo>
                  <a:pt x="402" y="64"/>
                  <a:pt x="386" y="80"/>
                  <a:pt x="367" y="80"/>
                </a:cubicBezTo>
                <a:cubicBezTo>
                  <a:pt x="347" y="80"/>
                  <a:pt x="331" y="64"/>
                  <a:pt x="331" y="45"/>
                </a:cubicBezTo>
                <a:cubicBezTo>
                  <a:pt x="331" y="26"/>
                  <a:pt x="347" y="10"/>
                  <a:pt x="367" y="10"/>
                </a:cubicBezTo>
                <a:close/>
                <a:moveTo>
                  <a:pt x="118" y="89"/>
                </a:moveTo>
                <a:cubicBezTo>
                  <a:pt x="142" y="89"/>
                  <a:pt x="162" y="69"/>
                  <a:pt x="162" y="44"/>
                </a:cubicBezTo>
                <a:cubicBezTo>
                  <a:pt x="162" y="20"/>
                  <a:pt x="142" y="0"/>
                  <a:pt x="118" y="0"/>
                </a:cubicBezTo>
                <a:cubicBezTo>
                  <a:pt x="93" y="0"/>
                  <a:pt x="74" y="20"/>
                  <a:pt x="74" y="44"/>
                </a:cubicBezTo>
                <a:cubicBezTo>
                  <a:pt x="74" y="69"/>
                  <a:pt x="93" y="89"/>
                  <a:pt x="118" y="89"/>
                </a:cubicBezTo>
                <a:close/>
                <a:moveTo>
                  <a:pt x="118" y="9"/>
                </a:moveTo>
                <a:cubicBezTo>
                  <a:pt x="137" y="9"/>
                  <a:pt x="153" y="25"/>
                  <a:pt x="153" y="44"/>
                </a:cubicBezTo>
                <a:cubicBezTo>
                  <a:pt x="153" y="64"/>
                  <a:pt x="137" y="79"/>
                  <a:pt x="118" y="79"/>
                </a:cubicBezTo>
                <a:cubicBezTo>
                  <a:pt x="99" y="79"/>
                  <a:pt x="83" y="64"/>
                  <a:pt x="83" y="44"/>
                </a:cubicBezTo>
                <a:cubicBezTo>
                  <a:pt x="83" y="25"/>
                  <a:pt x="99" y="9"/>
                  <a:pt x="118" y="9"/>
                </a:cubicBezTo>
                <a:close/>
                <a:moveTo>
                  <a:pt x="482" y="263"/>
                </a:moveTo>
                <a:cubicBezTo>
                  <a:pt x="482" y="262"/>
                  <a:pt x="482" y="262"/>
                  <a:pt x="482" y="262"/>
                </a:cubicBezTo>
                <a:cubicBezTo>
                  <a:pt x="481" y="261"/>
                  <a:pt x="479" y="254"/>
                  <a:pt x="477" y="246"/>
                </a:cubicBezTo>
                <a:cubicBezTo>
                  <a:pt x="465" y="211"/>
                  <a:pt x="442" y="140"/>
                  <a:pt x="436" y="127"/>
                </a:cubicBezTo>
                <a:cubicBezTo>
                  <a:pt x="427" y="107"/>
                  <a:pt x="406" y="99"/>
                  <a:pt x="367" y="99"/>
                </a:cubicBezTo>
                <a:cubicBezTo>
                  <a:pt x="327" y="99"/>
                  <a:pt x="306" y="107"/>
                  <a:pt x="297" y="127"/>
                </a:cubicBezTo>
                <a:cubicBezTo>
                  <a:pt x="291" y="140"/>
                  <a:pt x="268" y="211"/>
                  <a:pt x="256" y="246"/>
                </a:cubicBezTo>
                <a:cubicBezTo>
                  <a:pt x="254" y="254"/>
                  <a:pt x="252" y="261"/>
                  <a:pt x="251" y="262"/>
                </a:cubicBezTo>
                <a:cubicBezTo>
                  <a:pt x="251" y="262"/>
                  <a:pt x="251" y="262"/>
                  <a:pt x="251" y="263"/>
                </a:cubicBezTo>
                <a:cubicBezTo>
                  <a:pt x="249" y="271"/>
                  <a:pt x="254" y="280"/>
                  <a:pt x="263" y="283"/>
                </a:cubicBezTo>
                <a:cubicBezTo>
                  <a:pt x="265" y="283"/>
                  <a:pt x="267" y="284"/>
                  <a:pt x="269" y="284"/>
                </a:cubicBezTo>
                <a:cubicBezTo>
                  <a:pt x="276" y="284"/>
                  <a:pt x="282" y="280"/>
                  <a:pt x="284" y="274"/>
                </a:cubicBezTo>
                <a:cubicBezTo>
                  <a:pt x="307" y="220"/>
                  <a:pt x="307" y="220"/>
                  <a:pt x="307" y="220"/>
                </a:cubicBezTo>
                <a:cubicBezTo>
                  <a:pt x="287" y="342"/>
                  <a:pt x="287" y="342"/>
                  <a:pt x="287" y="342"/>
                </a:cubicBezTo>
                <a:cubicBezTo>
                  <a:pt x="287" y="343"/>
                  <a:pt x="287" y="345"/>
                  <a:pt x="288" y="346"/>
                </a:cubicBezTo>
                <a:cubicBezTo>
                  <a:pt x="289" y="347"/>
                  <a:pt x="290" y="347"/>
                  <a:pt x="291" y="347"/>
                </a:cubicBezTo>
                <a:cubicBezTo>
                  <a:pt x="313" y="347"/>
                  <a:pt x="313" y="347"/>
                  <a:pt x="313" y="347"/>
                </a:cubicBezTo>
                <a:cubicBezTo>
                  <a:pt x="312" y="379"/>
                  <a:pt x="310" y="446"/>
                  <a:pt x="310" y="450"/>
                </a:cubicBezTo>
                <a:cubicBezTo>
                  <a:pt x="310" y="450"/>
                  <a:pt x="310" y="450"/>
                  <a:pt x="310" y="451"/>
                </a:cubicBezTo>
                <a:cubicBezTo>
                  <a:pt x="311" y="461"/>
                  <a:pt x="320" y="469"/>
                  <a:pt x="331" y="469"/>
                </a:cubicBezTo>
                <a:cubicBezTo>
                  <a:pt x="342" y="469"/>
                  <a:pt x="352" y="461"/>
                  <a:pt x="353" y="451"/>
                </a:cubicBezTo>
                <a:cubicBezTo>
                  <a:pt x="365" y="347"/>
                  <a:pt x="365" y="347"/>
                  <a:pt x="365" y="347"/>
                </a:cubicBezTo>
                <a:cubicBezTo>
                  <a:pt x="368" y="347"/>
                  <a:pt x="368" y="347"/>
                  <a:pt x="368" y="347"/>
                </a:cubicBezTo>
                <a:cubicBezTo>
                  <a:pt x="380" y="451"/>
                  <a:pt x="380" y="451"/>
                  <a:pt x="380" y="451"/>
                </a:cubicBezTo>
                <a:cubicBezTo>
                  <a:pt x="381" y="461"/>
                  <a:pt x="391" y="469"/>
                  <a:pt x="402" y="469"/>
                </a:cubicBezTo>
                <a:cubicBezTo>
                  <a:pt x="402" y="469"/>
                  <a:pt x="402" y="469"/>
                  <a:pt x="402" y="469"/>
                </a:cubicBezTo>
                <a:cubicBezTo>
                  <a:pt x="413" y="469"/>
                  <a:pt x="422" y="461"/>
                  <a:pt x="423" y="451"/>
                </a:cubicBezTo>
                <a:cubicBezTo>
                  <a:pt x="423" y="450"/>
                  <a:pt x="423" y="450"/>
                  <a:pt x="423" y="450"/>
                </a:cubicBezTo>
                <a:cubicBezTo>
                  <a:pt x="423" y="446"/>
                  <a:pt x="421" y="379"/>
                  <a:pt x="420" y="347"/>
                </a:cubicBezTo>
                <a:cubicBezTo>
                  <a:pt x="442" y="347"/>
                  <a:pt x="442" y="347"/>
                  <a:pt x="442" y="347"/>
                </a:cubicBezTo>
                <a:cubicBezTo>
                  <a:pt x="444" y="347"/>
                  <a:pt x="446" y="345"/>
                  <a:pt x="446" y="343"/>
                </a:cubicBezTo>
                <a:cubicBezTo>
                  <a:pt x="446" y="342"/>
                  <a:pt x="446" y="342"/>
                  <a:pt x="446" y="341"/>
                </a:cubicBezTo>
                <a:cubicBezTo>
                  <a:pt x="426" y="220"/>
                  <a:pt x="426" y="220"/>
                  <a:pt x="426" y="220"/>
                </a:cubicBezTo>
                <a:cubicBezTo>
                  <a:pt x="449" y="274"/>
                  <a:pt x="449" y="274"/>
                  <a:pt x="449" y="274"/>
                </a:cubicBezTo>
                <a:cubicBezTo>
                  <a:pt x="451" y="280"/>
                  <a:pt x="457" y="284"/>
                  <a:pt x="464" y="284"/>
                </a:cubicBezTo>
                <a:cubicBezTo>
                  <a:pt x="464" y="284"/>
                  <a:pt x="464" y="284"/>
                  <a:pt x="464" y="284"/>
                </a:cubicBezTo>
                <a:cubicBezTo>
                  <a:pt x="466" y="284"/>
                  <a:pt x="468" y="283"/>
                  <a:pt x="470" y="283"/>
                </a:cubicBezTo>
                <a:cubicBezTo>
                  <a:pt x="479" y="280"/>
                  <a:pt x="484" y="271"/>
                  <a:pt x="482" y="263"/>
                </a:cubicBezTo>
                <a:close/>
                <a:moveTo>
                  <a:pt x="467" y="274"/>
                </a:moveTo>
                <a:cubicBezTo>
                  <a:pt x="466" y="274"/>
                  <a:pt x="465" y="274"/>
                  <a:pt x="464" y="274"/>
                </a:cubicBezTo>
                <a:cubicBezTo>
                  <a:pt x="464" y="274"/>
                  <a:pt x="464" y="274"/>
                  <a:pt x="464" y="274"/>
                </a:cubicBezTo>
                <a:cubicBezTo>
                  <a:pt x="461" y="274"/>
                  <a:pt x="458" y="273"/>
                  <a:pt x="457" y="270"/>
                </a:cubicBezTo>
                <a:cubicBezTo>
                  <a:pt x="419" y="179"/>
                  <a:pt x="419" y="179"/>
                  <a:pt x="419" y="179"/>
                </a:cubicBezTo>
                <a:cubicBezTo>
                  <a:pt x="418" y="177"/>
                  <a:pt x="415" y="176"/>
                  <a:pt x="413" y="176"/>
                </a:cubicBezTo>
                <a:cubicBezTo>
                  <a:pt x="411" y="177"/>
                  <a:pt x="409" y="179"/>
                  <a:pt x="410" y="182"/>
                </a:cubicBezTo>
                <a:cubicBezTo>
                  <a:pt x="436" y="338"/>
                  <a:pt x="436" y="338"/>
                  <a:pt x="436" y="338"/>
                </a:cubicBezTo>
                <a:cubicBezTo>
                  <a:pt x="416" y="338"/>
                  <a:pt x="416" y="338"/>
                  <a:pt x="416" y="338"/>
                </a:cubicBezTo>
                <a:cubicBezTo>
                  <a:pt x="414" y="338"/>
                  <a:pt x="413" y="339"/>
                  <a:pt x="412" y="340"/>
                </a:cubicBezTo>
                <a:cubicBezTo>
                  <a:pt x="411" y="340"/>
                  <a:pt x="411" y="342"/>
                  <a:pt x="411" y="343"/>
                </a:cubicBezTo>
                <a:cubicBezTo>
                  <a:pt x="411" y="343"/>
                  <a:pt x="412" y="370"/>
                  <a:pt x="412" y="397"/>
                </a:cubicBezTo>
                <a:cubicBezTo>
                  <a:pt x="413" y="410"/>
                  <a:pt x="413" y="423"/>
                  <a:pt x="413" y="433"/>
                </a:cubicBezTo>
                <a:cubicBezTo>
                  <a:pt x="414" y="443"/>
                  <a:pt x="414" y="447"/>
                  <a:pt x="414" y="450"/>
                </a:cubicBezTo>
                <a:cubicBezTo>
                  <a:pt x="414" y="450"/>
                  <a:pt x="414" y="450"/>
                  <a:pt x="414" y="450"/>
                </a:cubicBezTo>
                <a:cubicBezTo>
                  <a:pt x="413" y="455"/>
                  <a:pt x="408" y="459"/>
                  <a:pt x="402" y="459"/>
                </a:cubicBezTo>
                <a:cubicBezTo>
                  <a:pt x="402" y="464"/>
                  <a:pt x="402" y="464"/>
                  <a:pt x="402" y="464"/>
                </a:cubicBezTo>
                <a:cubicBezTo>
                  <a:pt x="402" y="459"/>
                  <a:pt x="402" y="459"/>
                  <a:pt x="402" y="459"/>
                </a:cubicBezTo>
                <a:cubicBezTo>
                  <a:pt x="396" y="459"/>
                  <a:pt x="390" y="455"/>
                  <a:pt x="390" y="450"/>
                </a:cubicBezTo>
                <a:cubicBezTo>
                  <a:pt x="377" y="342"/>
                  <a:pt x="377" y="342"/>
                  <a:pt x="377" y="342"/>
                </a:cubicBezTo>
                <a:cubicBezTo>
                  <a:pt x="377" y="340"/>
                  <a:pt x="375" y="338"/>
                  <a:pt x="372" y="338"/>
                </a:cubicBezTo>
                <a:cubicBezTo>
                  <a:pt x="361" y="338"/>
                  <a:pt x="361" y="338"/>
                  <a:pt x="361" y="338"/>
                </a:cubicBezTo>
                <a:cubicBezTo>
                  <a:pt x="358" y="338"/>
                  <a:pt x="356" y="340"/>
                  <a:pt x="356" y="342"/>
                </a:cubicBezTo>
                <a:cubicBezTo>
                  <a:pt x="343" y="450"/>
                  <a:pt x="343" y="450"/>
                  <a:pt x="343" y="450"/>
                </a:cubicBezTo>
                <a:cubicBezTo>
                  <a:pt x="343" y="455"/>
                  <a:pt x="338" y="459"/>
                  <a:pt x="331" y="459"/>
                </a:cubicBezTo>
                <a:cubicBezTo>
                  <a:pt x="325" y="459"/>
                  <a:pt x="320" y="455"/>
                  <a:pt x="319" y="450"/>
                </a:cubicBezTo>
                <a:cubicBezTo>
                  <a:pt x="319" y="450"/>
                  <a:pt x="319" y="450"/>
                  <a:pt x="319" y="450"/>
                </a:cubicBezTo>
                <a:cubicBezTo>
                  <a:pt x="319" y="449"/>
                  <a:pt x="319" y="447"/>
                  <a:pt x="319" y="446"/>
                </a:cubicBezTo>
                <a:cubicBezTo>
                  <a:pt x="319" y="443"/>
                  <a:pt x="320" y="439"/>
                  <a:pt x="320" y="433"/>
                </a:cubicBezTo>
                <a:cubicBezTo>
                  <a:pt x="320" y="423"/>
                  <a:pt x="320" y="410"/>
                  <a:pt x="321" y="397"/>
                </a:cubicBezTo>
                <a:cubicBezTo>
                  <a:pt x="321" y="370"/>
                  <a:pt x="322" y="343"/>
                  <a:pt x="322" y="343"/>
                </a:cubicBezTo>
                <a:cubicBezTo>
                  <a:pt x="322" y="342"/>
                  <a:pt x="322" y="340"/>
                  <a:pt x="321" y="340"/>
                </a:cubicBezTo>
                <a:cubicBezTo>
                  <a:pt x="320" y="339"/>
                  <a:pt x="319" y="338"/>
                  <a:pt x="317" y="338"/>
                </a:cubicBezTo>
                <a:cubicBezTo>
                  <a:pt x="297" y="338"/>
                  <a:pt x="297" y="338"/>
                  <a:pt x="297" y="338"/>
                </a:cubicBezTo>
                <a:cubicBezTo>
                  <a:pt x="323" y="182"/>
                  <a:pt x="323" y="182"/>
                  <a:pt x="323" y="182"/>
                </a:cubicBezTo>
                <a:cubicBezTo>
                  <a:pt x="324" y="179"/>
                  <a:pt x="322" y="177"/>
                  <a:pt x="320" y="176"/>
                </a:cubicBezTo>
                <a:cubicBezTo>
                  <a:pt x="318" y="176"/>
                  <a:pt x="315" y="177"/>
                  <a:pt x="314" y="179"/>
                </a:cubicBezTo>
                <a:cubicBezTo>
                  <a:pt x="276" y="270"/>
                  <a:pt x="276" y="270"/>
                  <a:pt x="276" y="270"/>
                </a:cubicBezTo>
                <a:cubicBezTo>
                  <a:pt x="274" y="273"/>
                  <a:pt x="270" y="275"/>
                  <a:pt x="266" y="274"/>
                </a:cubicBezTo>
                <a:cubicBezTo>
                  <a:pt x="262" y="272"/>
                  <a:pt x="259" y="268"/>
                  <a:pt x="260" y="265"/>
                </a:cubicBezTo>
                <a:cubicBezTo>
                  <a:pt x="260" y="265"/>
                  <a:pt x="260" y="265"/>
                  <a:pt x="260" y="265"/>
                </a:cubicBezTo>
                <a:cubicBezTo>
                  <a:pt x="260" y="264"/>
                  <a:pt x="261" y="263"/>
                  <a:pt x="261" y="261"/>
                </a:cubicBezTo>
                <a:cubicBezTo>
                  <a:pt x="262" y="258"/>
                  <a:pt x="264" y="254"/>
                  <a:pt x="265" y="249"/>
                </a:cubicBezTo>
                <a:cubicBezTo>
                  <a:pt x="276" y="217"/>
                  <a:pt x="300" y="143"/>
                  <a:pt x="305" y="131"/>
                </a:cubicBezTo>
                <a:cubicBezTo>
                  <a:pt x="311" y="120"/>
                  <a:pt x="322" y="108"/>
                  <a:pt x="367" y="108"/>
                </a:cubicBezTo>
                <a:cubicBezTo>
                  <a:pt x="411" y="108"/>
                  <a:pt x="422" y="120"/>
                  <a:pt x="428" y="131"/>
                </a:cubicBezTo>
                <a:cubicBezTo>
                  <a:pt x="433" y="143"/>
                  <a:pt x="457" y="217"/>
                  <a:pt x="468" y="248"/>
                </a:cubicBezTo>
                <a:cubicBezTo>
                  <a:pt x="469" y="254"/>
                  <a:pt x="471" y="258"/>
                  <a:pt x="472" y="261"/>
                </a:cubicBezTo>
                <a:cubicBezTo>
                  <a:pt x="472" y="262"/>
                  <a:pt x="473" y="264"/>
                  <a:pt x="473" y="265"/>
                </a:cubicBezTo>
                <a:cubicBezTo>
                  <a:pt x="473" y="265"/>
                  <a:pt x="473" y="265"/>
                  <a:pt x="473" y="265"/>
                </a:cubicBezTo>
                <a:cubicBezTo>
                  <a:pt x="474" y="268"/>
                  <a:pt x="471" y="272"/>
                  <a:pt x="467" y="274"/>
                </a:cubicBezTo>
                <a:close/>
                <a:moveTo>
                  <a:pt x="233" y="262"/>
                </a:moveTo>
                <a:cubicBezTo>
                  <a:pt x="233" y="261"/>
                  <a:pt x="231" y="254"/>
                  <a:pt x="228" y="246"/>
                </a:cubicBezTo>
                <a:cubicBezTo>
                  <a:pt x="217" y="211"/>
                  <a:pt x="194" y="140"/>
                  <a:pt x="188" y="127"/>
                </a:cubicBezTo>
                <a:cubicBezTo>
                  <a:pt x="178" y="107"/>
                  <a:pt x="157" y="99"/>
                  <a:pt x="118" y="99"/>
                </a:cubicBezTo>
                <a:cubicBezTo>
                  <a:pt x="79" y="99"/>
                  <a:pt x="58" y="107"/>
                  <a:pt x="48" y="127"/>
                </a:cubicBezTo>
                <a:cubicBezTo>
                  <a:pt x="42" y="140"/>
                  <a:pt x="19" y="211"/>
                  <a:pt x="8" y="246"/>
                </a:cubicBezTo>
                <a:cubicBezTo>
                  <a:pt x="5" y="254"/>
                  <a:pt x="3" y="261"/>
                  <a:pt x="3" y="262"/>
                </a:cubicBezTo>
                <a:cubicBezTo>
                  <a:pt x="2" y="262"/>
                  <a:pt x="2" y="262"/>
                  <a:pt x="2" y="263"/>
                </a:cubicBezTo>
                <a:cubicBezTo>
                  <a:pt x="0" y="271"/>
                  <a:pt x="5" y="280"/>
                  <a:pt x="14" y="283"/>
                </a:cubicBezTo>
                <a:cubicBezTo>
                  <a:pt x="16" y="283"/>
                  <a:pt x="18" y="284"/>
                  <a:pt x="20" y="284"/>
                </a:cubicBezTo>
                <a:cubicBezTo>
                  <a:pt x="27" y="284"/>
                  <a:pt x="33" y="280"/>
                  <a:pt x="36" y="274"/>
                </a:cubicBezTo>
                <a:cubicBezTo>
                  <a:pt x="68" y="204"/>
                  <a:pt x="68" y="204"/>
                  <a:pt x="68" y="204"/>
                </a:cubicBezTo>
                <a:cubicBezTo>
                  <a:pt x="65" y="298"/>
                  <a:pt x="62" y="443"/>
                  <a:pt x="61" y="450"/>
                </a:cubicBezTo>
                <a:cubicBezTo>
                  <a:pt x="61" y="450"/>
                  <a:pt x="61" y="450"/>
                  <a:pt x="61" y="451"/>
                </a:cubicBezTo>
                <a:cubicBezTo>
                  <a:pt x="62" y="461"/>
                  <a:pt x="71" y="469"/>
                  <a:pt x="83" y="469"/>
                </a:cubicBezTo>
                <a:cubicBezTo>
                  <a:pt x="94" y="469"/>
                  <a:pt x="103" y="461"/>
                  <a:pt x="104" y="451"/>
                </a:cubicBezTo>
                <a:cubicBezTo>
                  <a:pt x="118" y="332"/>
                  <a:pt x="118" y="332"/>
                  <a:pt x="118" y="332"/>
                </a:cubicBezTo>
                <a:cubicBezTo>
                  <a:pt x="132" y="451"/>
                  <a:pt x="132" y="451"/>
                  <a:pt x="132" y="451"/>
                </a:cubicBezTo>
                <a:cubicBezTo>
                  <a:pt x="133" y="461"/>
                  <a:pt x="142" y="469"/>
                  <a:pt x="153" y="469"/>
                </a:cubicBezTo>
                <a:cubicBezTo>
                  <a:pt x="153" y="469"/>
                  <a:pt x="153" y="469"/>
                  <a:pt x="153" y="469"/>
                </a:cubicBezTo>
                <a:cubicBezTo>
                  <a:pt x="165" y="469"/>
                  <a:pt x="174" y="461"/>
                  <a:pt x="175" y="451"/>
                </a:cubicBezTo>
                <a:cubicBezTo>
                  <a:pt x="175" y="450"/>
                  <a:pt x="175" y="450"/>
                  <a:pt x="175" y="450"/>
                </a:cubicBezTo>
                <a:cubicBezTo>
                  <a:pt x="174" y="443"/>
                  <a:pt x="171" y="298"/>
                  <a:pt x="168" y="204"/>
                </a:cubicBezTo>
                <a:cubicBezTo>
                  <a:pt x="200" y="274"/>
                  <a:pt x="200" y="274"/>
                  <a:pt x="200" y="274"/>
                </a:cubicBezTo>
                <a:cubicBezTo>
                  <a:pt x="203" y="280"/>
                  <a:pt x="209" y="284"/>
                  <a:pt x="216" y="284"/>
                </a:cubicBezTo>
                <a:cubicBezTo>
                  <a:pt x="218" y="284"/>
                  <a:pt x="220" y="283"/>
                  <a:pt x="222" y="283"/>
                </a:cubicBezTo>
                <a:cubicBezTo>
                  <a:pt x="230" y="280"/>
                  <a:pt x="236" y="271"/>
                  <a:pt x="234" y="263"/>
                </a:cubicBezTo>
                <a:cubicBezTo>
                  <a:pt x="234" y="262"/>
                  <a:pt x="233" y="262"/>
                  <a:pt x="233" y="262"/>
                </a:cubicBezTo>
                <a:close/>
                <a:moveTo>
                  <a:pt x="219" y="274"/>
                </a:moveTo>
                <a:cubicBezTo>
                  <a:pt x="215" y="275"/>
                  <a:pt x="210" y="274"/>
                  <a:pt x="209" y="270"/>
                </a:cubicBezTo>
                <a:cubicBezTo>
                  <a:pt x="167" y="179"/>
                  <a:pt x="167" y="179"/>
                  <a:pt x="167" y="179"/>
                </a:cubicBezTo>
                <a:cubicBezTo>
                  <a:pt x="167" y="177"/>
                  <a:pt x="164" y="176"/>
                  <a:pt x="162" y="176"/>
                </a:cubicBezTo>
                <a:cubicBezTo>
                  <a:pt x="160" y="177"/>
                  <a:pt x="158" y="179"/>
                  <a:pt x="158" y="181"/>
                </a:cubicBezTo>
                <a:cubicBezTo>
                  <a:pt x="158" y="181"/>
                  <a:pt x="160" y="248"/>
                  <a:pt x="162" y="316"/>
                </a:cubicBezTo>
                <a:cubicBezTo>
                  <a:pt x="163" y="349"/>
                  <a:pt x="163" y="383"/>
                  <a:pt x="164" y="408"/>
                </a:cubicBezTo>
                <a:cubicBezTo>
                  <a:pt x="164" y="421"/>
                  <a:pt x="165" y="431"/>
                  <a:pt x="165" y="439"/>
                </a:cubicBezTo>
                <a:cubicBezTo>
                  <a:pt x="165" y="444"/>
                  <a:pt x="165" y="448"/>
                  <a:pt x="165" y="450"/>
                </a:cubicBezTo>
                <a:cubicBezTo>
                  <a:pt x="165" y="450"/>
                  <a:pt x="165" y="450"/>
                  <a:pt x="165" y="450"/>
                </a:cubicBezTo>
                <a:cubicBezTo>
                  <a:pt x="165" y="455"/>
                  <a:pt x="160" y="459"/>
                  <a:pt x="153" y="459"/>
                </a:cubicBezTo>
                <a:cubicBezTo>
                  <a:pt x="153" y="464"/>
                  <a:pt x="153" y="464"/>
                  <a:pt x="153" y="464"/>
                </a:cubicBezTo>
                <a:cubicBezTo>
                  <a:pt x="153" y="459"/>
                  <a:pt x="153" y="459"/>
                  <a:pt x="153" y="459"/>
                </a:cubicBezTo>
                <a:cubicBezTo>
                  <a:pt x="147" y="459"/>
                  <a:pt x="142" y="455"/>
                  <a:pt x="141" y="450"/>
                </a:cubicBezTo>
                <a:cubicBezTo>
                  <a:pt x="123" y="292"/>
                  <a:pt x="123" y="292"/>
                  <a:pt x="123" y="292"/>
                </a:cubicBezTo>
                <a:cubicBezTo>
                  <a:pt x="122" y="289"/>
                  <a:pt x="120" y="287"/>
                  <a:pt x="118" y="287"/>
                </a:cubicBezTo>
                <a:cubicBezTo>
                  <a:pt x="116" y="287"/>
                  <a:pt x="114" y="289"/>
                  <a:pt x="113" y="292"/>
                </a:cubicBezTo>
                <a:cubicBezTo>
                  <a:pt x="95" y="450"/>
                  <a:pt x="95" y="450"/>
                  <a:pt x="95" y="450"/>
                </a:cubicBezTo>
                <a:cubicBezTo>
                  <a:pt x="94" y="455"/>
                  <a:pt x="89" y="459"/>
                  <a:pt x="83" y="459"/>
                </a:cubicBezTo>
                <a:cubicBezTo>
                  <a:pt x="76" y="459"/>
                  <a:pt x="71" y="455"/>
                  <a:pt x="71" y="450"/>
                </a:cubicBezTo>
                <a:cubicBezTo>
                  <a:pt x="71" y="449"/>
                  <a:pt x="71" y="448"/>
                  <a:pt x="71" y="447"/>
                </a:cubicBezTo>
                <a:cubicBezTo>
                  <a:pt x="71" y="445"/>
                  <a:pt x="71" y="442"/>
                  <a:pt x="71" y="439"/>
                </a:cubicBezTo>
                <a:cubicBezTo>
                  <a:pt x="71" y="431"/>
                  <a:pt x="71" y="421"/>
                  <a:pt x="72" y="408"/>
                </a:cubicBezTo>
                <a:cubicBezTo>
                  <a:pt x="72" y="383"/>
                  <a:pt x="73" y="349"/>
                  <a:pt x="74" y="316"/>
                </a:cubicBezTo>
                <a:cubicBezTo>
                  <a:pt x="76" y="248"/>
                  <a:pt x="77" y="181"/>
                  <a:pt x="77" y="181"/>
                </a:cubicBezTo>
                <a:cubicBezTo>
                  <a:pt x="78" y="179"/>
                  <a:pt x="76" y="177"/>
                  <a:pt x="74" y="176"/>
                </a:cubicBezTo>
                <a:cubicBezTo>
                  <a:pt x="72" y="176"/>
                  <a:pt x="69" y="177"/>
                  <a:pt x="68" y="179"/>
                </a:cubicBezTo>
                <a:cubicBezTo>
                  <a:pt x="27" y="270"/>
                  <a:pt x="27" y="270"/>
                  <a:pt x="27" y="270"/>
                </a:cubicBezTo>
                <a:cubicBezTo>
                  <a:pt x="26" y="273"/>
                  <a:pt x="23" y="274"/>
                  <a:pt x="20" y="274"/>
                </a:cubicBezTo>
                <a:cubicBezTo>
                  <a:pt x="19" y="274"/>
                  <a:pt x="18" y="274"/>
                  <a:pt x="17" y="274"/>
                </a:cubicBezTo>
                <a:cubicBezTo>
                  <a:pt x="13" y="272"/>
                  <a:pt x="11" y="268"/>
                  <a:pt x="11" y="265"/>
                </a:cubicBezTo>
                <a:cubicBezTo>
                  <a:pt x="11" y="265"/>
                  <a:pt x="11" y="265"/>
                  <a:pt x="11" y="265"/>
                </a:cubicBezTo>
                <a:cubicBezTo>
                  <a:pt x="12" y="264"/>
                  <a:pt x="12" y="263"/>
                  <a:pt x="13" y="261"/>
                </a:cubicBezTo>
                <a:cubicBezTo>
                  <a:pt x="14" y="258"/>
                  <a:pt x="15" y="254"/>
                  <a:pt x="17" y="249"/>
                </a:cubicBezTo>
                <a:cubicBezTo>
                  <a:pt x="27" y="217"/>
                  <a:pt x="51" y="143"/>
                  <a:pt x="57" y="131"/>
                </a:cubicBezTo>
                <a:cubicBezTo>
                  <a:pt x="62" y="120"/>
                  <a:pt x="74" y="108"/>
                  <a:pt x="118" y="108"/>
                </a:cubicBezTo>
                <a:cubicBezTo>
                  <a:pt x="162" y="108"/>
                  <a:pt x="174" y="120"/>
                  <a:pt x="179" y="131"/>
                </a:cubicBezTo>
                <a:cubicBezTo>
                  <a:pt x="185" y="143"/>
                  <a:pt x="209" y="217"/>
                  <a:pt x="219" y="249"/>
                </a:cubicBezTo>
                <a:cubicBezTo>
                  <a:pt x="221" y="254"/>
                  <a:pt x="222" y="258"/>
                  <a:pt x="223" y="261"/>
                </a:cubicBezTo>
                <a:cubicBezTo>
                  <a:pt x="224" y="262"/>
                  <a:pt x="224" y="264"/>
                  <a:pt x="225" y="265"/>
                </a:cubicBezTo>
                <a:cubicBezTo>
                  <a:pt x="224" y="265"/>
                  <a:pt x="224" y="265"/>
                  <a:pt x="224" y="265"/>
                </a:cubicBezTo>
                <a:cubicBezTo>
                  <a:pt x="225" y="268"/>
                  <a:pt x="223" y="272"/>
                  <a:pt x="219" y="27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Freeform 126"/>
          <p:cNvSpPr>
            <a:spLocks noEditPoints="1"/>
          </p:cNvSpPr>
          <p:nvPr/>
        </p:nvSpPr>
        <p:spPr bwMode="auto">
          <a:xfrm>
            <a:off x="8987464" y="1202124"/>
            <a:ext cx="725159" cy="733508"/>
          </a:xfrm>
          <a:custGeom>
            <a:avLst/>
            <a:gdLst>
              <a:gd name="T0" fmla="*/ 703 w 703"/>
              <a:gd name="T1" fmla="*/ 393 h 711"/>
              <a:gd name="T2" fmla="*/ 696 w 703"/>
              <a:gd name="T3" fmla="*/ 325 h 711"/>
              <a:gd name="T4" fmla="*/ 596 w 703"/>
              <a:gd name="T5" fmla="*/ 218 h 711"/>
              <a:gd name="T6" fmla="*/ 555 w 703"/>
              <a:gd name="T7" fmla="*/ 158 h 711"/>
              <a:gd name="T8" fmla="*/ 555 w 703"/>
              <a:gd name="T9" fmla="*/ 246 h 711"/>
              <a:gd name="T10" fmla="*/ 644 w 703"/>
              <a:gd name="T11" fmla="*/ 325 h 711"/>
              <a:gd name="T12" fmla="*/ 420 w 703"/>
              <a:gd name="T13" fmla="*/ 257 h 711"/>
              <a:gd name="T14" fmla="*/ 400 w 703"/>
              <a:gd name="T15" fmla="*/ 206 h 711"/>
              <a:gd name="T16" fmla="*/ 355 w 703"/>
              <a:gd name="T17" fmla="*/ 0 h 711"/>
              <a:gd name="T18" fmla="*/ 305 w 703"/>
              <a:gd name="T19" fmla="*/ 202 h 711"/>
              <a:gd name="T20" fmla="*/ 285 w 703"/>
              <a:gd name="T21" fmla="*/ 257 h 711"/>
              <a:gd name="T22" fmla="*/ 7 w 703"/>
              <a:gd name="T23" fmla="*/ 325 h 711"/>
              <a:gd name="T24" fmla="*/ 0 w 703"/>
              <a:gd name="T25" fmla="*/ 393 h 711"/>
              <a:gd name="T26" fmla="*/ 0 w 703"/>
              <a:gd name="T27" fmla="*/ 395 h 711"/>
              <a:gd name="T28" fmla="*/ 1 w 703"/>
              <a:gd name="T29" fmla="*/ 397 h 711"/>
              <a:gd name="T30" fmla="*/ 68 w 703"/>
              <a:gd name="T31" fmla="*/ 518 h 711"/>
              <a:gd name="T32" fmla="*/ 142 w 703"/>
              <a:gd name="T33" fmla="*/ 704 h 711"/>
              <a:gd name="T34" fmla="*/ 156 w 703"/>
              <a:gd name="T35" fmla="*/ 704 h 711"/>
              <a:gd name="T36" fmla="*/ 548 w 703"/>
              <a:gd name="T37" fmla="*/ 454 h 711"/>
              <a:gd name="T38" fmla="*/ 555 w 703"/>
              <a:gd name="T39" fmla="*/ 711 h 711"/>
              <a:gd name="T40" fmla="*/ 562 w 703"/>
              <a:gd name="T41" fmla="*/ 518 h 711"/>
              <a:gd name="T42" fmla="*/ 642 w 703"/>
              <a:gd name="T43" fmla="*/ 515 h 711"/>
              <a:gd name="T44" fmla="*/ 702 w 703"/>
              <a:gd name="T45" fmla="*/ 396 h 711"/>
              <a:gd name="T46" fmla="*/ 703 w 703"/>
              <a:gd name="T47" fmla="*/ 395 h 711"/>
              <a:gd name="T48" fmla="*/ 525 w 703"/>
              <a:gd name="T49" fmla="*/ 202 h 711"/>
              <a:gd name="T50" fmla="*/ 585 w 703"/>
              <a:gd name="T51" fmla="*/ 202 h 711"/>
              <a:gd name="T52" fmla="*/ 275 w 703"/>
              <a:gd name="T53" fmla="*/ 106 h 711"/>
              <a:gd name="T54" fmla="*/ 435 w 703"/>
              <a:gd name="T55" fmla="*/ 106 h 711"/>
              <a:gd name="T56" fmla="*/ 389 w 703"/>
              <a:gd name="T57" fmla="*/ 197 h 711"/>
              <a:gd name="T58" fmla="*/ 275 w 703"/>
              <a:gd name="T59" fmla="*/ 106 h 711"/>
              <a:gd name="T60" fmla="*/ 318 w 703"/>
              <a:gd name="T61" fmla="*/ 258 h 711"/>
              <a:gd name="T62" fmla="*/ 355 w 703"/>
              <a:gd name="T63" fmla="*/ 220 h 711"/>
              <a:gd name="T64" fmla="*/ 387 w 703"/>
              <a:gd name="T65" fmla="*/ 258 h 711"/>
              <a:gd name="T66" fmla="*/ 523 w 703"/>
              <a:gd name="T67" fmla="*/ 325 h 711"/>
              <a:gd name="T68" fmla="*/ 288 w 703"/>
              <a:gd name="T69" fmla="*/ 271 h 711"/>
              <a:gd name="T70" fmla="*/ 689 w 703"/>
              <a:gd name="T71" fmla="*/ 339 h 711"/>
              <a:gd name="T72" fmla="*/ 14 w 703"/>
              <a:gd name="T73" fmla="*/ 386 h 711"/>
              <a:gd name="T74" fmla="*/ 631 w 703"/>
              <a:gd name="T75" fmla="*/ 504 h 711"/>
              <a:gd name="T76" fmla="*/ 562 w 703"/>
              <a:gd name="T77" fmla="*/ 447 h 711"/>
              <a:gd name="T78" fmla="*/ 149 w 703"/>
              <a:gd name="T79" fmla="*/ 440 h 711"/>
              <a:gd name="T80" fmla="*/ 142 w 703"/>
              <a:gd name="T81" fmla="*/ 504 h 711"/>
              <a:gd name="T82" fmla="*/ 19 w 703"/>
              <a:gd name="T83" fmla="*/ 400 h 711"/>
              <a:gd name="T84" fmla="*/ 631 w 703"/>
              <a:gd name="T85" fmla="*/ 504 h 7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703" h="711">
                <a:moveTo>
                  <a:pt x="703" y="395"/>
                </a:moveTo>
                <a:cubicBezTo>
                  <a:pt x="703" y="394"/>
                  <a:pt x="703" y="394"/>
                  <a:pt x="703" y="393"/>
                </a:cubicBezTo>
                <a:cubicBezTo>
                  <a:pt x="703" y="332"/>
                  <a:pt x="703" y="332"/>
                  <a:pt x="703" y="332"/>
                </a:cubicBezTo>
                <a:cubicBezTo>
                  <a:pt x="703" y="328"/>
                  <a:pt x="700" y="325"/>
                  <a:pt x="696" y="325"/>
                </a:cubicBezTo>
                <a:cubicBezTo>
                  <a:pt x="658" y="325"/>
                  <a:pt x="658" y="325"/>
                  <a:pt x="658" y="325"/>
                </a:cubicBezTo>
                <a:cubicBezTo>
                  <a:pt x="656" y="274"/>
                  <a:pt x="626" y="232"/>
                  <a:pt x="596" y="218"/>
                </a:cubicBezTo>
                <a:cubicBezTo>
                  <a:pt x="598" y="213"/>
                  <a:pt x="599" y="208"/>
                  <a:pt x="599" y="202"/>
                </a:cubicBezTo>
                <a:cubicBezTo>
                  <a:pt x="599" y="178"/>
                  <a:pt x="579" y="158"/>
                  <a:pt x="555" y="158"/>
                </a:cubicBezTo>
                <a:cubicBezTo>
                  <a:pt x="530" y="158"/>
                  <a:pt x="511" y="178"/>
                  <a:pt x="511" y="202"/>
                </a:cubicBezTo>
                <a:cubicBezTo>
                  <a:pt x="511" y="226"/>
                  <a:pt x="530" y="246"/>
                  <a:pt x="555" y="246"/>
                </a:cubicBezTo>
                <a:cubicBezTo>
                  <a:pt x="568" y="246"/>
                  <a:pt x="580" y="240"/>
                  <a:pt x="589" y="230"/>
                </a:cubicBezTo>
                <a:cubicBezTo>
                  <a:pt x="616" y="242"/>
                  <a:pt x="642" y="278"/>
                  <a:pt x="644" y="325"/>
                </a:cubicBezTo>
                <a:cubicBezTo>
                  <a:pt x="537" y="325"/>
                  <a:pt x="537" y="325"/>
                  <a:pt x="537" y="325"/>
                </a:cubicBezTo>
                <a:cubicBezTo>
                  <a:pt x="524" y="276"/>
                  <a:pt x="457" y="264"/>
                  <a:pt x="420" y="257"/>
                </a:cubicBezTo>
                <a:cubicBezTo>
                  <a:pt x="413" y="256"/>
                  <a:pt x="404" y="254"/>
                  <a:pt x="400" y="253"/>
                </a:cubicBezTo>
                <a:cubicBezTo>
                  <a:pt x="399" y="244"/>
                  <a:pt x="400" y="222"/>
                  <a:pt x="400" y="206"/>
                </a:cubicBezTo>
                <a:cubicBezTo>
                  <a:pt x="430" y="187"/>
                  <a:pt x="449" y="149"/>
                  <a:pt x="449" y="106"/>
                </a:cubicBezTo>
                <a:cubicBezTo>
                  <a:pt x="449" y="45"/>
                  <a:pt x="409" y="0"/>
                  <a:pt x="355" y="0"/>
                </a:cubicBezTo>
                <a:cubicBezTo>
                  <a:pt x="302" y="0"/>
                  <a:pt x="261" y="45"/>
                  <a:pt x="261" y="106"/>
                </a:cubicBezTo>
                <a:cubicBezTo>
                  <a:pt x="261" y="147"/>
                  <a:pt x="279" y="182"/>
                  <a:pt x="305" y="202"/>
                </a:cubicBezTo>
                <a:cubicBezTo>
                  <a:pt x="306" y="218"/>
                  <a:pt x="306" y="243"/>
                  <a:pt x="305" y="253"/>
                </a:cubicBezTo>
                <a:cubicBezTo>
                  <a:pt x="301" y="254"/>
                  <a:pt x="293" y="256"/>
                  <a:pt x="285" y="257"/>
                </a:cubicBezTo>
                <a:cubicBezTo>
                  <a:pt x="248" y="264"/>
                  <a:pt x="182" y="276"/>
                  <a:pt x="168" y="325"/>
                </a:cubicBezTo>
                <a:cubicBezTo>
                  <a:pt x="7" y="325"/>
                  <a:pt x="7" y="325"/>
                  <a:pt x="7" y="325"/>
                </a:cubicBezTo>
                <a:cubicBezTo>
                  <a:pt x="3" y="325"/>
                  <a:pt x="0" y="328"/>
                  <a:pt x="0" y="332"/>
                </a:cubicBezTo>
                <a:cubicBezTo>
                  <a:pt x="0" y="393"/>
                  <a:pt x="0" y="393"/>
                  <a:pt x="0" y="393"/>
                </a:cubicBezTo>
                <a:cubicBezTo>
                  <a:pt x="0" y="394"/>
                  <a:pt x="0" y="394"/>
                  <a:pt x="0" y="395"/>
                </a:cubicBezTo>
                <a:cubicBezTo>
                  <a:pt x="0" y="395"/>
                  <a:pt x="0" y="395"/>
                  <a:pt x="0" y="395"/>
                </a:cubicBezTo>
                <a:cubicBezTo>
                  <a:pt x="1" y="396"/>
                  <a:pt x="1" y="396"/>
                  <a:pt x="1" y="396"/>
                </a:cubicBezTo>
                <a:cubicBezTo>
                  <a:pt x="1" y="397"/>
                  <a:pt x="1" y="397"/>
                  <a:pt x="1" y="397"/>
                </a:cubicBezTo>
                <a:cubicBezTo>
                  <a:pt x="62" y="515"/>
                  <a:pt x="62" y="515"/>
                  <a:pt x="62" y="515"/>
                </a:cubicBezTo>
                <a:cubicBezTo>
                  <a:pt x="63" y="517"/>
                  <a:pt x="65" y="518"/>
                  <a:pt x="68" y="518"/>
                </a:cubicBezTo>
                <a:cubicBezTo>
                  <a:pt x="142" y="518"/>
                  <a:pt x="142" y="518"/>
                  <a:pt x="142" y="518"/>
                </a:cubicBezTo>
                <a:cubicBezTo>
                  <a:pt x="142" y="704"/>
                  <a:pt x="142" y="704"/>
                  <a:pt x="142" y="704"/>
                </a:cubicBezTo>
                <a:cubicBezTo>
                  <a:pt x="142" y="708"/>
                  <a:pt x="145" y="711"/>
                  <a:pt x="149" y="711"/>
                </a:cubicBezTo>
                <a:cubicBezTo>
                  <a:pt x="153" y="711"/>
                  <a:pt x="156" y="708"/>
                  <a:pt x="156" y="704"/>
                </a:cubicBezTo>
                <a:cubicBezTo>
                  <a:pt x="156" y="454"/>
                  <a:pt x="156" y="454"/>
                  <a:pt x="156" y="454"/>
                </a:cubicBezTo>
                <a:cubicBezTo>
                  <a:pt x="548" y="454"/>
                  <a:pt x="548" y="454"/>
                  <a:pt x="548" y="454"/>
                </a:cubicBezTo>
                <a:cubicBezTo>
                  <a:pt x="548" y="704"/>
                  <a:pt x="548" y="704"/>
                  <a:pt x="548" y="704"/>
                </a:cubicBezTo>
                <a:cubicBezTo>
                  <a:pt x="548" y="708"/>
                  <a:pt x="551" y="711"/>
                  <a:pt x="555" y="711"/>
                </a:cubicBezTo>
                <a:cubicBezTo>
                  <a:pt x="559" y="711"/>
                  <a:pt x="562" y="708"/>
                  <a:pt x="562" y="704"/>
                </a:cubicBezTo>
                <a:cubicBezTo>
                  <a:pt x="562" y="518"/>
                  <a:pt x="562" y="518"/>
                  <a:pt x="562" y="518"/>
                </a:cubicBezTo>
                <a:cubicBezTo>
                  <a:pt x="635" y="518"/>
                  <a:pt x="635" y="518"/>
                  <a:pt x="635" y="518"/>
                </a:cubicBezTo>
                <a:cubicBezTo>
                  <a:pt x="638" y="518"/>
                  <a:pt x="640" y="517"/>
                  <a:pt x="642" y="515"/>
                </a:cubicBezTo>
                <a:cubicBezTo>
                  <a:pt x="702" y="397"/>
                  <a:pt x="702" y="397"/>
                  <a:pt x="702" y="397"/>
                </a:cubicBezTo>
                <a:cubicBezTo>
                  <a:pt x="702" y="397"/>
                  <a:pt x="702" y="397"/>
                  <a:pt x="702" y="396"/>
                </a:cubicBezTo>
                <a:cubicBezTo>
                  <a:pt x="703" y="396"/>
                  <a:pt x="703" y="396"/>
                  <a:pt x="703" y="395"/>
                </a:cubicBezTo>
                <a:cubicBezTo>
                  <a:pt x="703" y="395"/>
                  <a:pt x="703" y="395"/>
                  <a:pt x="703" y="395"/>
                </a:cubicBezTo>
                <a:close/>
                <a:moveTo>
                  <a:pt x="555" y="232"/>
                </a:moveTo>
                <a:cubicBezTo>
                  <a:pt x="538" y="232"/>
                  <a:pt x="525" y="218"/>
                  <a:pt x="525" y="202"/>
                </a:cubicBezTo>
                <a:cubicBezTo>
                  <a:pt x="525" y="185"/>
                  <a:pt x="538" y="172"/>
                  <a:pt x="555" y="172"/>
                </a:cubicBezTo>
                <a:cubicBezTo>
                  <a:pt x="571" y="172"/>
                  <a:pt x="585" y="185"/>
                  <a:pt x="585" y="202"/>
                </a:cubicBezTo>
                <a:cubicBezTo>
                  <a:pt x="585" y="218"/>
                  <a:pt x="571" y="232"/>
                  <a:pt x="555" y="232"/>
                </a:cubicBezTo>
                <a:close/>
                <a:moveTo>
                  <a:pt x="275" y="106"/>
                </a:moveTo>
                <a:cubicBezTo>
                  <a:pt x="275" y="53"/>
                  <a:pt x="310" y="14"/>
                  <a:pt x="355" y="14"/>
                </a:cubicBezTo>
                <a:cubicBezTo>
                  <a:pt x="401" y="14"/>
                  <a:pt x="435" y="53"/>
                  <a:pt x="435" y="106"/>
                </a:cubicBezTo>
                <a:cubicBezTo>
                  <a:pt x="435" y="145"/>
                  <a:pt x="418" y="179"/>
                  <a:pt x="392" y="195"/>
                </a:cubicBezTo>
                <a:cubicBezTo>
                  <a:pt x="390" y="195"/>
                  <a:pt x="389" y="196"/>
                  <a:pt x="389" y="197"/>
                </a:cubicBezTo>
                <a:cubicBezTo>
                  <a:pt x="378" y="203"/>
                  <a:pt x="367" y="206"/>
                  <a:pt x="355" y="206"/>
                </a:cubicBezTo>
                <a:cubicBezTo>
                  <a:pt x="311" y="206"/>
                  <a:pt x="275" y="161"/>
                  <a:pt x="275" y="106"/>
                </a:cubicBezTo>
                <a:close/>
                <a:moveTo>
                  <a:pt x="288" y="271"/>
                </a:moveTo>
                <a:cubicBezTo>
                  <a:pt x="308" y="267"/>
                  <a:pt x="317" y="266"/>
                  <a:pt x="318" y="258"/>
                </a:cubicBezTo>
                <a:cubicBezTo>
                  <a:pt x="320" y="250"/>
                  <a:pt x="320" y="226"/>
                  <a:pt x="319" y="211"/>
                </a:cubicBezTo>
                <a:cubicBezTo>
                  <a:pt x="330" y="217"/>
                  <a:pt x="342" y="220"/>
                  <a:pt x="355" y="220"/>
                </a:cubicBezTo>
                <a:cubicBezTo>
                  <a:pt x="366" y="220"/>
                  <a:pt x="376" y="218"/>
                  <a:pt x="386" y="214"/>
                </a:cubicBezTo>
                <a:cubicBezTo>
                  <a:pt x="386" y="228"/>
                  <a:pt x="385" y="251"/>
                  <a:pt x="387" y="258"/>
                </a:cubicBezTo>
                <a:cubicBezTo>
                  <a:pt x="389" y="266"/>
                  <a:pt x="397" y="267"/>
                  <a:pt x="418" y="271"/>
                </a:cubicBezTo>
                <a:cubicBezTo>
                  <a:pt x="452" y="277"/>
                  <a:pt x="509" y="288"/>
                  <a:pt x="523" y="325"/>
                </a:cubicBezTo>
                <a:cubicBezTo>
                  <a:pt x="183" y="325"/>
                  <a:pt x="183" y="325"/>
                  <a:pt x="183" y="325"/>
                </a:cubicBezTo>
                <a:cubicBezTo>
                  <a:pt x="197" y="288"/>
                  <a:pt x="253" y="277"/>
                  <a:pt x="288" y="271"/>
                </a:cubicBezTo>
                <a:close/>
                <a:moveTo>
                  <a:pt x="14" y="339"/>
                </a:moveTo>
                <a:cubicBezTo>
                  <a:pt x="689" y="339"/>
                  <a:pt x="689" y="339"/>
                  <a:pt x="689" y="339"/>
                </a:cubicBezTo>
                <a:cubicBezTo>
                  <a:pt x="689" y="386"/>
                  <a:pt x="689" y="386"/>
                  <a:pt x="689" y="386"/>
                </a:cubicBezTo>
                <a:cubicBezTo>
                  <a:pt x="14" y="386"/>
                  <a:pt x="14" y="386"/>
                  <a:pt x="14" y="386"/>
                </a:cubicBezTo>
                <a:lnTo>
                  <a:pt x="14" y="339"/>
                </a:lnTo>
                <a:close/>
                <a:moveTo>
                  <a:pt x="631" y="504"/>
                </a:moveTo>
                <a:cubicBezTo>
                  <a:pt x="562" y="504"/>
                  <a:pt x="562" y="504"/>
                  <a:pt x="562" y="504"/>
                </a:cubicBezTo>
                <a:cubicBezTo>
                  <a:pt x="562" y="447"/>
                  <a:pt x="562" y="447"/>
                  <a:pt x="562" y="447"/>
                </a:cubicBezTo>
                <a:cubicBezTo>
                  <a:pt x="562" y="443"/>
                  <a:pt x="559" y="440"/>
                  <a:pt x="555" y="440"/>
                </a:cubicBezTo>
                <a:cubicBezTo>
                  <a:pt x="149" y="440"/>
                  <a:pt x="149" y="440"/>
                  <a:pt x="149" y="440"/>
                </a:cubicBezTo>
                <a:cubicBezTo>
                  <a:pt x="145" y="440"/>
                  <a:pt x="142" y="443"/>
                  <a:pt x="142" y="447"/>
                </a:cubicBezTo>
                <a:cubicBezTo>
                  <a:pt x="142" y="504"/>
                  <a:pt x="142" y="504"/>
                  <a:pt x="142" y="504"/>
                </a:cubicBezTo>
                <a:cubicBezTo>
                  <a:pt x="72" y="504"/>
                  <a:pt x="72" y="504"/>
                  <a:pt x="72" y="504"/>
                </a:cubicBezTo>
                <a:cubicBezTo>
                  <a:pt x="19" y="400"/>
                  <a:pt x="19" y="400"/>
                  <a:pt x="19" y="400"/>
                </a:cubicBezTo>
                <a:cubicBezTo>
                  <a:pt x="685" y="400"/>
                  <a:pt x="685" y="400"/>
                  <a:pt x="685" y="400"/>
                </a:cubicBezTo>
                <a:lnTo>
                  <a:pt x="631" y="5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49"/>
          <p:cNvSpPr>
            <a:spLocks noEditPoints="1"/>
          </p:cNvSpPr>
          <p:nvPr/>
        </p:nvSpPr>
        <p:spPr bwMode="auto">
          <a:xfrm>
            <a:off x="6902164" y="1773005"/>
            <a:ext cx="400729" cy="752588"/>
          </a:xfrm>
          <a:custGeom>
            <a:avLst/>
            <a:gdLst>
              <a:gd name="T0" fmla="*/ 169 w 260"/>
              <a:gd name="T1" fmla="*/ 46 h 489"/>
              <a:gd name="T2" fmla="*/ 77 w 260"/>
              <a:gd name="T3" fmla="*/ 46 h 489"/>
              <a:gd name="T4" fmla="*/ 123 w 260"/>
              <a:gd name="T5" fmla="*/ 10 h 489"/>
              <a:gd name="T6" fmla="*/ 123 w 260"/>
              <a:gd name="T7" fmla="*/ 83 h 489"/>
              <a:gd name="T8" fmla="*/ 123 w 260"/>
              <a:gd name="T9" fmla="*/ 10 h 489"/>
              <a:gd name="T10" fmla="*/ 209 w 260"/>
              <a:gd name="T11" fmla="*/ 286 h 489"/>
              <a:gd name="T12" fmla="*/ 232 w 260"/>
              <a:gd name="T13" fmla="*/ 295 h 489"/>
              <a:gd name="T14" fmla="*/ 244 w 260"/>
              <a:gd name="T15" fmla="*/ 274 h 489"/>
              <a:gd name="T16" fmla="*/ 196 w 260"/>
              <a:gd name="T17" fmla="*/ 133 h 489"/>
              <a:gd name="T18" fmla="*/ 51 w 260"/>
              <a:gd name="T19" fmla="*/ 133 h 489"/>
              <a:gd name="T20" fmla="*/ 3 w 260"/>
              <a:gd name="T21" fmla="*/ 274 h 489"/>
              <a:gd name="T22" fmla="*/ 15 w 260"/>
              <a:gd name="T23" fmla="*/ 295 h 489"/>
              <a:gd name="T24" fmla="*/ 37 w 260"/>
              <a:gd name="T25" fmla="*/ 286 h 489"/>
              <a:gd name="T26" fmla="*/ 64 w 260"/>
              <a:gd name="T27" fmla="*/ 470 h 489"/>
              <a:gd name="T28" fmla="*/ 86 w 260"/>
              <a:gd name="T29" fmla="*/ 489 h 489"/>
              <a:gd name="T30" fmla="*/ 123 w 260"/>
              <a:gd name="T31" fmla="*/ 345 h 489"/>
              <a:gd name="T32" fmla="*/ 160 w 260"/>
              <a:gd name="T33" fmla="*/ 489 h 489"/>
              <a:gd name="T34" fmla="*/ 182 w 260"/>
              <a:gd name="T35" fmla="*/ 471 h 489"/>
              <a:gd name="T36" fmla="*/ 176 w 260"/>
              <a:gd name="T37" fmla="*/ 212 h 489"/>
              <a:gd name="T38" fmla="*/ 169 w 260"/>
              <a:gd name="T39" fmla="*/ 184 h 489"/>
              <a:gd name="T40" fmla="*/ 169 w 260"/>
              <a:gd name="T41" fmla="*/ 330 h 489"/>
              <a:gd name="T42" fmla="*/ 172 w 260"/>
              <a:gd name="T43" fmla="*/ 458 h 489"/>
              <a:gd name="T44" fmla="*/ 173 w 260"/>
              <a:gd name="T45" fmla="*/ 470 h 489"/>
              <a:gd name="T46" fmla="*/ 160 w 260"/>
              <a:gd name="T47" fmla="*/ 485 h 489"/>
              <a:gd name="T48" fmla="*/ 147 w 260"/>
              <a:gd name="T49" fmla="*/ 470 h 489"/>
              <a:gd name="T50" fmla="*/ 123 w 260"/>
              <a:gd name="T51" fmla="*/ 300 h 489"/>
              <a:gd name="T52" fmla="*/ 99 w 260"/>
              <a:gd name="T53" fmla="*/ 470 h 489"/>
              <a:gd name="T54" fmla="*/ 74 w 260"/>
              <a:gd name="T55" fmla="*/ 470 h 489"/>
              <a:gd name="T56" fmla="*/ 74 w 260"/>
              <a:gd name="T57" fmla="*/ 458 h 489"/>
              <a:gd name="T58" fmla="*/ 77 w 260"/>
              <a:gd name="T59" fmla="*/ 330 h 489"/>
              <a:gd name="T60" fmla="*/ 77 w 260"/>
              <a:gd name="T61" fmla="*/ 184 h 489"/>
              <a:gd name="T62" fmla="*/ 28 w 260"/>
              <a:gd name="T63" fmla="*/ 282 h 489"/>
              <a:gd name="T64" fmla="*/ 18 w 260"/>
              <a:gd name="T65" fmla="*/ 286 h 489"/>
              <a:gd name="T66" fmla="*/ 12 w 260"/>
              <a:gd name="T67" fmla="*/ 277 h 489"/>
              <a:gd name="T68" fmla="*/ 17 w 260"/>
              <a:gd name="T69" fmla="*/ 260 h 489"/>
              <a:gd name="T70" fmla="*/ 123 w 260"/>
              <a:gd name="T71" fmla="*/ 113 h 489"/>
              <a:gd name="T72" fmla="*/ 229 w 260"/>
              <a:gd name="T73" fmla="*/ 260 h 489"/>
              <a:gd name="T74" fmla="*/ 235 w 260"/>
              <a:gd name="T75" fmla="*/ 277 h 489"/>
              <a:gd name="T76" fmla="*/ 229 w 260"/>
              <a:gd name="T77" fmla="*/ 286 h 489"/>
              <a:gd name="T78" fmla="*/ 218 w 260"/>
              <a:gd name="T79" fmla="*/ 282 h 489"/>
              <a:gd name="T80" fmla="*/ 244 w 260"/>
              <a:gd name="T81" fmla="*/ 322 h 489"/>
              <a:gd name="T82" fmla="*/ 239 w 260"/>
              <a:gd name="T83" fmla="*/ 308 h 489"/>
              <a:gd name="T84" fmla="*/ 228 w 260"/>
              <a:gd name="T85" fmla="*/ 308 h 489"/>
              <a:gd name="T86" fmla="*/ 223 w 260"/>
              <a:gd name="T87" fmla="*/ 322 h 489"/>
              <a:gd name="T88" fmla="*/ 206 w 260"/>
              <a:gd name="T89" fmla="*/ 424 h 489"/>
              <a:gd name="T90" fmla="*/ 244 w 260"/>
              <a:gd name="T91" fmla="*/ 441 h 489"/>
              <a:gd name="T92" fmla="*/ 260 w 260"/>
              <a:gd name="T93" fmla="*/ 338 h 489"/>
              <a:gd name="T94" fmla="*/ 249 w 260"/>
              <a:gd name="T95" fmla="*/ 424 h 489"/>
              <a:gd name="T96" fmla="*/ 223 w 260"/>
              <a:gd name="T97" fmla="*/ 430 h 489"/>
              <a:gd name="T98" fmla="*/ 217 w 260"/>
              <a:gd name="T99" fmla="*/ 338 h 489"/>
              <a:gd name="T100" fmla="*/ 244 w 260"/>
              <a:gd name="T101" fmla="*/ 332 h 489"/>
              <a:gd name="T102" fmla="*/ 249 w 260"/>
              <a:gd name="T103" fmla="*/ 424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260" h="489">
                <a:moveTo>
                  <a:pt x="123" y="93"/>
                </a:moveTo>
                <a:cubicBezTo>
                  <a:pt x="149" y="93"/>
                  <a:pt x="169" y="72"/>
                  <a:pt x="169" y="46"/>
                </a:cubicBezTo>
                <a:cubicBezTo>
                  <a:pt x="169" y="21"/>
                  <a:pt x="149" y="0"/>
                  <a:pt x="123" y="0"/>
                </a:cubicBezTo>
                <a:cubicBezTo>
                  <a:pt x="98" y="0"/>
                  <a:pt x="77" y="21"/>
                  <a:pt x="77" y="46"/>
                </a:cubicBezTo>
                <a:cubicBezTo>
                  <a:pt x="77" y="72"/>
                  <a:pt x="98" y="93"/>
                  <a:pt x="123" y="93"/>
                </a:cubicBezTo>
                <a:close/>
                <a:moveTo>
                  <a:pt x="123" y="10"/>
                </a:moveTo>
                <a:cubicBezTo>
                  <a:pt x="144" y="10"/>
                  <a:pt x="160" y="26"/>
                  <a:pt x="160" y="46"/>
                </a:cubicBezTo>
                <a:cubicBezTo>
                  <a:pt x="160" y="67"/>
                  <a:pt x="144" y="83"/>
                  <a:pt x="123" y="83"/>
                </a:cubicBezTo>
                <a:cubicBezTo>
                  <a:pt x="103" y="83"/>
                  <a:pt x="86" y="67"/>
                  <a:pt x="86" y="46"/>
                </a:cubicBezTo>
                <a:cubicBezTo>
                  <a:pt x="86" y="26"/>
                  <a:pt x="103" y="10"/>
                  <a:pt x="123" y="10"/>
                </a:cubicBezTo>
                <a:close/>
                <a:moveTo>
                  <a:pt x="176" y="212"/>
                </a:moveTo>
                <a:cubicBezTo>
                  <a:pt x="209" y="286"/>
                  <a:pt x="209" y="286"/>
                  <a:pt x="209" y="286"/>
                </a:cubicBezTo>
                <a:cubicBezTo>
                  <a:pt x="212" y="292"/>
                  <a:pt x="218" y="296"/>
                  <a:pt x="225" y="296"/>
                </a:cubicBezTo>
                <a:cubicBezTo>
                  <a:pt x="227" y="296"/>
                  <a:pt x="230" y="296"/>
                  <a:pt x="232" y="295"/>
                </a:cubicBezTo>
                <a:cubicBezTo>
                  <a:pt x="241" y="292"/>
                  <a:pt x="246" y="283"/>
                  <a:pt x="244" y="274"/>
                </a:cubicBezTo>
                <a:cubicBezTo>
                  <a:pt x="244" y="274"/>
                  <a:pt x="244" y="274"/>
                  <a:pt x="244" y="274"/>
                </a:cubicBezTo>
                <a:cubicBezTo>
                  <a:pt x="243" y="273"/>
                  <a:pt x="241" y="266"/>
                  <a:pt x="238" y="257"/>
                </a:cubicBezTo>
                <a:cubicBezTo>
                  <a:pt x="226" y="221"/>
                  <a:pt x="202" y="146"/>
                  <a:pt x="196" y="133"/>
                </a:cubicBezTo>
                <a:cubicBezTo>
                  <a:pt x="186" y="112"/>
                  <a:pt x="164" y="104"/>
                  <a:pt x="123" y="104"/>
                </a:cubicBezTo>
                <a:cubicBezTo>
                  <a:pt x="82" y="104"/>
                  <a:pt x="61" y="112"/>
                  <a:pt x="51" y="133"/>
                </a:cubicBezTo>
                <a:cubicBezTo>
                  <a:pt x="44" y="146"/>
                  <a:pt x="20" y="221"/>
                  <a:pt x="8" y="257"/>
                </a:cubicBezTo>
                <a:cubicBezTo>
                  <a:pt x="6" y="265"/>
                  <a:pt x="3" y="273"/>
                  <a:pt x="3" y="274"/>
                </a:cubicBezTo>
                <a:cubicBezTo>
                  <a:pt x="3" y="274"/>
                  <a:pt x="3" y="274"/>
                  <a:pt x="3" y="274"/>
                </a:cubicBezTo>
                <a:cubicBezTo>
                  <a:pt x="0" y="283"/>
                  <a:pt x="6" y="292"/>
                  <a:pt x="15" y="295"/>
                </a:cubicBezTo>
                <a:cubicBezTo>
                  <a:pt x="17" y="296"/>
                  <a:pt x="19" y="296"/>
                  <a:pt x="21" y="296"/>
                </a:cubicBezTo>
                <a:cubicBezTo>
                  <a:pt x="28" y="296"/>
                  <a:pt x="34" y="292"/>
                  <a:pt x="37" y="286"/>
                </a:cubicBezTo>
                <a:cubicBezTo>
                  <a:pt x="71" y="212"/>
                  <a:pt x="71" y="212"/>
                  <a:pt x="71" y="212"/>
                </a:cubicBezTo>
                <a:cubicBezTo>
                  <a:pt x="68" y="310"/>
                  <a:pt x="65" y="463"/>
                  <a:pt x="64" y="470"/>
                </a:cubicBezTo>
                <a:cubicBezTo>
                  <a:pt x="64" y="470"/>
                  <a:pt x="64" y="470"/>
                  <a:pt x="64" y="471"/>
                </a:cubicBezTo>
                <a:cubicBezTo>
                  <a:pt x="65" y="481"/>
                  <a:pt x="75" y="489"/>
                  <a:pt x="86" y="489"/>
                </a:cubicBezTo>
                <a:cubicBezTo>
                  <a:pt x="98" y="489"/>
                  <a:pt x="108" y="481"/>
                  <a:pt x="108" y="471"/>
                </a:cubicBezTo>
                <a:cubicBezTo>
                  <a:pt x="123" y="345"/>
                  <a:pt x="123" y="345"/>
                  <a:pt x="123" y="345"/>
                </a:cubicBezTo>
                <a:cubicBezTo>
                  <a:pt x="138" y="471"/>
                  <a:pt x="138" y="471"/>
                  <a:pt x="138" y="471"/>
                </a:cubicBezTo>
                <a:cubicBezTo>
                  <a:pt x="139" y="481"/>
                  <a:pt x="149" y="489"/>
                  <a:pt x="160" y="489"/>
                </a:cubicBezTo>
                <a:cubicBezTo>
                  <a:pt x="160" y="489"/>
                  <a:pt x="160" y="489"/>
                  <a:pt x="160" y="489"/>
                </a:cubicBezTo>
                <a:cubicBezTo>
                  <a:pt x="172" y="489"/>
                  <a:pt x="181" y="481"/>
                  <a:pt x="182" y="471"/>
                </a:cubicBezTo>
                <a:cubicBezTo>
                  <a:pt x="182" y="470"/>
                  <a:pt x="182" y="470"/>
                  <a:pt x="182" y="470"/>
                </a:cubicBezTo>
                <a:cubicBezTo>
                  <a:pt x="182" y="463"/>
                  <a:pt x="178" y="310"/>
                  <a:pt x="176" y="212"/>
                </a:cubicBezTo>
                <a:close/>
                <a:moveTo>
                  <a:pt x="175" y="187"/>
                </a:moveTo>
                <a:cubicBezTo>
                  <a:pt x="174" y="185"/>
                  <a:pt x="172" y="184"/>
                  <a:pt x="169" y="184"/>
                </a:cubicBezTo>
                <a:cubicBezTo>
                  <a:pt x="167" y="185"/>
                  <a:pt x="166" y="187"/>
                  <a:pt x="166" y="189"/>
                </a:cubicBezTo>
                <a:cubicBezTo>
                  <a:pt x="166" y="189"/>
                  <a:pt x="167" y="259"/>
                  <a:pt x="169" y="330"/>
                </a:cubicBezTo>
                <a:cubicBezTo>
                  <a:pt x="170" y="365"/>
                  <a:pt x="171" y="400"/>
                  <a:pt x="172" y="426"/>
                </a:cubicBezTo>
                <a:cubicBezTo>
                  <a:pt x="172" y="439"/>
                  <a:pt x="172" y="450"/>
                  <a:pt x="172" y="458"/>
                </a:cubicBezTo>
                <a:cubicBezTo>
                  <a:pt x="173" y="464"/>
                  <a:pt x="173" y="468"/>
                  <a:pt x="173" y="470"/>
                </a:cubicBezTo>
                <a:cubicBezTo>
                  <a:pt x="173" y="470"/>
                  <a:pt x="173" y="470"/>
                  <a:pt x="173" y="470"/>
                </a:cubicBezTo>
                <a:cubicBezTo>
                  <a:pt x="172" y="475"/>
                  <a:pt x="167" y="480"/>
                  <a:pt x="160" y="480"/>
                </a:cubicBezTo>
                <a:cubicBezTo>
                  <a:pt x="160" y="485"/>
                  <a:pt x="160" y="485"/>
                  <a:pt x="160" y="485"/>
                </a:cubicBezTo>
                <a:cubicBezTo>
                  <a:pt x="160" y="480"/>
                  <a:pt x="160" y="480"/>
                  <a:pt x="160" y="480"/>
                </a:cubicBezTo>
                <a:cubicBezTo>
                  <a:pt x="153" y="480"/>
                  <a:pt x="148" y="476"/>
                  <a:pt x="147" y="470"/>
                </a:cubicBezTo>
                <a:cubicBezTo>
                  <a:pt x="128" y="305"/>
                  <a:pt x="128" y="305"/>
                  <a:pt x="128" y="305"/>
                </a:cubicBezTo>
                <a:cubicBezTo>
                  <a:pt x="128" y="302"/>
                  <a:pt x="126" y="300"/>
                  <a:pt x="123" y="300"/>
                </a:cubicBezTo>
                <a:cubicBezTo>
                  <a:pt x="121" y="300"/>
                  <a:pt x="119" y="302"/>
                  <a:pt x="119" y="305"/>
                </a:cubicBezTo>
                <a:cubicBezTo>
                  <a:pt x="99" y="470"/>
                  <a:pt x="99" y="470"/>
                  <a:pt x="99" y="470"/>
                </a:cubicBezTo>
                <a:cubicBezTo>
                  <a:pt x="99" y="476"/>
                  <a:pt x="93" y="480"/>
                  <a:pt x="86" y="480"/>
                </a:cubicBezTo>
                <a:cubicBezTo>
                  <a:pt x="80" y="480"/>
                  <a:pt x="74" y="475"/>
                  <a:pt x="74" y="470"/>
                </a:cubicBezTo>
                <a:cubicBezTo>
                  <a:pt x="74" y="469"/>
                  <a:pt x="74" y="468"/>
                  <a:pt x="74" y="467"/>
                </a:cubicBezTo>
                <a:cubicBezTo>
                  <a:pt x="74" y="465"/>
                  <a:pt x="74" y="462"/>
                  <a:pt x="74" y="458"/>
                </a:cubicBezTo>
                <a:cubicBezTo>
                  <a:pt x="74" y="451"/>
                  <a:pt x="74" y="440"/>
                  <a:pt x="75" y="426"/>
                </a:cubicBezTo>
                <a:cubicBezTo>
                  <a:pt x="75" y="400"/>
                  <a:pt x="76" y="365"/>
                  <a:pt x="77" y="330"/>
                </a:cubicBezTo>
                <a:cubicBezTo>
                  <a:pt x="79" y="259"/>
                  <a:pt x="81" y="189"/>
                  <a:pt x="81" y="189"/>
                </a:cubicBezTo>
                <a:cubicBezTo>
                  <a:pt x="81" y="187"/>
                  <a:pt x="79" y="185"/>
                  <a:pt x="77" y="184"/>
                </a:cubicBezTo>
                <a:cubicBezTo>
                  <a:pt x="75" y="184"/>
                  <a:pt x="73" y="185"/>
                  <a:pt x="72" y="187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27" y="285"/>
                  <a:pt x="25" y="287"/>
                  <a:pt x="21" y="287"/>
                </a:cubicBezTo>
                <a:cubicBezTo>
                  <a:pt x="20" y="287"/>
                  <a:pt x="19" y="286"/>
                  <a:pt x="18" y="286"/>
                </a:cubicBezTo>
                <a:cubicBezTo>
                  <a:pt x="14" y="285"/>
                  <a:pt x="11" y="280"/>
                  <a:pt x="12" y="277"/>
                </a:cubicBezTo>
                <a:cubicBezTo>
                  <a:pt x="12" y="277"/>
                  <a:pt x="12" y="277"/>
                  <a:pt x="12" y="277"/>
                </a:cubicBezTo>
                <a:cubicBezTo>
                  <a:pt x="12" y="276"/>
                  <a:pt x="13" y="274"/>
                  <a:pt x="13" y="272"/>
                </a:cubicBezTo>
                <a:cubicBezTo>
                  <a:pt x="14" y="269"/>
                  <a:pt x="16" y="265"/>
                  <a:pt x="17" y="260"/>
                </a:cubicBezTo>
                <a:cubicBezTo>
                  <a:pt x="28" y="227"/>
                  <a:pt x="53" y="150"/>
                  <a:pt x="59" y="137"/>
                </a:cubicBezTo>
                <a:cubicBezTo>
                  <a:pt x="65" y="125"/>
                  <a:pt x="77" y="113"/>
                  <a:pt x="123" y="113"/>
                </a:cubicBezTo>
                <a:cubicBezTo>
                  <a:pt x="169" y="113"/>
                  <a:pt x="182" y="125"/>
                  <a:pt x="187" y="137"/>
                </a:cubicBezTo>
                <a:cubicBezTo>
                  <a:pt x="193" y="150"/>
                  <a:pt x="218" y="227"/>
                  <a:pt x="229" y="260"/>
                </a:cubicBezTo>
                <a:cubicBezTo>
                  <a:pt x="231" y="265"/>
                  <a:pt x="232" y="269"/>
                  <a:pt x="233" y="272"/>
                </a:cubicBezTo>
                <a:cubicBezTo>
                  <a:pt x="234" y="274"/>
                  <a:pt x="234" y="276"/>
                  <a:pt x="235" y="277"/>
                </a:cubicBezTo>
                <a:cubicBezTo>
                  <a:pt x="235" y="277"/>
                  <a:pt x="235" y="277"/>
                  <a:pt x="235" y="277"/>
                </a:cubicBezTo>
                <a:cubicBezTo>
                  <a:pt x="236" y="280"/>
                  <a:pt x="233" y="285"/>
                  <a:pt x="229" y="286"/>
                </a:cubicBezTo>
                <a:cubicBezTo>
                  <a:pt x="227" y="286"/>
                  <a:pt x="226" y="287"/>
                  <a:pt x="225" y="287"/>
                </a:cubicBezTo>
                <a:cubicBezTo>
                  <a:pt x="222" y="287"/>
                  <a:pt x="219" y="285"/>
                  <a:pt x="218" y="282"/>
                </a:cubicBezTo>
                <a:lnTo>
                  <a:pt x="175" y="187"/>
                </a:lnTo>
                <a:close/>
                <a:moveTo>
                  <a:pt x="244" y="322"/>
                </a:moveTo>
                <a:cubicBezTo>
                  <a:pt x="239" y="322"/>
                  <a:pt x="239" y="322"/>
                  <a:pt x="239" y="322"/>
                </a:cubicBezTo>
                <a:cubicBezTo>
                  <a:pt x="239" y="308"/>
                  <a:pt x="239" y="308"/>
                  <a:pt x="239" y="308"/>
                </a:cubicBezTo>
                <a:cubicBezTo>
                  <a:pt x="239" y="305"/>
                  <a:pt x="236" y="302"/>
                  <a:pt x="233" y="302"/>
                </a:cubicBezTo>
                <a:cubicBezTo>
                  <a:pt x="230" y="302"/>
                  <a:pt x="228" y="305"/>
                  <a:pt x="228" y="308"/>
                </a:cubicBezTo>
                <a:cubicBezTo>
                  <a:pt x="228" y="322"/>
                  <a:pt x="228" y="322"/>
                  <a:pt x="228" y="322"/>
                </a:cubicBezTo>
                <a:cubicBezTo>
                  <a:pt x="223" y="322"/>
                  <a:pt x="223" y="322"/>
                  <a:pt x="223" y="322"/>
                </a:cubicBezTo>
                <a:cubicBezTo>
                  <a:pt x="214" y="322"/>
                  <a:pt x="206" y="329"/>
                  <a:pt x="206" y="338"/>
                </a:cubicBezTo>
                <a:cubicBezTo>
                  <a:pt x="206" y="424"/>
                  <a:pt x="206" y="424"/>
                  <a:pt x="206" y="424"/>
                </a:cubicBezTo>
                <a:cubicBezTo>
                  <a:pt x="206" y="433"/>
                  <a:pt x="214" y="441"/>
                  <a:pt x="223" y="441"/>
                </a:cubicBezTo>
                <a:cubicBezTo>
                  <a:pt x="244" y="441"/>
                  <a:pt x="244" y="441"/>
                  <a:pt x="244" y="441"/>
                </a:cubicBezTo>
                <a:cubicBezTo>
                  <a:pt x="253" y="441"/>
                  <a:pt x="260" y="433"/>
                  <a:pt x="260" y="424"/>
                </a:cubicBezTo>
                <a:cubicBezTo>
                  <a:pt x="260" y="338"/>
                  <a:pt x="260" y="338"/>
                  <a:pt x="260" y="338"/>
                </a:cubicBezTo>
                <a:cubicBezTo>
                  <a:pt x="260" y="329"/>
                  <a:pt x="253" y="322"/>
                  <a:pt x="244" y="322"/>
                </a:cubicBezTo>
                <a:close/>
                <a:moveTo>
                  <a:pt x="249" y="424"/>
                </a:moveTo>
                <a:cubicBezTo>
                  <a:pt x="249" y="427"/>
                  <a:pt x="247" y="430"/>
                  <a:pt x="244" y="430"/>
                </a:cubicBezTo>
                <a:cubicBezTo>
                  <a:pt x="223" y="430"/>
                  <a:pt x="223" y="430"/>
                  <a:pt x="223" y="430"/>
                </a:cubicBezTo>
                <a:cubicBezTo>
                  <a:pt x="220" y="430"/>
                  <a:pt x="217" y="427"/>
                  <a:pt x="217" y="424"/>
                </a:cubicBezTo>
                <a:cubicBezTo>
                  <a:pt x="217" y="338"/>
                  <a:pt x="217" y="338"/>
                  <a:pt x="217" y="338"/>
                </a:cubicBezTo>
                <a:cubicBezTo>
                  <a:pt x="217" y="335"/>
                  <a:pt x="220" y="332"/>
                  <a:pt x="223" y="332"/>
                </a:cubicBezTo>
                <a:cubicBezTo>
                  <a:pt x="244" y="332"/>
                  <a:pt x="244" y="332"/>
                  <a:pt x="244" y="332"/>
                </a:cubicBezTo>
                <a:cubicBezTo>
                  <a:pt x="247" y="332"/>
                  <a:pt x="249" y="335"/>
                  <a:pt x="249" y="338"/>
                </a:cubicBezTo>
                <a:lnTo>
                  <a:pt x="249" y="42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Freeform 37"/>
          <p:cNvSpPr>
            <a:spLocks noEditPoints="1"/>
          </p:cNvSpPr>
          <p:nvPr/>
        </p:nvSpPr>
        <p:spPr bwMode="auto">
          <a:xfrm>
            <a:off x="4789643" y="2394854"/>
            <a:ext cx="377048" cy="752588"/>
          </a:xfrm>
          <a:custGeom>
            <a:avLst/>
            <a:gdLst>
              <a:gd name="T0" fmla="*/ 243 w 245"/>
              <a:gd name="T1" fmla="*/ 273 h 489"/>
              <a:gd name="T2" fmla="*/ 195 w 245"/>
              <a:gd name="T3" fmla="*/ 133 h 489"/>
              <a:gd name="T4" fmla="*/ 50 w 245"/>
              <a:gd name="T5" fmla="*/ 133 h 489"/>
              <a:gd name="T6" fmla="*/ 2 w 245"/>
              <a:gd name="T7" fmla="*/ 273 h 489"/>
              <a:gd name="T8" fmla="*/ 14 w 245"/>
              <a:gd name="T9" fmla="*/ 295 h 489"/>
              <a:gd name="T10" fmla="*/ 36 w 245"/>
              <a:gd name="T11" fmla="*/ 286 h 489"/>
              <a:gd name="T12" fmla="*/ 63 w 245"/>
              <a:gd name="T13" fmla="*/ 469 h 489"/>
              <a:gd name="T14" fmla="*/ 86 w 245"/>
              <a:gd name="T15" fmla="*/ 489 h 489"/>
              <a:gd name="T16" fmla="*/ 123 w 245"/>
              <a:gd name="T17" fmla="*/ 345 h 489"/>
              <a:gd name="T18" fmla="*/ 159 w 245"/>
              <a:gd name="T19" fmla="*/ 489 h 489"/>
              <a:gd name="T20" fmla="*/ 182 w 245"/>
              <a:gd name="T21" fmla="*/ 470 h 489"/>
              <a:gd name="T22" fmla="*/ 175 w 245"/>
              <a:gd name="T23" fmla="*/ 212 h 489"/>
              <a:gd name="T24" fmla="*/ 225 w 245"/>
              <a:gd name="T25" fmla="*/ 296 h 489"/>
              <a:gd name="T26" fmla="*/ 243 w 245"/>
              <a:gd name="T27" fmla="*/ 274 h 489"/>
              <a:gd name="T28" fmla="*/ 225 w 245"/>
              <a:gd name="T29" fmla="*/ 286 h 489"/>
              <a:gd name="T30" fmla="*/ 174 w 245"/>
              <a:gd name="T31" fmla="*/ 187 h 489"/>
              <a:gd name="T32" fmla="*/ 165 w 245"/>
              <a:gd name="T33" fmla="*/ 189 h 489"/>
              <a:gd name="T34" fmla="*/ 171 w 245"/>
              <a:gd name="T35" fmla="*/ 426 h 489"/>
              <a:gd name="T36" fmla="*/ 172 w 245"/>
              <a:gd name="T37" fmla="*/ 469 h 489"/>
              <a:gd name="T38" fmla="*/ 159 w 245"/>
              <a:gd name="T39" fmla="*/ 479 h 489"/>
              <a:gd name="T40" fmla="*/ 159 w 245"/>
              <a:gd name="T41" fmla="*/ 479 h 489"/>
              <a:gd name="T42" fmla="*/ 127 w 245"/>
              <a:gd name="T43" fmla="*/ 304 h 489"/>
              <a:gd name="T44" fmla="*/ 118 w 245"/>
              <a:gd name="T45" fmla="*/ 304 h 489"/>
              <a:gd name="T46" fmla="*/ 86 w 245"/>
              <a:gd name="T47" fmla="*/ 479 h 489"/>
              <a:gd name="T48" fmla="*/ 73 w 245"/>
              <a:gd name="T49" fmla="*/ 467 h 489"/>
              <a:gd name="T50" fmla="*/ 74 w 245"/>
              <a:gd name="T51" fmla="*/ 426 h 489"/>
              <a:gd name="T52" fmla="*/ 80 w 245"/>
              <a:gd name="T53" fmla="*/ 189 h 489"/>
              <a:gd name="T54" fmla="*/ 71 w 245"/>
              <a:gd name="T55" fmla="*/ 187 h 489"/>
              <a:gd name="T56" fmla="*/ 21 w 245"/>
              <a:gd name="T57" fmla="*/ 286 h 489"/>
              <a:gd name="T58" fmla="*/ 11 w 245"/>
              <a:gd name="T59" fmla="*/ 276 h 489"/>
              <a:gd name="T60" fmla="*/ 13 w 245"/>
              <a:gd name="T61" fmla="*/ 272 h 489"/>
              <a:gd name="T62" fmla="*/ 58 w 245"/>
              <a:gd name="T63" fmla="*/ 137 h 489"/>
              <a:gd name="T64" fmla="*/ 187 w 245"/>
              <a:gd name="T65" fmla="*/ 137 h 489"/>
              <a:gd name="T66" fmla="*/ 232 w 245"/>
              <a:gd name="T67" fmla="*/ 272 h 489"/>
              <a:gd name="T68" fmla="*/ 234 w 245"/>
              <a:gd name="T69" fmla="*/ 276 h 489"/>
              <a:gd name="T70" fmla="*/ 123 w 245"/>
              <a:gd name="T71" fmla="*/ 92 h 489"/>
              <a:gd name="T72" fmla="*/ 123 w 245"/>
              <a:gd name="T73" fmla="*/ 0 h 489"/>
              <a:gd name="T74" fmla="*/ 123 w 245"/>
              <a:gd name="T75" fmla="*/ 92 h 489"/>
              <a:gd name="T76" fmla="*/ 159 w 245"/>
              <a:gd name="T77" fmla="*/ 46 h 489"/>
              <a:gd name="T78" fmla="*/ 86 w 245"/>
              <a:gd name="T79" fmla="*/ 46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45" h="489">
                <a:moveTo>
                  <a:pt x="243" y="274"/>
                </a:moveTo>
                <a:cubicBezTo>
                  <a:pt x="243" y="274"/>
                  <a:pt x="243" y="274"/>
                  <a:pt x="243" y="273"/>
                </a:cubicBezTo>
                <a:cubicBezTo>
                  <a:pt x="242" y="272"/>
                  <a:pt x="240" y="265"/>
                  <a:pt x="237" y="256"/>
                </a:cubicBezTo>
                <a:cubicBezTo>
                  <a:pt x="226" y="220"/>
                  <a:pt x="201" y="146"/>
                  <a:pt x="195" y="133"/>
                </a:cubicBezTo>
                <a:cubicBezTo>
                  <a:pt x="185" y="112"/>
                  <a:pt x="163" y="103"/>
                  <a:pt x="123" y="103"/>
                </a:cubicBezTo>
                <a:cubicBezTo>
                  <a:pt x="82" y="103"/>
                  <a:pt x="60" y="112"/>
                  <a:pt x="50" y="133"/>
                </a:cubicBezTo>
                <a:cubicBezTo>
                  <a:pt x="44" y="146"/>
                  <a:pt x="19" y="220"/>
                  <a:pt x="8" y="256"/>
                </a:cubicBezTo>
                <a:cubicBezTo>
                  <a:pt x="5" y="265"/>
                  <a:pt x="3" y="272"/>
                  <a:pt x="2" y="273"/>
                </a:cubicBezTo>
                <a:cubicBezTo>
                  <a:pt x="2" y="274"/>
                  <a:pt x="2" y="274"/>
                  <a:pt x="2" y="274"/>
                </a:cubicBezTo>
                <a:cubicBezTo>
                  <a:pt x="0" y="282"/>
                  <a:pt x="5" y="291"/>
                  <a:pt x="14" y="295"/>
                </a:cubicBezTo>
                <a:cubicBezTo>
                  <a:pt x="16" y="295"/>
                  <a:pt x="18" y="296"/>
                  <a:pt x="21" y="296"/>
                </a:cubicBezTo>
                <a:cubicBezTo>
                  <a:pt x="28" y="296"/>
                  <a:pt x="34" y="292"/>
                  <a:pt x="36" y="286"/>
                </a:cubicBezTo>
                <a:cubicBezTo>
                  <a:pt x="70" y="212"/>
                  <a:pt x="70" y="212"/>
                  <a:pt x="70" y="212"/>
                </a:cubicBezTo>
                <a:cubicBezTo>
                  <a:pt x="68" y="309"/>
                  <a:pt x="64" y="463"/>
                  <a:pt x="63" y="469"/>
                </a:cubicBezTo>
                <a:cubicBezTo>
                  <a:pt x="63" y="470"/>
                  <a:pt x="63" y="470"/>
                  <a:pt x="63" y="470"/>
                </a:cubicBezTo>
                <a:cubicBezTo>
                  <a:pt x="64" y="481"/>
                  <a:pt x="74" y="489"/>
                  <a:pt x="86" y="489"/>
                </a:cubicBezTo>
                <a:cubicBezTo>
                  <a:pt x="97" y="489"/>
                  <a:pt x="107" y="481"/>
                  <a:pt x="108" y="470"/>
                </a:cubicBezTo>
                <a:cubicBezTo>
                  <a:pt x="123" y="345"/>
                  <a:pt x="123" y="345"/>
                  <a:pt x="123" y="345"/>
                </a:cubicBezTo>
                <a:cubicBezTo>
                  <a:pt x="137" y="470"/>
                  <a:pt x="137" y="470"/>
                  <a:pt x="137" y="470"/>
                </a:cubicBezTo>
                <a:cubicBezTo>
                  <a:pt x="138" y="481"/>
                  <a:pt x="148" y="489"/>
                  <a:pt x="159" y="489"/>
                </a:cubicBezTo>
                <a:cubicBezTo>
                  <a:pt x="159" y="489"/>
                  <a:pt x="159" y="489"/>
                  <a:pt x="159" y="489"/>
                </a:cubicBezTo>
                <a:cubicBezTo>
                  <a:pt x="171" y="489"/>
                  <a:pt x="181" y="481"/>
                  <a:pt x="182" y="470"/>
                </a:cubicBezTo>
                <a:cubicBezTo>
                  <a:pt x="182" y="470"/>
                  <a:pt x="182" y="470"/>
                  <a:pt x="182" y="469"/>
                </a:cubicBezTo>
                <a:cubicBezTo>
                  <a:pt x="181" y="463"/>
                  <a:pt x="177" y="309"/>
                  <a:pt x="175" y="212"/>
                </a:cubicBezTo>
                <a:cubicBezTo>
                  <a:pt x="209" y="286"/>
                  <a:pt x="209" y="286"/>
                  <a:pt x="209" y="286"/>
                </a:cubicBezTo>
                <a:cubicBezTo>
                  <a:pt x="211" y="292"/>
                  <a:pt x="217" y="296"/>
                  <a:pt x="225" y="296"/>
                </a:cubicBezTo>
                <a:cubicBezTo>
                  <a:pt x="227" y="296"/>
                  <a:pt x="229" y="295"/>
                  <a:pt x="231" y="295"/>
                </a:cubicBezTo>
                <a:cubicBezTo>
                  <a:pt x="240" y="291"/>
                  <a:pt x="245" y="282"/>
                  <a:pt x="243" y="274"/>
                </a:cubicBezTo>
                <a:close/>
                <a:moveTo>
                  <a:pt x="228" y="286"/>
                </a:moveTo>
                <a:cubicBezTo>
                  <a:pt x="227" y="286"/>
                  <a:pt x="226" y="286"/>
                  <a:pt x="225" y="286"/>
                </a:cubicBezTo>
                <a:cubicBezTo>
                  <a:pt x="221" y="286"/>
                  <a:pt x="218" y="285"/>
                  <a:pt x="217" y="282"/>
                </a:cubicBezTo>
                <a:cubicBezTo>
                  <a:pt x="174" y="187"/>
                  <a:pt x="174" y="187"/>
                  <a:pt x="174" y="187"/>
                </a:cubicBezTo>
                <a:cubicBezTo>
                  <a:pt x="173" y="185"/>
                  <a:pt x="171" y="184"/>
                  <a:pt x="169" y="184"/>
                </a:cubicBezTo>
                <a:cubicBezTo>
                  <a:pt x="167" y="184"/>
                  <a:pt x="165" y="186"/>
                  <a:pt x="165" y="189"/>
                </a:cubicBezTo>
                <a:cubicBezTo>
                  <a:pt x="165" y="189"/>
                  <a:pt x="167" y="259"/>
                  <a:pt x="169" y="329"/>
                </a:cubicBezTo>
                <a:cubicBezTo>
                  <a:pt x="169" y="364"/>
                  <a:pt x="170" y="399"/>
                  <a:pt x="171" y="426"/>
                </a:cubicBezTo>
                <a:cubicBezTo>
                  <a:pt x="171" y="439"/>
                  <a:pt x="172" y="450"/>
                  <a:pt x="172" y="458"/>
                </a:cubicBezTo>
                <a:cubicBezTo>
                  <a:pt x="172" y="464"/>
                  <a:pt x="172" y="467"/>
                  <a:pt x="172" y="469"/>
                </a:cubicBezTo>
                <a:cubicBezTo>
                  <a:pt x="172" y="469"/>
                  <a:pt x="172" y="469"/>
                  <a:pt x="172" y="469"/>
                </a:cubicBezTo>
                <a:cubicBezTo>
                  <a:pt x="172" y="475"/>
                  <a:pt x="166" y="479"/>
                  <a:pt x="159" y="479"/>
                </a:cubicBezTo>
                <a:cubicBezTo>
                  <a:pt x="159" y="484"/>
                  <a:pt x="159" y="484"/>
                  <a:pt x="159" y="484"/>
                </a:cubicBezTo>
                <a:cubicBezTo>
                  <a:pt x="159" y="479"/>
                  <a:pt x="159" y="479"/>
                  <a:pt x="159" y="479"/>
                </a:cubicBezTo>
                <a:cubicBezTo>
                  <a:pt x="153" y="479"/>
                  <a:pt x="147" y="475"/>
                  <a:pt x="147" y="469"/>
                </a:cubicBezTo>
                <a:cubicBezTo>
                  <a:pt x="127" y="304"/>
                  <a:pt x="127" y="304"/>
                  <a:pt x="127" y="304"/>
                </a:cubicBezTo>
                <a:cubicBezTo>
                  <a:pt x="127" y="302"/>
                  <a:pt x="125" y="300"/>
                  <a:pt x="123" y="300"/>
                </a:cubicBezTo>
                <a:cubicBezTo>
                  <a:pt x="120" y="300"/>
                  <a:pt x="118" y="302"/>
                  <a:pt x="118" y="304"/>
                </a:cubicBezTo>
                <a:cubicBezTo>
                  <a:pt x="98" y="469"/>
                  <a:pt x="98" y="469"/>
                  <a:pt x="98" y="469"/>
                </a:cubicBezTo>
                <a:cubicBezTo>
                  <a:pt x="98" y="475"/>
                  <a:pt x="92" y="479"/>
                  <a:pt x="86" y="479"/>
                </a:cubicBezTo>
                <a:cubicBezTo>
                  <a:pt x="79" y="479"/>
                  <a:pt x="73" y="475"/>
                  <a:pt x="73" y="469"/>
                </a:cubicBezTo>
                <a:cubicBezTo>
                  <a:pt x="73" y="469"/>
                  <a:pt x="73" y="468"/>
                  <a:pt x="73" y="467"/>
                </a:cubicBezTo>
                <a:cubicBezTo>
                  <a:pt x="73" y="465"/>
                  <a:pt x="73" y="462"/>
                  <a:pt x="73" y="458"/>
                </a:cubicBezTo>
                <a:cubicBezTo>
                  <a:pt x="73" y="450"/>
                  <a:pt x="74" y="439"/>
                  <a:pt x="74" y="426"/>
                </a:cubicBezTo>
                <a:cubicBezTo>
                  <a:pt x="75" y="400"/>
                  <a:pt x="76" y="364"/>
                  <a:pt x="77" y="329"/>
                </a:cubicBezTo>
                <a:cubicBezTo>
                  <a:pt x="78" y="259"/>
                  <a:pt x="80" y="189"/>
                  <a:pt x="80" y="189"/>
                </a:cubicBezTo>
                <a:cubicBezTo>
                  <a:pt x="80" y="186"/>
                  <a:pt x="79" y="184"/>
                  <a:pt x="76" y="184"/>
                </a:cubicBezTo>
                <a:cubicBezTo>
                  <a:pt x="74" y="184"/>
                  <a:pt x="72" y="185"/>
                  <a:pt x="71" y="187"/>
                </a:cubicBezTo>
                <a:cubicBezTo>
                  <a:pt x="28" y="282"/>
                  <a:pt x="28" y="282"/>
                  <a:pt x="28" y="282"/>
                </a:cubicBezTo>
                <a:cubicBezTo>
                  <a:pt x="27" y="285"/>
                  <a:pt x="24" y="286"/>
                  <a:pt x="21" y="286"/>
                </a:cubicBezTo>
                <a:cubicBezTo>
                  <a:pt x="19" y="286"/>
                  <a:pt x="18" y="286"/>
                  <a:pt x="17" y="286"/>
                </a:cubicBezTo>
                <a:cubicBezTo>
                  <a:pt x="13" y="284"/>
                  <a:pt x="10" y="280"/>
                  <a:pt x="11" y="276"/>
                </a:cubicBezTo>
                <a:cubicBezTo>
                  <a:pt x="11" y="276"/>
                  <a:pt x="11" y="276"/>
                  <a:pt x="11" y="276"/>
                </a:cubicBezTo>
                <a:cubicBezTo>
                  <a:pt x="11" y="275"/>
                  <a:pt x="12" y="274"/>
                  <a:pt x="13" y="272"/>
                </a:cubicBezTo>
                <a:cubicBezTo>
                  <a:pt x="14" y="269"/>
                  <a:pt x="15" y="264"/>
                  <a:pt x="17" y="259"/>
                </a:cubicBezTo>
                <a:cubicBezTo>
                  <a:pt x="27" y="226"/>
                  <a:pt x="52" y="149"/>
                  <a:pt x="58" y="137"/>
                </a:cubicBezTo>
                <a:cubicBezTo>
                  <a:pt x="64" y="125"/>
                  <a:pt x="76" y="112"/>
                  <a:pt x="123" y="112"/>
                </a:cubicBezTo>
                <a:cubicBezTo>
                  <a:pt x="169" y="112"/>
                  <a:pt x="181" y="125"/>
                  <a:pt x="187" y="137"/>
                </a:cubicBezTo>
                <a:cubicBezTo>
                  <a:pt x="193" y="149"/>
                  <a:pt x="218" y="226"/>
                  <a:pt x="228" y="259"/>
                </a:cubicBezTo>
                <a:cubicBezTo>
                  <a:pt x="230" y="264"/>
                  <a:pt x="232" y="269"/>
                  <a:pt x="232" y="272"/>
                </a:cubicBezTo>
                <a:cubicBezTo>
                  <a:pt x="233" y="274"/>
                  <a:pt x="234" y="275"/>
                  <a:pt x="234" y="276"/>
                </a:cubicBezTo>
                <a:cubicBezTo>
                  <a:pt x="234" y="276"/>
                  <a:pt x="234" y="276"/>
                  <a:pt x="234" y="276"/>
                </a:cubicBezTo>
                <a:cubicBezTo>
                  <a:pt x="235" y="280"/>
                  <a:pt x="232" y="284"/>
                  <a:pt x="228" y="286"/>
                </a:cubicBezTo>
                <a:close/>
                <a:moveTo>
                  <a:pt x="123" y="92"/>
                </a:moveTo>
                <a:cubicBezTo>
                  <a:pt x="148" y="92"/>
                  <a:pt x="169" y="71"/>
                  <a:pt x="169" y="46"/>
                </a:cubicBezTo>
                <a:cubicBezTo>
                  <a:pt x="169" y="20"/>
                  <a:pt x="148" y="0"/>
                  <a:pt x="123" y="0"/>
                </a:cubicBezTo>
                <a:cubicBezTo>
                  <a:pt x="97" y="0"/>
                  <a:pt x="76" y="20"/>
                  <a:pt x="76" y="46"/>
                </a:cubicBezTo>
                <a:cubicBezTo>
                  <a:pt x="76" y="71"/>
                  <a:pt x="97" y="92"/>
                  <a:pt x="123" y="92"/>
                </a:cubicBezTo>
                <a:close/>
                <a:moveTo>
                  <a:pt x="123" y="9"/>
                </a:moveTo>
                <a:cubicBezTo>
                  <a:pt x="143" y="9"/>
                  <a:pt x="159" y="26"/>
                  <a:pt x="159" y="46"/>
                </a:cubicBezTo>
                <a:cubicBezTo>
                  <a:pt x="159" y="66"/>
                  <a:pt x="143" y="83"/>
                  <a:pt x="123" y="83"/>
                </a:cubicBezTo>
                <a:cubicBezTo>
                  <a:pt x="102" y="83"/>
                  <a:pt x="86" y="66"/>
                  <a:pt x="86" y="46"/>
                </a:cubicBezTo>
                <a:cubicBezTo>
                  <a:pt x="86" y="26"/>
                  <a:pt x="102" y="9"/>
                  <a:pt x="123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Title 1"/>
          <p:cNvSpPr>
            <a:spLocks noGrp="1"/>
          </p:cNvSpPr>
          <p:nvPr>
            <p:ph type="title"/>
          </p:nvPr>
        </p:nvSpPr>
        <p:spPr>
          <a:xfrm>
            <a:off x="682650" y="451541"/>
            <a:ext cx="10515600" cy="817879"/>
          </a:xfrm>
        </p:spPr>
        <p:txBody>
          <a:bodyPr/>
          <a:lstStyle/>
          <a:p>
            <a:r>
              <a:rPr lang="ru-RU" sz="2800" dirty="0"/>
              <a:t>МЫ ПОВЫШАЕМ УРОВЕНЬ</a:t>
            </a:r>
            <a:endParaRPr lang="en-US" sz="2800" dirty="0"/>
          </a:p>
        </p:txBody>
      </p:sp>
      <p:sp>
        <p:nvSpPr>
          <p:cNvPr id="77" name="Прямоугольник 76"/>
          <p:cNvSpPr/>
          <p:nvPr/>
        </p:nvSpPr>
        <p:spPr>
          <a:xfrm>
            <a:off x="457200" y="-9525"/>
            <a:ext cx="57150" cy="1197898"/>
          </a:xfrm>
          <a:prstGeom prst="rect">
            <a:avLst/>
          </a:prstGeom>
          <a:solidFill>
            <a:srgbClr val="C00000"/>
          </a:solidFill>
          <a:ln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Номер слайда 18">
            <a:extLst>
              <a:ext uri="{FF2B5EF4-FFF2-40B4-BE49-F238E27FC236}">
                <a16:creationId xmlns="" xmlns:a16="http://schemas.microsoft.com/office/drawing/2014/main" id="{19176AB1-0C73-4960-8DE4-1B0A77B25CC7}"/>
              </a:ext>
            </a:extLst>
          </p:cNvPr>
          <p:cNvSpPr txBox="1">
            <a:spLocks/>
          </p:cNvSpPr>
          <p:nvPr/>
        </p:nvSpPr>
        <p:spPr>
          <a:xfrm>
            <a:off x="10387583" y="6303587"/>
            <a:ext cx="1045023" cy="27699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 smtClean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19322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111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7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8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1111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1111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1111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9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20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/>
          <p:bldP spid="73" grpId="0"/>
          <p:bldP spid="74" grpId="0"/>
          <p:bldP spid="7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72" grpId="0"/>
          <p:bldP spid="73" grpId="0"/>
          <p:bldP spid="74" grpId="0"/>
          <p:bldP spid="75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Isosceles Triangle 41"/>
          <p:cNvSpPr/>
          <p:nvPr/>
        </p:nvSpPr>
        <p:spPr>
          <a:xfrm>
            <a:off x="5781264" y="3835620"/>
            <a:ext cx="2312152" cy="1586627"/>
          </a:xfrm>
          <a:prstGeom prst="triangle">
            <a:avLst/>
          </a:prstGeom>
          <a:gradFill>
            <a:gsLst>
              <a:gs pos="0">
                <a:srgbClr val="89E0FF"/>
              </a:gs>
              <a:gs pos="100000">
                <a:srgbClr val="002060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Isosceles Triangle 42"/>
          <p:cNvSpPr/>
          <p:nvPr/>
        </p:nvSpPr>
        <p:spPr>
          <a:xfrm>
            <a:off x="7771960" y="2854950"/>
            <a:ext cx="2383718" cy="2577436"/>
          </a:xfrm>
          <a:prstGeom prst="triangle">
            <a:avLst/>
          </a:prstGeom>
          <a:gradFill>
            <a:gsLst>
              <a:gs pos="0">
                <a:srgbClr val="CDA615"/>
              </a:gs>
              <a:gs pos="100000">
                <a:srgbClr val="FFFF00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/>
          <p:cNvSpPr/>
          <p:nvPr/>
        </p:nvSpPr>
        <p:spPr>
          <a:xfrm>
            <a:off x="2654186" y="4300695"/>
            <a:ext cx="1905613" cy="1117906"/>
          </a:xfrm>
          <a:prstGeom prst="triangle">
            <a:avLst/>
          </a:prstGeom>
          <a:gradFill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0180E9"/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>
            <a:off x="4319548" y="4018581"/>
            <a:ext cx="1830474" cy="1420802"/>
          </a:xfrm>
          <a:prstGeom prst="triangle">
            <a:avLst/>
          </a:prstGeom>
          <a:gradFill>
            <a:gsLst>
              <a:gs pos="1000">
                <a:schemeClr val="accent6">
                  <a:lumMod val="50000"/>
                </a:schemeClr>
              </a:gs>
              <a:gs pos="100000">
                <a:schemeClr val="accent6">
                  <a:lumMod val="40000"/>
                  <a:lumOff val="6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615438" y="3139716"/>
            <a:ext cx="606918" cy="606918"/>
          </a:xfrm>
          <a:prstGeom prst="ellipse">
            <a:avLst/>
          </a:prstGeom>
          <a:noFill/>
          <a:ln w="15875">
            <a:solidFill>
              <a:srgbClr val="01498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72516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49" name="Oval 48"/>
          <p:cNvSpPr/>
          <p:nvPr/>
        </p:nvSpPr>
        <p:spPr>
          <a:xfrm>
            <a:off x="8654774" y="2151163"/>
            <a:ext cx="606918" cy="606918"/>
          </a:xfrm>
          <a:prstGeom prst="ellipse">
            <a:avLst/>
          </a:prstGeom>
          <a:noFill/>
          <a:ln w="15875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120390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0" name="Oval 49"/>
          <p:cNvSpPr/>
          <p:nvPr/>
        </p:nvSpPr>
        <p:spPr>
          <a:xfrm>
            <a:off x="3303534" y="3558227"/>
            <a:ext cx="606918" cy="606918"/>
          </a:xfrm>
          <a:prstGeom prst="ellipse">
            <a:avLst/>
          </a:prstGeom>
          <a:noFill/>
          <a:ln w="15875">
            <a:solidFill>
              <a:srgbClr val="53D2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67389</a:t>
            </a:r>
          </a:p>
        </p:txBody>
      </p:sp>
      <p:sp>
        <p:nvSpPr>
          <p:cNvPr id="52" name="Oval 51"/>
          <p:cNvSpPr/>
          <p:nvPr/>
        </p:nvSpPr>
        <p:spPr>
          <a:xfrm>
            <a:off x="4918975" y="3316759"/>
            <a:ext cx="606918" cy="606918"/>
          </a:xfrm>
          <a:prstGeom prst="ellipse">
            <a:avLst/>
          </a:prstGeom>
          <a:noFill/>
          <a:ln w="15875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400" dirty="0">
                <a:solidFill>
                  <a:schemeClr val="tx1"/>
                </a:solidFill>
              </a:rPr>
              <a:t>69122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597849" y="5610806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2017</a:t>
            </a:r>
            <a:endParaRPr lang="en-US" sz="1400" dirty="0"/>
          </a:p>
        </p:txBody>
      </p:sp>
      <p:sp>
        <p:nvSpPr>
          <p:cNvPr id="56" name="TextBox 55"/>
          <p:cNvSpPr txBox="1"/>
          <p:nvPr/>
        </p:nvSpPr>
        <p:spPr>
          <a:xfrm>
            <a:off x="8649796" y="5610787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2018</a:t>
            </a:r>
            <a:endParaRPr lang="en-US" sz="1400" dirty="0"/>
          </a:p>
        </p:txBody>
      </p:sp>
      <p:sp>
        <p:nvSpPr>
          <p:cNvPr id="57" name="TextBox 56"/>
          <p:cNvSpPr txBox="1"/>
          <p:nvPr/>
        </p:nvSpPr>
        <p:spPr>
          <a:xfrm>
            <a:off x="3285585" y="5600739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2015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4921800" y="5610787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/>
              <a:t>2016</a:t>
            </a:r>
            <a:endParaRPr lang="en-US" sz="14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57200" y="-9525"/>
            <a:ext cx="57150" cy="1197898"/>
          </a:xfrm>
          <a:prstGeom prst="rect">
            <a:avLst/>
          </a:prstGeom>
          <a:solidFill>
            <a:srgbClr val="C00000"/>
          </a:solidFill>
          <a:ln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666732" y="765898"/>
            <a:ext cx="10515600" cy="432000"/>
          </a:xfrm>
        </p:spPr>
        <p:txBody>
          <a:bodyPr>
            <a:noAutofit/>
          </a:bodyPr>
          <a:lstStyle/>
          <a:p>
            <a:r>
              <a:rPr lang="ru-RU" sz="2800" dirty="0"/>
              <a:t> </a:t>
            </a:r>
            <a:r>
              <a:rPr lang="ru-RU" sz="2800" dirty="0" smtClean="0"/>
              <a:t>И ОБУЧИЛИ</a:t>
            </a:r>
            <a:endParaRPr lang="ru-RU" sz="2800" dirty="0"/>
          </a:p>
        </p:txBody>
      </p:sp>
      <p:sp>
        <p:nvSpPr>
          <p:cNvPr id="16" name="Isosceles Triangle 45">
            <a:extLst>
              <a:ext uri="{FF2B5EF4-FFF2-40B4-BE49-F238E27FC236}">
                <a16:creationId xmlns="" xmlns:a16="http://schemas.microsoft.com/office/drawing/2014/main" id="{3D0A6CB5-021C-43F1-BEC5-6F800FA54479}"/>
              </a:ext>
            </a:extLst>
          </p:cNvPr>
          <p:cNvSpPr/>
          <p:nvPr/>
        </p:nvSpPr>
        <p:spPr>
          <a:xfrm>
            <a:off x="990498" y="4665562"/>
            <a:ext cx="1905613" cy="747368"/>
          </a:xfrm>
          <a:prstGeom prst="triangle">
            <a:avLst/>
          </a:prstGeom>
          <a:gradFill>
            <a:gsLst>
              <a:gs pos="10000">
                <a:srgbClr val="CC9900"/>
              </a:gs>
              <a:gs pos="100000">
                <a:schemeClr val="bg2">
                  <a:alpha val="40000"/>
                </a:schemeClr>
              </a:gs>
            </a:gsLst>
            <a:lin ang="5400000" scaled="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Oval 51">
            <a:extLst>
              <a:ext uri="{FF2B5EF4-FFF2-40B4-BE49-F238E27FC236}">
                <a16:creationId xmlns="" xmlns:a16="http://schemas.microsoft.com/office/drawing/2014/main" id="{5E56B953-CF5A-464D-ABF7-D016BAFDD831}"/>
              </a:ext>
            </a:extLst>
          </p:cNvPr>
          <p:cNvSpPr/>
          <p:nvPr/>
        </p:nvSpPr>
        <p:spPr>
          <a:xfrm>
            <a:off x="1639845" y="4011584"/>
            <a:ext cx="606918" cy="606918"/>
          </a:xfrm>
          <a:prstGeom prst="ellipse">
            <a:avLst/>
          </a:prstGeom>
          <a:noFill/>
          <a:ln w="15875">
            <a:solidFill>
              <a:srgbClr val="CC99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r>
              <a:rPr lang="ru-RU" sz="1400" dirty="0" smtClean="0">
                <a:solidFill>
                  <a:schemeClr val="tx1"/>
                </a:solidFill>
              </a:rPr>
              <a:t>63798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9CF665B2-425B-4669-98BF-30A717081223}"/>
              </a:ext>
            </a:extLst>
          </p:cNvPr>
          <p:cNvSpPr txBox="1"/>
          <p:nvPr/>
        </p:nvSpPr>
        <p:spPr>
          <a:xfrm>
            <a:off x="1570271" y="5587765"/>
            <a:ext cx="5629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201</a:t>
            </a:r>
            <a:r>
              <a:rPr lang="ru-RU" sz="1400" dirty="0"/>
              <a:t>4</a:t>
            </a:r>
            <a:endParaRPr lang="en-US" sz="1400" dirty="0"/>
          </a:p>
        </p:txBody>
      </p:sp>
      <p:sp>
        <p:nvSpPr>
          <p:cNvPr id="19" name="Номер слайда 18"/>
          <p:cNvSpPr txBox="1">
            <a:spLocks/>
          </p:cNvSpPr>
          <p:nvPr/>
        </p:nvSpPr>
        <p:spPr>
          <a:xfrm>
            <a:off x="10387583" y="6303587"/>
            <a:ext cx="1045023" cy="27699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 smtClean="0"/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743862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6" grpId="0" animBg="1"/>
      <p:bldP spid="48" grpId="0" animBg="1"/>
      <p:bldP spid="49" grpId="0" animBg="1"/>
      <p:bldP spid="50" grpId="0" animBg="1"/>
      <p:bldP spid="52" grpId="0" animBg="1"/>
      <p:bldP spid="55" grpId="0"/>
      <p:bldP spid="56" grpId="0"/>
      <p:bldP spid="57" grpId="0"/>
      <p:bldP spid="59" grpId="0"/>
      <p:bldP spid="16" grpId="0" animBg="1"/>
      <p:bldP spid="17" grpId="0" animBg="1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04" y="1248370"/>
            <a:ext cx="11285346" cy="560963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32" y="765898"/>
            <a:ext cx="10515600" cy="432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В ТОМ ЧИСЛЕ ПО ПРОГРАММАМ АНИЛИТИЧЕСКОГО ЦЕНТРА ПРИ ПРАВИТЕЛЬСТВЕ РОССИЙСКОЙ </a:t>
            </a:r>
            <a:r>
              <a:rPr lang="ru-RU" sz="2800" dirty="0"/>
              <a:t>Ф</a:t>
            </a:r>
            <a:r>
              <a:rPr lang="ru-RU" sz="2800" dirty="0" smtClean="0"/>
              <a:t>ЕДЕРАЦИИ</a:t>
            </a:r>
            <a:endParaRPr lang="ru-RU" sz="2800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15</a:t>
            </a:fld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82804" y="1248370"/>
            <a:ext cx="11285346" cy="560963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685782" y="1903014"/>
            <a:ext cx="5910262" cy="120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64" tIns="50382" rIns="100764" bIns="50382" anchor="ctr"/>
          <a:lstStyle>
            <a:lvl1pPr marL="361950">
              <a:defRPr sz="2100">
                <a:solidFill>
                  <a:schemeClr val="tx1"/>
                </a:solidFill>
                <a:latin typeface="Arial" charset="0"/>
              </a:defRPr>
            </a:lvl1pPr>
            <a:lvl2pPr>
              <a:defRPr sz="2100">
                <a:solidFill>
                  <a:schemeClr val="tx1"/>
                </a:solidFill>
                <a:latin typeface="Arial" charset="0"/>
              </a:defRPr>
            </a:lvl2pPr>
            <a:lvl3pPr>
              <a:defRPr sz="2100">
                <a:solidFill>
                  <a:schemeClr val="tx1"/>
                </a:solidFill>
                <a:latin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</a:defRPr>
            </a:lvl5pPr>
            <a:lvl6pPr marL="25415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987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559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9131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>
              <a:spcAft>
                <a:spcPts val="400"/>
              </a:spcAft>
            </a:pPr>
            <a:r>
              <a:rPr lang="ru-RU" altLang="ru-RU" sz="2400" b="1" dirty="0">
                <a:solidFill>
                  <a:srgbClr val="0180E9"/>
                </a:solidFill>
                <a:latin typeface="Trebuchet MS" charset="0"/>
                <a:ea typeface="Trebuchet MS" charset="0"/>
                <a:cs typeface="Trebuchet MS" charset="0"/>
              </a:rPr>
              <a:t>Лучшие практики реформы контрольной и надзорной деятельности </a:t>
            </a:r>
          </a:p>
        </p:txBody>
      </p:sp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685782" y="2962276"/>
            <a:ext cx="5910262" cy="120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64" tIns="50382" rIns="100764" bIns="50382" anchor="ctr"/>
          <a:lstStyle>
            <a:lvl1pPr marL="361950">
              <a:defRPr sz="2100">
                <a:solidFill>
                  <a:schemeClr val="tx1"/>
                </a:solidFill>
                <a:latin typeface="Arial" charset="0"/>
              </a:defRPr>
            </a:lvl1pPr>
            <a:lvl2pPr>
              <a:defRPr sz="2100">
                <a:solidFill>
                  <a:schemeClr val="tx1"/>
                </a:solidFill>
                <a:latin typeface="Arial" charset="0"/>
              </a:defRPr>
            </a:lvl2pPr>
            <a:lvl3pPr>
              <a:defRPr sz="2100">
                <a:solidFill>
                  <a:schemeClr val="tx1"/>
                </a:solidFill>
                <a:latin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</a:defRPr>
            </a:lvl5pPr>
            <a:lvl6pPr marL="25415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987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559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9131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altLang="ru-RU" sz="1800" b="1" dirty="0">
                <a:latin typeface="Trebuchet MS" charset="0"/>
                <a:ea typeface="Trebuchet MS" charset="0"/>
                <a:cs typeface="Trebuchet MS" charset="0"/>
              </a:rPr>
              <a:t>Проверочные листы в КНД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altLang="ru-RU" sz="1800" b="1" dirty="0">
                <a:latin typeface="Trebuchet MS" charset="0"/>
                <a:ea typeface="Trebuchet MS" charset="0"/>
                <a:cs typeface="Trebuchet MS" charset="0"/>
              </a:rPr>
              <a:t>Риск-ориентированный подход в КНД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Ø"/>
            </a:pPr>
            <a:r>
              <a:rPr lang="ru-RU" altLang="ru-RU" sz="1800" b="1" dirty="0">
                <a:latin typeface="Trebuchet MS" charset="0"/>
                <a:ea typeface="Trebuchet MS" charset="0"/>
                <a:cs typeface="Trebuchet MS" charset="0"/>
              </a:rPr>
              <a:t>Стандарт профилактики (КНД)</a:t>
            </a: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7038720" y="2558911"/>
            <a:ext cx="4004424" cy="1701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64" tIns="50382" rIns="100764" bIns="50382" anchor="ctr"/>
          <a:lstStyle>
            <a:lvl1pPr marL="361950">
              <a:defRPr sz="2100">
                <a:solidFill>
                  <a:schemeClr val="tx1"/>
                </a:solidFill>
                <a:latin typeface="Arial" charset="0"/>
              </a:defRPr>
            </a:lvl1pPr>
            <a:lvl2pPr>
              <a:defRPr sz="2100">
                <a:solidFill>
                  <a:schemeClr val="tx1"/>
                </a:solidFill>
                <a:latin typeface="Arial" charset="0"/>
              </a:defRPr>
            </a:lvl2pPr>
            <a:lvl3pPr>
              <a:defRPr sz="2100">
                <a:solidFill>
                  <a:schemeClr val="tx1"/>
                </a:solidFill>
                <a:latin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</a:defRPr>
            </a:lvl5pPr>
            <a:lvl6pPr marL="25415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987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559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9131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algn="ctr">
              <a:spcAft>
                <a:spcPts val="400"/>
              </a:spcAft>
            </a:pPr>
            <a:r>
              <a:rPr lang="ru-RU" altLang="ru-RU" sz="9600" b="1" dirty="0">
                <a:solidFill>
                  <a:srgbClr val="0180E9"/>
                </a:solidFill>
                <a:latin typeface="Trebuchet MS" charset="0"/>
                <a:ea typeface="Trebuchet MS" charset="0"/>
                <a:cs typeface="Trebuchet MS" charset="0"/>
              </a:rPr>
              <a:t>1900</a:t>
            </a:r>
            <a:r>
              <a:rPr lang="ru-RU" altLang="ru-RU" sz="4000" b="1" dirty="0">
                <a:solidFill>
                  <a:srgbClr val="0180E9"/>
                </a:solidFill>
                <a:latin typeface="Trebuchet MS" charset="0"/>
                <a:ea typeface="Trebuchet MS" charset="0"/>
                <a:cs typeface="Trebuchet MS" charset="0"/>
              </a:rPr>
              <a:t> человек*</a:t>
            </a:r>
          </a:p>
        </p:txBody>
      </p:sp>
      <p:sp>
        <p:nvSpPr>
          <p:cNvPr id="9" name="Заголовок 2"/>
          <p:cNvSpPr txBox="1">
            <a:spLocks/>
          </p:cNvSpPr>
          <p:nvPr/>
        </p:nvSpPr>
        <p:spPr bwMode="auto">
          <a:xfrm>
            <a:off x="666732" y="4252023"/>
            <a:ext cx="5910262" cy="1200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64" tIns="50382" rIns="100764" bIns="50382" anchor="ctr"/>
          <a:lstStyle>
            <a:lvl1pPr marL="361950">
              <a:defRPr sz="2100">
                <a:solidFill>
                  <a:schemeClr val="tx1"/>
                </a:solidFill>
                <a:latin typeface="Arial" charset="0"/>
              </a:defRPr>
            </a:lvl1pPr>
            <a:lvl2pPr>
              <a:defRPr sz="2100">
                <a:solidFill>
                  <a:schemeClr val="tx1"/>
                </a:solidFill>
                <a:latin typeface="Arial" charset="0"/>
              </a:defRPr>
            </a:lvl2pPr>
            <a:lvl3pPr>
              <a:defRPr sz="2100">
                <a:solidFill>
                  <a:schemeClr val="tx1"/>
                </a:solidFill>
                <a:latin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</a:defRPr>
            </a:lvl5pPr>
            <a:lvl6pPr marL="25415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987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559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9131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>
              <a:spcAft>
                <a:spcPts val="400"/>
              </a:spcAft>
            </a:pPr>
            <a:r>
              <a:rPr lang="ru-RU" altLang="ru-RU" sz="2400" b="1" dirty="0">
                <a:solidFill>
                  <a:srgbClr val="0180E9"/>
                </a:solidFill>
                <a:latin typeface="Trebuchet MS" charset="0"/>
                <a:ea typeface="Trebuchet MS" charset="0"/>
                <a:cs typeface="Trebuchet MS" charset="0"/>
              </a:rPr>
              <a:t>Стандарт зрелости управления результативностью и эффективностью КНД</a:t>
            </a:r>
          </a:p>
        </p:txBody>
      </p:sp>
      <p:sp>
        <p:nvSpPr>
          <p:cNvPr id="10" name="Заголовок 2">
            <a:extLst>
              <a:ext uri="{FF2B5EF4-FFF2-40B4-BE49-F238E27FC236}">
                <a16:creationId xmlns="" xmlns:a16="http://schemas.microsoft.com/office/drawing/2014/main" id="{EADF7226-F3E7-4172-873D-3DE10526413B}"/>
              </a:ext>
            </a:extLst>
          </p:cNvPr>
          <p:cNvSpPr txBox="1">
            <a:spLocks/>
          </p:cNvSpPr>
          <p:nvPr/>
        </p:nvSpPr>
        <p:spPr bwMode="auto">
          <a:xfrm>
            <a:off x="666731" y="6441879"/>
            <a:ext cx="378057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64" tIns="50382" rIns="100764" bIns="50382" anchor="ctr"/>
          <a:lstStyle>
            <a:lvl1pPr marL="361950">
              <a:defRPr sz="2100">
                <a:solidFill>
                  <a:schemeClr val="tx1"/>
                </a:solidFill>
                <a:latin typeface="Arial" charset="0"/>
              </a:defRPr>
            </a:lvl1pPr>
            <a:lvl2pPr>
              <a:defRPr sz="2100">
                <a:solidFill>
                  <a:schemeClr val="tx1"/>
                </a:solidFill>
                <a:latin typeface="Arial" charset="0"/>
              </a:defRPr>
            </a:lvl2pPr>
            <a:lvl3pPr>
              <a:defRPr sz="2100">
                <a:solidFill>
                  <a:schemeClr val="tx1"/>
                </a:solidFill>
                <a:latin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</a:defRPr>
            </a:lvl5pPr>
            <a:lvl6pPr marL="25415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987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559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9131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>
              <a:spcAft>
                <a:spcPts val="400"/>
              </a:spcAft>
            </a:pPr>
            <a:r>
              <a:rPr lang="ru-RU" altLang="ru-RU" sz="1100" b="1" dirty="0">
                <a:latin typeface="Trebuchet MS" charset="0"/>
                <a:ea typeface="Trebuchet MS" charset="0"/>
                <a:cs typeface="Trebuchet MS" charset="0"/>
              </a:rPr>
              <a:t>* Обучено за 2018 год на платформе ФНС России</a:t>
            </a:r>
          </a:p>
        </p:txBody>
      </p:sp>
      <p:sp>
        <p:nvSpPr>
          <p:cNvPr id="11" name="Номер слайда 18"/>
          <p:cNvSpPr txBox="1">
            <a:spLocks/>
          </p:cNvSpPr>
          <p:nvPr/>
        </p:nvSpPr>
        <p:spPr>
          <a:xfrm>
            <a:off x="10387583" y="6317487"/>
            <a:ext cx="1045023" cy="27699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 smtClean="0"/>
              <a:t>15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109253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32" y="836921"/>
            <a:ext cx="10515600" cy="432000"/>
          </a:xfrm>
        </p:spPr>
        <p:txBody>
          <a:bodyPr>
            <a:noAutofit/>
          </a:bodyPr>
          <a:lstStyle/>
          <a:p>
            <a:r>
              <a:rPr lang="ru-RU" sz="2800" dirty="0"/>
              <a:t>НАШИ ПЛАНЫ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16</a:t>
            </a:fld>
            <a:endParaRPr lang="ru-RU"/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6311900" y="1549698"/>
            <a:ext cx="5518655" cy="417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64" tIns="50382" rIns="100764" bIns="50382" anchor="ctr"/>
          <a:lstStyle>
            <a:lvl1pPr marL="361950">
              <a:defRPr sz="2100">
                <a:solidFill>
                  <a:schemeClr val="tx1"/>
                </a:solidFill>
                <a:latin typeface="Arial" charset="0"/>
              </a:defRPr>
            </a:lvl1pPr>
            <a:lvl2pPr>
              <a:defRPr sz="2100">
                <a:solidFill>
                  <a:schemeClr val="tx1"/>
                </a:solidFill>
                <a:latin typeface="Arial" charset="0"/>
              </a:defRPr>
            </a:lvl2pPr>
            <a:lvl3pPr>
              <a:defRPr sz="2100">
                <a:solidFill>
                  <a:schemeClr val="tx1"/>
                </a:solidFill>
                <a:latin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</a:defRPr>
            </a:lvl5pPr>
            <a:lvl6pPr marL="25415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987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559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9131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>
              <a:spcAft>
                <a:spcPts val="400"/>
              </a:spcAft>
            </a:pPr>
            <a:r>
              <a:rPr lang="ru-RU" altLang="ru-RU" sz="4400" b="1" dirty="0">
                <a:solidFill>
                  <a:srgbClr val="0180E9"/>
                </a:solidFill>
                <a:latin typeface="Trebuchet MS" charset="0"/>
                <a:ea typeface="Trebuchet MS" charset="0"/>
                <a:cs typeface="Trebuchet MS" charset="0"/>
              </a:rPr>
              <a:t>2020</a:t>
            </a:r>
            <a:endParaRPr lang="ru-RU" altLang="ru-RU" sz="9600" b="1" dirty="0">
              <a:solidFill>
                <a:srgbClr val="0180E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0">
              <a:spcAft>
                <a:spcPts val="400"/>
              </a:spcAft>
            </a:pPr>
            <a:r>
              <a:rPr lang="ru-RU" altLang="ru-RU" sz="9600" b="1" dirty="0">
                <a:solidFill>
                  <a:srgbClr val="0180E9"/>
                </a:solidFill>
                <a:latin typeface="Trebuchet MS" charset="0"/>
                <a:ea typeface="Trebuchet MS" charset="0"/>
                <a:cs typeface="Trebuchet MS" charset="0"/>
              </a:rPr>
              <a:t>500 000</a:t>
            </a:r>
            <a:br>
              <a:rPr lang="ru-RU" altLang="ru-RU" sz="9600" b="1" dirty="0">
                <a:solidFill>
                  <a:srgbClr val="0180E9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altLang="ru-RU" sz="4800" b="1" dirty="0">
                <a:solidFill>
                  <a:srgbClr val="0180E9"/>
                </a:solidFill>
                <a:latin typeface="Trebuchet MS" charset="0"/>
                <a:ea typeface="Trebuchet MS" charset="0"/>
                <a:cs typeface="Trebuchet MS" charset="0"/>
              </a:rPr>
              <a:t>СЛУШАТЕЛЕЙ</a:t>
            </a:r>
            <a:endParaRPr lang="ru-RU" altLang="ru-RU" sz="7200" b="1" dirty="0">
              <a:solidFill>
                <a:srgbClr val="0180E9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793245" y="1549698"/>
            <a:ext cx="5518655" cy="4175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64" tIns="50382" rIns="100764" bIns="50382" anchor="ctr"/>
          <a:lstStyle>
            <a:lvl1pPr marL="361950">
              <a:defRPr sz="2100">
                <a:solidFill>
                  <a:schemeClr val="tx1"/>
                </a:solidFill>
                <a:latin typeface="Arial" charset="0"/>
              </a:defRPr>
            </a:lvl1pPr>
            <a:lvl2pPr>
              <a:defRPr sz="2100">
                <a:solidFill>
                  <a:schemeClr val="tx1"/>
                </a:solidFill>
                <a:latin typeface="Arial" charset="0"/>
              </a:defRPr>
            </a:lvl2pPr>
            <a:lvl3pPr>
              <a:defRPr sz="2100">
                <a:solidFill>
                  <a:schemeClr val="tx1"/>
                </a:solidFill>
                <a:latin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</a:defRPr>
            </a:lvl5pPr>
            <a:lvl6pPr marL="25415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987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559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9131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>
              <a:spcAft>
                <a:spcPts val="400"/>
              </a:spcAft>
            </a:pPr>
            <a:r>
              <a:rPr lang="ru-RU" altLang="ru-RU" sz="4400" b="1" dirty="0">
                <a:solidFill>
                  <a:srgbClr val="0180E9"/>
                </a:solidFill>
                <a:latin typeface="Trebuchet MS" charset="0"/>
                <a:ea typeface="Trebuchet MS" charset="0"/>
                <a:cs typeface="Trebuchet MS" charset="0"/>
              </a:rPr>
              <a:t>2019</a:t>
            </a:r>
            <a:endParaRPr lang="ru-RU" altLang="ru-RU" sz="9600" b="1" dirty="0">
              <a:solidFill>
                <a:srgbClr val="0180E9"/>
              </a:solidFill>
              <a:latin typeface="Trebuchet MS" charset="0"/>
              <a:ea typeface="Trebuchet MS" charset="0"/>
              <a:cs typeface="Trebuchet MS" charset="0"/>
            </a:endParaRPr>
          </a:p>
          <a:p>
            <a:pPr marL="0">
              <a:spcAft>
                <a:spcPts val="400"/>
              </a:spcAft>
            </a:pPr>
            <a:r>
              <a:rPr lang="ru-RU" altLang="ru-RU" sz="9600" b="1" dirty="0">
                <a:solidFill>
                  <a:srgbClr val="0180E9"/>
                </a:solidFill>
                <a:latin typeface="Trebuchet MS" charset="0"/>
                <a:ea typeface="Trebuchet MS" charset="0"/>
                <a:cs typeface="Trebuchet MS" charset="0"/>
              </a:rPr>
              <a:t>300 000</a:t>
            </a:r>
            <a:br>
              <a:rPr lang="ru-RU" altLang="ru-RU" sz="9600" b="1" dirty="0">
                <a:solidFill>
                  <a:srgbClr val="0180E9"/>
                </a:solidFill>
                <a:latin typeface="Trebuchet MS" charset="0"/>
                <a:ea typeface="Trebuchet MS" charset="0"/>
                <a:cs typeface="Trebuchet MS" charset="0"/>
              </a:rPr>
            </a:br>
            <a:r>
              <a:rPr lang="ru-RU" altLang="ru-RU" sz="4800" b="1" dirty="0">
                <a:solidFill>
                  <a:srgbClr val="0180E9"/>
                </a:solidFill>
                <a:latin typeface="Trebuchet MS" charset="0"/>
                <a:ea typeface="Trebuchet MS" charset="0"/>
                <a:cs typeface="Trebuchet MS" charset="0"/>
              </a:rPr>
              <a:t>СЛУШАТЕЛЕЙ</a:t>
            </a:r>
            <a:endParaRPr lang="ru-RU" altLang="ru-RU" sz="7200" b="1" dirty="0">
              <a:solidFill>
                <a:srgbClr val="0180E9"/>
              </a:solidFill>
              <a:latin typeface="Trebuchet MS" charset="0"/>
              <a:ea typeface="Trebuchet MS" charset="0"/>
              <a:cs typeface="Trebuchet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915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>
                <a:latin typeface="+mn-lt"/>
              </a:rPr>
              <a:t>2</a:t>
            </a:fld>
            <a:endParaRPr lang="ru-RU">
              <a:latin typeface="+mn-lt"/>
            </a:endParaRPr>
          </a:p>
        </p:txBody>
      </p:sp>
      <p:sp>
        <p:nvSpPr>
          <p:cNvPr id="61" name="TextBox 14"/>
          <p:cNvSpPr txBox="1">
            <a:spLocks noChangeArrowheads="1"/>
          </p:cNvSpPr>
          <p:nvPr/>
        </p:nvSpPr>
        <p:spPr bwMode="auto">
          <a:xfrm>
            <a:off x="690161" y="744094"/>
            <a:ext cx="7635243" cy="471090"/>
          </a:xfrm>
          <a:prstGeom prst="rect">
            <a:avLst/>
          </a:prstGeom>
          <a:extLst/>
        </p:spPr>
        <p:txBody>
          <a:bodyPr vert="horz" lIns="71531" tIns="35766" rIns="71531" bIns="35766" rtlCol="0" anchor="ctr">
            <a:noAutofit/>
          </a:bodyPr>
          <a:lstStyle>
            <a:defPPr>
              <a:defRPr lang="ru-RU"/>
            </a:defPPr>
            <a:lvl1pPr defTabSz="914239">
              <a:lnSpc>
                <a:spcPct val="100000"/>
              </a:lnSpc>
              <a:spcBef>
                <a:spcPct val="0"/>
              </a:spcBef>
              <a:buNone/>
              <a:defRPr sz="2800" b="1" i="0" cap="all">
                <a:solidFill>
                  <a:srgbClr val="005AA9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cap="none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НАЛОГИ – ЭТО …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-945397" y="0"/>
            <a:ext cx="464949" cy="464949"/>
          </a:xfrm>
          <a:prstGeom prst="rect">
            <a:avLst/>
          </a:prstGeom>
          <a:solidFill>
            <a:srgbClr val="014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/>
          <p:cNvSpPr/>
          <p:nvPr/>
        </p:nvSpPr>
        <p:spPr>
          <a:xfrm>
            <a:off x="-945398" y="586353"/>
            <a:ext cx="464949" cy="464949"/>
          </a:xfrm>
          <a:prstGeom prst="rect">
            <a:avLst/>
          </a:prstGeom>
          <a:solidFill>
            <a:srgbClr val="00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-1650571" y="0"/>
            <a:ext cx="464949" cy="464949"/>
          </a:xfrm>
          <a:prstGeom prst="rect">
            <a:avLst/>
          </a:prstGeom>
          <a:solidFill>
            <a:srgbClr val="D3E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-1650572" y="586353"/>
            <a:ext cx="464949" cy="464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-2355746" y="586353"/>
            <a:ext cx="464949" cy="46494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-2355746" y="-1"/>
            <a:ext cx="464949" cy="464949"/>
          </a:xfrm>
          <a:prstGeom prst="rect">
            <a:avLst/>
          </a:prstGeom>
          <a:solidFill>
            <a:srgbClr val="761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99" y="4095722"/>
            <a:ext cx="2973995" cy="242229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EFB157E-C08F-4078-8528-F25016F188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7947"/>
          <a:stretch/>
        </p:blipFill>
        <p:spPr>
          <a:xfrm>
            <a:off x="759394" y="4062395"/>
            <a:ext cx="3176659" cy="261055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3362FA2F-DD92-48BE-8CAA-AD3DAC00D2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88" y="1290078"/>
            <a:ext cx="3173641" cy="3178524"/>
          </a:xfrm>
          <a:prstGeom prst="rect">
            <a:avLst/>
          </a:prstGeom>
        </p:spPr>
      </p:pic>
      <p:grpSp>
        <p:nvGrpSpPr>
          <p:cNvPr id="16" name="Группа 15">
            <a:extLst>
              <a:ext uri="{FF2B5EF4-FFF2-40B4-BE49-F238E27FC236}">
                <a16:creationId xmlns="" xmlns:a16="http://schemas.microsoft.com/office/drawing/2014/main" id="{BB1DA13E-7A2A-4F1E-8211-3808D0CE920B}"/>
              </a:ext>
            </a:extLst>
          </p:cNvPr>
          <p:cNvGrpSpPr/>
          <p:nvPr/>
        </p:nvGrpSpPr>
        <p:grpSpPr>
          <a:xfrm>
            <a:off x="4045889" y="2270927"/>
            <a:ext cx="3470284" cy="3628863"/>
            <a:chOff x="4226753" y="2194821"/>
            <a:chExt cx="3589190" cy="3704969"/>
          </a:xfrm>
        </p:grpSpPr>
        <p:pic>
          <p:nvPicPr>
            <p:cNvPr id="15" name="Рисунок 14">
              <a:extLst>
                <a:ext uri="{FF2B5EF4-FFF2-40B4-BE49-F238E27FC236}">
                  <a16:creationId xmlns="" xmlns:a16="http://schemas.microsoft.com/office/drawing/2014/main" id="{C46B09C8-8DF1-4280-9797-46F450E7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26753" y="2194821"/>
              <a:ext cx="3589190" cy="3704969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="" xmlns:a16="http://schemas.microsoft.com/office/drawing/2014/main" id="{E731F6B1-E55D-45F3-ABB7-B9BA2CF18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20616" y="3037388"/>
              <a:ext cx="1968012" cy="2050013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2087" y="958210"/>
            <a:ext cx="4086225" cy="2789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889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>
                <a:latin typeface="+mn-lt"/>
              </a:rPr>
              <a:t>3</a:t>
            </a:fld>
            <a:endParaRPr lang="ru-RU">
              <a:latin typeface="+mn-lt"/>
            </a:endParaRPr>
          </a:p>
        </p:txBody>
      </p:sp>
      <p:sp>
        <p:nvSpPr>
          <p:cNvPr id="61" name="TextBox 14"/>
          <p:cNvSpPr txBox="1">
            <a:spLocks noChangeArrowheads="1"/>
          </p:cNvSpPr>
          <p:nvPr/>
        </p:nvSpPr>
        <p:spPr bwMode="auto">
          <a:xfrm>
            <a:off x="690161" y="744094"/>
            <a:ext cx="7635243" cy="471090"/>
          </a:xfrm>
          <a:prstGeom prst="rect">
            <a:avLst/>
          </a:prstGeom>
          <a:extLst/>
        </p:spPr>
        <p:txBody>
          <a:bodyPr vert="horz" lIns="71531" tIns="35766" rIns="71531" bIns="35766" rtlCol="0" anchor="ctr">
            <a:noAutofit/>
          </a:bodyPr>
          <a:lstStyle>
            <a:defPPr>
              <a:defRPr lang="ru-RU"/>
            </a:defPPr>
            <a:lvl1pPr defTabSz="914239">
              <a:lnSpc>
                <a:spcPct val="100000"/>
              </a:lnSpc>
              <a:spcBef>
                <a:spcPct val="0"/>
              </a:spcBef>
              <a:buNone/>
              <a:defRPr sz="2800" b="1" i="0" cap="all">
                <a:solidFill>
                  <a:srgbClr val="005AA9"/>
                </a:solidFill>
                <a:latin typeface="Arial Narrow" panose="020B0606020202030204" pitchFamily="34" charset="0"/>
                <a:ea typeface="+mj-ea"/>
                <a:cs typeface="+mj-cs"/>
              </a:defRPr>
            </a:lvl1pPr>
          </a:lstStyle>
          <a:p>
            <a:r>
              <a:rPr lang="ru-RU" cap="none" dirty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t>НАЛОГИ – ЭТО НАШЕ РАЗВИТИЕ</a:t>
            </a:r>
          </a:p>
        </p:txBody>
      </p:sp>
      <p:sp>
        <p:nvSpPr>
          <p:cNvPr id="80" name="Прямоугольник 79"/>
          <p:cNvSpPr/>
          <p:nvPr/>
        </p:nvSpPr>
        <p:spPr>
          <a:xfrm>
            <a:off x="-945397" y="0"/>
            <a:ext cx="464949" cy="464949"/>
          </a:xfrm>
          <a:prstGeom prst="rect">
            <a:avLst/>
          </a:prstGeom>
          <a:solidFill>
            <a:srgbClr val="0149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Прямоугольник 80"/>
          <p:cNvSpPr/>
          <p:nvPr/>
        </p:nvSpPr>
        <p:spPr>
          <a:xfrm>
            <a:off x="-945398" y="586353"/>
            <a:ext cx="464949" cy="464949"/>
          </a:xfrm>
          <a:prstGeom prst="rect">
            <a:avLst/>
          </a:prstGeom>
          <a:solidFill>
            <a:srgbClr val="0074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2" name="Прямоугольник 81"/>
          <p:cNvSpPr/>
          <p:nvPr/>
        </p:nvSpPr>
        <p:spPr>
          <a:xfrm>
            <a:off x="-1650571" y="0"/>
            <a:ext cx="464949" cy="464949"/>
          </a:xfrm>
          <a:prstGeom prst="rect">
            <a:avLst/>
          </a:prstGeom>
          <a:solidFill>
            <a:srgbClr val="D3E4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Прямоугольник 82"/>
          <p:cNvSpPr/>
          <p:nvPr/>
        </p:nvSpPr>
        <p:spPr>
          <a:xfrm>
            <a:off x="-1650572" y="586353"/>
            <a:ext cx="464949" cy="464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Прямоугольник 83"/>
          <p:cNvSpPr/>
          <p:nvPr/>
        </p:nvSpPr>
        <p:spPr>
          <a:xfrm>
            <a:off x="-2355746" y="586353"/>
            <a:ext cx="464949" cy="464949"/>
          </a:xfrm>
          <a:prstGeom prst="rect">
            <a:avLst/>
          </a:prstGeom>
          <a:solidFill>
            <a:srgbClr val="D922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Прямоугольник 84"/>
          <p:cNvSpPr/>
          <p:nvPr/>
        </p:nvSpPr>
        <p:spPr>
          <a:xfrm>
            <a:off x="-2355746" y="-1"/>
            <a:ext cx="464949" cy="464949"/>
          </a:xfrm>
          <a:prstGeom prst="rect">
            <a:avLst/>
          </a:prstGeom>
          <a:solidFill>
            <a:srgbClr val="7617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186998726"/>
              </p:ext>
            </p:extLst>
          </p:nvPr>
        </p:nvGraphicFramePr>
        <p:xfrm>
          <a:off x="766763" y="1545775"/>
          <a:ext cx="9321134" cy="5312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71539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10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Chart bld="series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763" y="830211"/>
            <a:ext cx="6056824" cy="432000"/>
          </a:xfrm>
        </p:spPr>
        <p:txBody>
          <a:bodyPr>
            <a:noAutofit/>
          </a:bodyPr>
          <a:lstStyle/>
          <a:p>
            <a:r>
              <a:rPr lang="ru-RU" sz="2800" dirty="0"/>
              <a:t>НАЛОГИ - ЭТО НАША РАБОТА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4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51" y="1216152"/>
            <a:ext cx="9063508" cy="559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44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763" y="840042"/>
            <a:ext cx="10550525" cy="432000"/>
          </a:xfrm>
        </p:spPr>
        <p:txBody>
          <a:bodyPr>
            <a:noAutofit/>
          </a:bodyPr>
          <a:lstStyle/>
          <a:p>
            <a:r>
              <a:rPr lang="ru-RU" sz="2800" dirty="0"/>
              <a:t>ПОЭТОМУ МЫ СОЗДАЛИ КОРПОРАТИВНЫЙ УНИВЕРСИТЕТ</a:t>
            </a:r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5</a:t>
            </a:fld>
            <a:endParaRPr lang="ru-RU"/>
          </a:p>
        </p:txBody>
      </p:sp>
      <p:grpSp>
        <p:nvGrpSpPr>
          <p:cNvPr id="12" name="Группа 11"/>
          <p:cNvGrpSpPr/>
          <p:nvPr/>
        </p:nvGrpSpPr>
        <p:grpSpPr>
          <a:xfrm>
            <a:off x="773339" y="2003755"/>
            <a:ext cx="10058400" cy="5627409"/>
            <a:chOff x="-1113288" y="845516"/>
            <a:chExt cx="10058400" cy="5627409"/>
          </a:xfrm>
        </p:grpSpPr>
        <p:pic>
          <p:nvPicPr>
            <p:cNvPr id="10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13288" y="845516"/>
              <a:ext cx="10058400" cy="562740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8987"/>
            <a:stretch/>
          </p:blipFill>
          <p:spPr>
            <a:xfrm>
              <a:off x="804863" y="1104900"/>
              <a:ext cx="6302657" cy="3933825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3805646" y="1359579"/>
            <a:ext cx="3674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014987"/>
                </a:solidFill>
              </a:rPr>
              <a:t>HTTP:// U.NALOG.RU</a:t>
            </a:r>
            <a:endParaRPr lang="ru-RU" sz="2800" dirty="0">
              <a:solidFill>
                <a:srgbClr val="0149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22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732" y="834724"/>
            <a:ext cx="10515600" cy="432000"/>
          </a:xfrm>
        </p:spPr>
        <p:txBody>
          <a:bodyPr>
            <a:noAutofit/>
          </a:bodyPr>
          <a:lstStyle/>
          <a:p>
            <a:r>
              <a:rPr lang="ru-RU" sz="2800" dirty="0" smtClean="0"/>
              <a:t>ЦЕЛИ </a:t>
            </a:r>
            <a:r>
              <a:rPr lang="ru-RU" sz="2800" dirty="0"/>
              <a:t>И </a:t>
            </a:r>
            <a:r>
              <a:rPr lang="ru-RU" sz="2800" dirty="0" smtClean="0"/>
              <a:t>ЗАДАЧИ ПРОЕКТА</a:t>
            </a:r>
            <a:endParaRPr lang="ru-RU" sz="2800" dirty="0"/>
          </a:p>
        </p:txBody>
      </p:sp>
      <p:sp>
        <p:nvSpPr>
          <p:cNvPr id="19" name="Номер слайда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B4C186-31D4-3246-8037-14CE22E624E5}" type="slidenum">
              <a:rPr lang="ru-RU" smtClean="0"/>
              <a:t>6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32" y="1830992"/>
            <a:ext cx="647163" cy="647163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1313895" y="1966584"/>
            <a:ext cx="195132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64" tIns="50382" rIns="100764" bIns="50382" anchor="ctr"/>
          <a:lstStyle>
            <a:lvl1pPr marL="361950">
              <a:defRPr sz="2100">
                <a:solidFill>
                  <a:schemeClr val="tx1"/>
                </a:solidFill>
                <a:latin typeface="Arial" charset="0"/>
              </a:defRPr>
            </a:lvl1pPr>
            <a:lvl2pPr>
              <a:defRPr sz="2100">
                <a:solidFill>
                  <a:schemeClr val="tx1"/>
                </a:solidFill>
                <a:latin typeface="Arial" charset="0"/>
              </a:defRPr>
            </a:lvl2pPr>
            <a:lvl3pPr>
              <a:defRPr sz="2100">
                <a:solidFill>
                  <a:schemeClr val="tx1"/>
                </a:solidFill>
                <a:latin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</a:defRPr>
            </a:lvl5pPr>
            <a:lvl6pPr marL="25415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987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559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9131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>
              <a:spcAft>
                <a:spcPts val="400"/>
              </a:spcAft>
            </a:pPr>
            <a:r>
              <a:rPr lang="ru-RU" altLang="ru-RU" sz="2800" b="1" dirty="0">
                <a:solidFill>
                  <a:srgbClr val="0180E9"/>
                </a:solidFill>
                <a:latin typeface="Trebuchet MS" charset="0"/>
                <a:ea typeface="Trebuchet MS" charset="0"/>
                <a:cs typeface="Trebuchet MS" charset="0"/>
              </a:rPr>
              <a:t>Цель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20" y="3748569"/>
            <a:ext cx="801978" cy="801978"/>
          </a:xfrm>
          <a:prstGeom prst="rect">
            <a:avLst/>
          </a:prstGeom>
        </p:spPr>
      </p:pic>
      <p:sp>
        <p:nvSpPr>
          <p:cNvPr id="11" name="Заголовок 2"/>
          <p:cNvSpPr txBox="1">
            <a:spLocks/>
          </p:cNvSpPr>
          <p:nvPr/>
        </p:nvSpPr>
        <p:spPr bwMode="auto">
          <a:xfrm>
            <a:off x="1522108" y="2514594"/>
            <a:ext cx="9660224" cy="11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64" tIns="50382" rIns="100764" bIns="50382" anchor="ctr"/>
          <a:lstStyle>
            <a:lvl1pPr marL="361950">
              <a:defRPr sz="2100">
                <a:solidFill>
                  <a:schemeClr val="tx1"/>
                </a:solidFill>
                <a:latin typeface="Arial" charset="0"/>
              </a:defRPr>
            </a:lvl1pPr>
            <a:lvl2pPr>
              <a:defRPr sz="2100">
                <a:solidFill>
                  <a:schemeClr val="tx1"/>
                </a:solidFill>
                <a:latin typeface="Arial" charset="0"/>
              </a:defRPr>
            </a:lvl2pPr>
            <a:lvl3pPr>
              <a:defRPr sz="2100">
                <a:solidFill>
                  <a:schemeClr val="tx1"/>
                </a:solidFill>
                <a:latin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</a:defRPr>
            </a:lvl5pPr>
            <a:lvl6pPr marL="25415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987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559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9131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>
              <a:spcAft>
                <a:spcPts val="400"/>
              </a:spcAft>
            </a:pPr>
            <a:r>
              <a:rPr lang="ru-RU" sz="1800" dirty="0"/>
              <a:t>Создание единого межведомственного мультиканального образовательного пространства, где смогут проходить дистанционное обучение не только гражданские служащие налоговых органов, но и сотрудники других ФОИВ, студенты образовательных организаций и все заинтересованные в развитии своих профессиональных компетенций граждане.</a:t>
            </a:r>
            <a:endParaRPr lang="ru-RU" altLang="ru-RU" sz="1800" dirty="0">
              <a:latin typeface="Trebuchet MS" charset="0"/>
              <a:ea typeface="Trebuchet MS" charset="0"/>
              <a:cs typeface="Trebuchet MS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 bwMode="auto">
          <a:xfrm>
            <a:off x="1359924" y="4443219"/>
            <a:ext cx="6736509" cy="1531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64" tIns="50382" rIns="100764" bIns="50382" anchor="ctr"/>
          <a:lstStyle>
            <a:lvl1pPr marL="361950">
              <a:defRPr sz="2100">
                <a:solidFill>
                  <a:schemeClr val="tx1"/>
                </a:solidFill>
                <a:latin typeface="Arial" charset="0"/>
              </a:defRPr>
            </a:lvl1pPr>
            <a:lvl2pPr>
              <a:defRPr sz="2100">
                <a:solidFill>
                  <a:schemeClr val="tx1"/>
                </a:solidFill>
                <a:latin typeface="Arial" charset="0"/>
              </a:defRPr>
            </a:lvl2pPr>
            <a:lvl3pPr>
              <a:defRPr sz="2100">
                <a:solidFill>
                  <a:schemeClr val="tx1"/>
                </a:solidFill>
                <a:latin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</a:defRPr>
            </a:lvl5pPr>
            <a:lvl6pPr marL="25415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987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559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9131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altLang="ru-RU" sz="1800" dirty="0">
                <a:latin typeface="Trebuchet MS" charset="0"/>
                <a:ea typeface="Trebuchet MS" charset="0"/>
                <a:cs typeface="Trebuchet MS" charset="0"/>
              </a:rPr>
              <a:t>Удобство и мобильность обучения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altLang="ru-RU" sz="1800" dirty="0">
                <a:latin typeface="Trebuchet MS" charset="0"/>
                <a:ea typeface="Trebuchet MS" charset="0"/>
                <a:cs typeface="Trebuchet MS" charset="0"/>
              </a:rPr>
              <a:t>Большая база дистанционных программ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altLang="ru-RU" sz="1800" dirty="0">
                <a:latin typeface="Trebuchet MS" charset="0"/>
                <a:ea typeface="Trebuchet MS" charset="0"/>
                <a:cs typeface="Trebuchet MS" charset="0"/>
              </a:rPr>
              <a:t>Обучение будущих сотрудников ФНС России</a:t>
            </a:r>
          </a:p>
          <a:p>
            <a:pPr marL="285750" indent="-285750">
              <a:spcAft>
                <a:spcPts val="400"/>
              </a:spcAft>
              <a:buFont typeface="Wingdings" panose="05000000000000000000" pitchFamily="2" charset="2"/>
              <a:buChar char="ü"/>
            </a:pPr>
            <a:r>
              <a:rPr lang="ru-RU" altLang="ru-RU" sz="1800" dirty="0">
                <a:latin typeface="Trebuchet MS" charset="0"/>
                <a:ea typeface="Trebuchet MS" charset="0"/>
                <a:cs typeface="Trebuchet MS" charset="0"/>
              </a:rPr>
              <a:t>Самообразование с легализацией обучения</a:t>
            </a:r>
          </a:p>
        </p:txBody>
      </p:sp>
      <p:sp>
        <p:nvSpPr>
          <p:cNvPr id="13" name="Заголовок 2"/>
          <p:cNvSpPr txBox="1">
            <a:spLocks/>
          </p:cNvSpPr>
          <p:nvPr/>
        </p:nvSpPr>
        <p:spPr bwMode="auto">
          <a:xfrm>
            <a:off x="1367163" y="3965540"/>
            <a:ext cx="1951326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64" tIns="50382" rIns="100764" bIns="50382" anchor="ctr"/>
          <a:lstStyle>
            <a:lvl1pPr marL="361950">
              <a:defRPr sz="2100">
                <a:solidFill>
                  <a:schemeClr val="tx1"/>
                </a:solidFill>
                <a:latin typeface="Arial" charset="0"/>
              </a:defRPr>
            </a:lvl1pPr>
            <a:lvl2pPr>
              <a:defRPr sz="2100">
                <a:solidFill>
                  <a:schemeClr val="tx1"/>
                </a:solidFill>
                <a:latin typeface="Arial" charset="0"/>
              </a:defRPr>
            </a:lvl2pPr>
            <a:lvl3pPr>
              <a:defRPr sz="2100">
                <a:solidFill>
                  <a:schemeClr val="tx1"/>
                </a:solidFill>
                <a:latin typeface="Arial" charset="0"/>
              </a:defRPr>
            </a:lvl3pPr>
            <a:lvl4pPr>
              <a:defRPr sz="2100">
                <a:solidFill>
                  <a:schemeClr val="tx1"/>
                </a:solidFill>
                <a:latin typeface="Arial" charset="0"/>
              </a:defRPr>
            </a:lvl4pPr>
            <a:lvl5pPr>
              <a:defRPr sz="2100">
                <a:solidFill>
                  <a:schemeClr val="tx1"/>
                </a:solidFill>
                <a:latin typeface="Arial" charset="0"/>
              </a:defRPr>
            </a:lvl5pPr>
            <a:lvl6pPr marL="25415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6pPr>
            <a:lvl7pPr marL="29987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7pPr>
            <a:lvl8pPr marL="34559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8pPr>
            <a:lvl9pPr marL="3913188" indent="-255588" defTabSz="10414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>
              <a:spcAft>
                <a:spcPts val="400"/>
              </a:spcAft>
            </a:pPr>
            <a:r>
              <a:rPr lang="ru-RU" altLang="ru-RU" sz="2800" b="1" dirty="0">
                <a:solidFill>
                  <a:srgbClr val="0180E9"/>
                </a:solidFill>
                <a:latin typeface="Trebuchet MS" charset="0"/>
                <a:ea typeface="Trebuchet MS" charset="0"/>
                <a:cs typeface="Trebuchet MS" charset="0"/>
              </a:rPr>
              <a:t>Задачи</a:t>
            </a:r>
          </a:p>
        </p:txBody>
      </p:sp>
    </p:spTree>
    <p:extLst>
      <p:ext uri="{BB962C8B-B14F-4D97-AF65-F5344CB8AC3E}">
        <p14:creationId xmlns:p14="http://schemas.microsoft.com/office/powerpoint/2010/main" val="1448155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/>
              <a:t>ЭТАПЫ СОЗДАНИЯ ПРОЕКТА</a:t>
            </a:r>
            <a:endParaRPr lang="en-US" sz="2800" dirty="0"/>
          </a:p>
        </p:txBody>
      </p:sp>
      <p:sp>
        <p:nvSpPr>
          <p:cNvPr id="28" name="Freeform 27"/>
          <p:cNvSpPr/>
          <p:nvPr/>
        </p:nvSpPr>
        <p:spPr>
          <a:xfrm>
            <a:off x="1043436" y="2924070"/>
            <a:ext cx="1643464" cy="2022049"/>
          </a:xfrm>
          <a:custGeom>
            <a:avLst/>
            <a:gdLst>
              <a:gd name="connsiteX0" fmla="*/ 594167 w 1188334"/>
              <a:gd name="connsiteY0" fmla="*/ 0 h 1462076"/>
              <a:gd name="connsiteX1" fmla="*/ 1188334 w 1188334"/>
              <a:gd name="connsiteY1" fmla="*/ 594167 h 1462076"/>
              <a:gd name="connsiteX2" fmla="*/ 713912 w 1188334"/>
              <a:gd name="connsiteY2" fmla="*/ 1176263 h 1462076"/>
              <a:gd name="connsiteX3" fmla="*/ 710123 w 1188334"/>
              <a:gd name="connsiteY3" fmla="*/ 1176645 h 1462076"/>
              <a:gd name="connsiteX4" fmla="*/ 594166 w 1188334"/>
              <a:gd name="connsiteY4" fmla="*/ 1462076 h 1462076"/>
              <a:gd name="connsiteX5" fmla="*/ 478210 w 1188334"/>
              <a:gd name="connsiteY5" fmla="*/ 1176645 h 1462076"/>
              <a:gd name="connsiteX6" fmla="*/ 474422 w 1188334"/>
              <a:gd name="connsiteY6" fmla="*/ 1176263 h 1462076"/>
              <a:gd name="connsiteX7" fmla="*/ 0 w 1188334"/>
              <a:gd name="connsiteY7" fmla="*/ 594167 h 1462076"/>
              <a:gd name="connsiteX8" fmla="*/ 594167 w 1188334"/>
              <a:gd name="connsiteY8" fmla="*/ 0 h 146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8334" h="1462076">
                <a:moveTo>
                  <a:pt x="594167" y="0"/>
                </a:moveTo>
                <a:cubicBezTo>
                  <a:pt x="922316" y="0"/>
                  <a:pt x="1188334" y="266018"/>
                  <a:pt x="1188334" y="594167"/>
                </a:cubicBezTo>
                <a:cubicBezTo>
                  <a:pt x="1188334" y="881298"/>
                  <a:pt x="984664" y="1120859"/>
                  <a:pt x="713912" y="1176263"/>
                </a:cubicBezTo>
                <a:lnTo>
                  <a:pt x="710123" y="1176645"/>
                </a:lnTo>
                <a:lnTo>
                  <a:pt x="594166" y="1462076"/>
                </a:lnTo>
                <a:lnTo>
                  <a:pt x="478210" y="1176645"/>
                </a:lnTo>
                <a:lnTo>
                  <a:pt x="474422" y="1176263"/>
                </a:lnTo>
                <a:cubicBezTo>
                  <a:pt x="203670" y="1120859"/>
                  <a:pt x="0" y="881298"/>
                  <a:pt x="0" y="594167"/>
                </a:cubicBezTo>
                <a:cubicBezTo>
                  <a:pt x="0" y="266018"/>
                  <a:pt x="266018" y="0"/>
                  <a:pt x="59416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algn="ctr"/>
            <a:r>
              <a:rPr lang="ru-RU" sz="1600" dirty="0">
                <a:solidFill>
                  <a:srgbClr val="FFFFFF"/>
                </a:solidFill>
              </a:rPr>
              <a:t>Программный комплекс </a:t>
            </a:r>
            <a:r>
              <a:rPr lang="ru-RU" sz="2000" dirty="0">
                <a:solidFill>
                  <a:srgbClr val="FFFFFF"/>
                </a:solidFill>
              </a:rPr>
              <a:t>«СДО»</a:t>
            </a:r>
          </a:p>
        </p:txBody>
      </p:sp>
      <p:sp>
        <p:nvSpPr>
          <p:cNvPr id="31" name="Freeform 30"/>
          <p:cNvSpPr/>
          <p:nvPr/>
        </p:nvSpPr>
        <p:spPr>
          <a:xfrm>
            <a:off x="2840780" y="2216229"/>
            <a:ext cx="2293930" cy="2729892"/>
          </a:xfrm>
          <a:custGeom>
            <a:avLst/>
            <a:gdLst>
              <a:gd name="connsiteX0" fmla="*/ 720181 w 1440362"/>
              <a:gd name="connsiteY0" fmla="*/ 0 h 1714103"/>
              <a:gd name="connsiteX1" fmla="*/ 1440362 w 1440362"/>
              <a:gd name="connsiteY1" fmla="*/ 720181 h 1714103"/>
              <a:gd name="connsiteX2" fmla="*/ 865323 w 1440362"/>
              <a:gd name="connsiteY2" fmla="*/ 1425731 h 1714103"/>
              <a:gd name="connsiteX3" fmla="*/ 836137 w 1440362"/>
              <a:gd name="connsiteY3" fmla="*/ 1428673 h 1714103"/>
              <a:gd name="connsiteX4" fmla="*/ 720181 w 1440362"/>
              <a:gd name="connsiteY4" fmla="*/ 1714103 h 1714103"/>
              <a:gd name="connsiteX5" fmla="*/ 604225 w 1440362"/>
              <a:gd name="connsiteY5" fmla="*/ 1428673 h 1714103"/>
              <a:gd name="connsiteX6" fmla="*/ 575040 w 1440362"/>
              <a:gd name="connsiteY6" fmla="*/ 1425731 h 1714103"/>
              <a:gd name="connsiteX7" fmla="*/ 0 w 1440362"/>
              <a:gd name="connsiteY7" fmla="*/ 720181 h 1714103"/>
              <a:gd name="connsiteX8" fmla="*/ 720181 w 1440362"/>
              <a:gd name="connsiteY8" fmla="*/ 0 h 1714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40362" h="1714103">
                <a:moveTo>
                  <a:pt x="720181" y="0"/>
                </a:moveTo>
                <a:cubicBezTo>
                  <a:pt x="1117926" y="0"/>
                  <a:pt x="1440362" y="322436"/>
                  <a:pt x="1440362" y="720181"/>
                </a:cubicBezTo>
                <a:cubicBezTo>
                  <a:pt x="1440362" y="1068208"/>
                  <a:pt x="1193497" y="1358576"/>
                  <a:pt x="865323" y="1425731"/>
                </a:cubicBezTo>
                <a:lnTo>
                  <a:pt x="836137" y="1428673"/>
                </a:lnTo>
                <a:lnTo>
                  <a:pt x="720181" y="1714103"/>
                </a:lnTo>
                <a:lnTo>
                  <a:pt x="604225" y="1428673"/>
                </a:lnTo>
                <a:lnTo>
                  <a:pt x="575040" y="1425731"/>
                </a:lnTo>
                <a:cubicBezTo>
                  <a:pt x="246865" y="1358576"/>
                  <a:pt x="0" y="1068208"/>
                  <a:pt x="0" y="720181"/>
                </a:cubicBezTo>
                <a:cubicBezTo>
                  <a:pt x="0" y="322436"/>
                  <a:pt x="322436" y="0"/>
                  <a:pt x="72018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algn="ctr"/>
            <a:r>
              <a:rPr lang="ru-RU" dirty="0">
                <a:solidFill>
                  <a:srgbClr val="FFFFFF"/>
                </a:solidFill>
              </a:rPr>
              <a:t>Образовательный портал </a:t>
            </a:r>
          </a:p>
          <a:p>
            <a:pPr algn="ctr"/>
            <a:r>
              <a:rPr lang="ru-RU" dirty="0">
                <a:solidFill>
                  <a:srgbClr val="FFFFFF"/>
                </a:solidFill>
              </a:rPr>
              <a:t>ФНС России</a:t>
            </a:r>
          </a:p>
          <a:p>
            <a:pPr algn="ctr"/>
            <a:r>
              <a:rPr lang="ru-RU" dirty="0">
                <a:solidFill>
                  <a:srgbClr val="FFFFFF"/>
                </a:solidFill>
              </a:rPr>
              <a:t>(edu.tax.nalog.ru)</a:t>
            </a:r>
          </a:p>
        </p:txBody>
      </p:sp>
      <p:sp>
        <p:nvSpPr>
          <p:cNvPr id="34" name="Freeform 33"/>
          <p:cNvSpPr/>
          <p:nvPr/>
        </p:nvSpPr>
        <p:spPr>
          <a:xfrm>
            <a:off x="5265555" y="1788607"/>
            <a:ext cx="2743733" cy="3157514"/>
          </a:xfrm>
          <a:custGeom>
            <a:avLst/>
            <a:gdLst>
              <a:gd name="connsiteX0" fmla="*/ 907570 w 1815140"/>
              <a:gd name="connsiteY0" fmla="*/ 0 h 2088881"/>
              <a:gd name="connsiteX1" fmla="*/ 1815140 w 1815140"/>
              <a:gd name="connsiteY1" fmla="*/ 907570 h 2088881"/>
              <a:gd name="connsiteX2" fmla="*/ 1090477 w 1815140"/>
              <a:gd name="connsiteY2" fmla="*/ 1796702 h 2088881"/>
              <a:gd name="connsiteX3" fmla="*/ 1022023 w 1815140"/>
              <a:gd name="connsiteY3" fmla="*/ 1807149 h 2088881"/>
              <a:gd name="connsiteX4" fmla="*/ 907569 w 1815140"/>
              <a:gd name="connsiteY4" fmla="*/ 2088881 h 2088881"/>
              <a:gd name="connsiteX5" fmla="*/ 793115 w 1815140"/>
              <a:gd name="connsiteY5" fmla="*/ 1807149 h 2088881"/>
              <a:gd name="connsiteX6" fmla="*/ 724663 w 1815140"/>
              <a:gd name="connsiteY6" fmla="*/ 1796702 h 2088881"/>
              <a:gd name="connsiteX7" fmla="*/ 0 w 1815140"/>
              <a:gd name="connsiteY7" fmla="*/ 907570 h 2088881"/>
              <a:gd name="connsiteX8" fmla="*/ 907570 w 1815140"/>
              <a:gd name="connsiteY8" fmla="*/ 0 h 2088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15140" h="2088881">
                <a:moveTo>
                  <a:pt x="907570" y="0"/>
                </a:moveTo>
                <a:cubicBezTo>
                  <a:pt x="1408807" y="0"/>
                  <a:pt x="1815140" y="406333"/>
                  <a:pt x="1815140" y="907570"/>
                </a:cubicBezTo>
                <a:cubicBezTo>
                  <a:pt x="1815140" y="1346152"/>
                  <a:pt x="1504042" y="1712074"/>
                  <a:pt x="1090477" y="1796702"/>
                </a:cubicBezTo>
                <a:lnTo>
                  <a:pt x="1022023" y="1807149"/>
                </a:lnTo>
                <a:lnTo>
                  <a:pt x="907569" y="2088881"/>
                </a:lnTo>
                <a:lnTo>
                  <a:pt x="793115" y="1807149"/>
                </a:lnTo>
                <a:lnTo>
                  <a:pt x="724663" y="1796702"/>
                </a:lnTo>
                <a:cubicBezTo>
                  <a:pt x="311099" y="1712074"/>
                  <a:pt x="0" y="1346152"/>
                  <a:pt x="0" y="907570"/>
                </a:cubicBezTo>
                <a:cubicBezTo>
                  <a:pt x="0" y="406333"/>
                  <a:pt x="406333" y="0"/>
                  <a:pt x="90757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algn="ctr"/>
            <a:r>
              <a:rPr lang="ru-RU" dirty="0"/>
              <a:t>Внешний модуль Образовательного портала </a:t>
            </a:r>
          </a:p>
          <a:p>
            <a:pPr algn="ctr"/>
            <a:r>
              <a:rPr lang="ru-RU" dirty="0"/>
              <a:t>ФНС России</a:t>
            </a:r>
            <a:endParaRPr lang="en-US" dirty="0"/>
          </a:p>
          <a:p>
            <a:pPr algn="ctr"/>
            <a:r>
              <a:rPr lang="en-US" dirty="0"/>
              <a:t>(u.nalog.ru)</a:t>
            </a:r>
            <a:r>
              <a:rPr lang="ru-RU" dirty="0"/>
              <a:t> </a:t>
            </a:r>
            <a:endParaRPr lang="en-US" dirty="0"/>
          </a:p>
        </p:txBody>
      </p:sp>
      <p:sp>
        <p:nvSpPr>
          <p:cNvPr id="35" name="Freeform 34"/>
          <p:cNvSpPr/>
          <p:nvPr/>
        </p:nvSpPr>
        <p:spPr>
          <a:xfrm>
            <a:off x="8119700" y="1296237"/>
            <a:ext cx="3272855" cy="3649882"/>
          </a:xfrm>
          <a:custGeom>
            <a:avLst/>
            <a:gdLst>
              <a:gd name="connsiteX0" fmla="*/ 1188133 w 2376266"/>
              <a:gd name="connsiteY0" fmla="*/ 0 h 2650008"/>
              <a:gd name="connsiteX1" fmla="*/ 2376266 w 2376266"/>
              <a:gd name="connsiteY1" fmla="*/ 1188133 h 2650008"/>
              <a:gd name="connsiteX2" fmla="*/ 1309613 w 2376266"/>
              <a:gd name="connsiteY2" fmla="*/ 2370132 h 2650008"/>
              <a:gd name="connsiteX3" fmla="*/ 1301669 w 2376266"/>
              <a:gd name="connsiteY3" fmla="*/ 2370533 h 2650008"/>
              <a:gd name="connsiteX4" fmla="*/ 1188132 w 2376266"/>
              <a:gd name="connsiteY4" fmla="*/ 2650008 h 2650008"/>
              <a:gd name="connsiteX5" fmla="*/ 1074596 w 2376266"/>
              <a:gd name="connsiteY5" fmla="*/ 2370533 h 2650008"/>
              <a:gd name="connsiteX6" fmla="*/ 1066653 w 2376266"/>
              <a:gd name="connsiteY6" fmla="*/ 2370132 h 2650008"/>
              <a:gd name="connsiteX7" fmla="*/ 0 w 2376266"/>
              <a:gd name="connsiteY7" fmla="*/ 1188133 h 2650008"/>
              <a:gd name="connsiteX8" fmla="*/ 1188133 w 2376266"/>
              <a:gd name="connsiteY8" fmla="*/ 0 h 2650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76266" h="2650008">
                <a:moveTo>
                  <a:pt x="1188133" y="0"/>
                </a:moveTo>
                <a:cubicBezTo>
                  <a:pt x="1844321" y="0"/>
                  <a:pt x="2376266" y="531945"/>
                  <a:pt x="2376266" y="1188133"/>
                </a:cubicBezTo>
                <a:cubicBezTo>
                  <a:pt x="2376266" y="1803309"/>
                  <a:pt x="1908736" y="2309288"/>
                  <a:pt x="1309613" y="2370132"/>
                </a:cubicBezTo>
                <a:lnTo>
                  <a:pt x="1301669" y="2370533"/>
                </a:lnTo>
                <a:lnTo>
                  <a:pt x="1188132" y="2650008"/>
                </a:lnTo>
                <a:lnTo>
                  <a:pt x="1074596" y="2370533"/>
                </a:lnTo>
                <a:lnTo>
                  <a:pt x="1066653" y="2370132"/>
                </a:lnTo>
                <a:cubicBezTo>
                  <a:pt x="467530" y="2309288"/>
                  <a:pt x="0" y="1803309"/>
                  <a:pt x="0" y="1188133"/>
                </a:cubicBezTo>
                <a:cubicBezTo>
                  <a:pt x="0" y="531945"/>
                  <a:pt x="531945" y="0"/>
                  <a:pt x="1188133" y="0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bIns="426720" rtlCol="0" anchor="ctr">
            <a:noAutofit/>
          </a:bodyPr>
          <a:lstStyle/>
          <a:p>
            <a:pPr algn="ctr"/>
            <a:r>
              <a:rPr lang="ru-RU" sz="2000" dirty="0"/>
              <a:t>Межведомственный интернет-университет</a:t>
            </a:r>
            <a:endParaRPr lang="en-US" sz="2000" dirty="0"/>
          </a:p>
        </p:txBody>
      </p:sp>
      <p:sp>
        <p:nvSpPr>
          <p:cNvPr id="18" name="Rectangle 17"/>
          <p:cNvSpPr/>
          <p:nvPr/>
        </p:nvSpPr>
        <p:spPr>
          <a:xfrm>
            <a:off x="791675" y="5261719"/>
            <a:ext cx="2087968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467" dirty="0"/>
              <a:t>201</a:t>
            </a:r>
            <a:r>
              <a:rPr lang="ru-RU" sz="1467" dirty="0"/>
              <a:t>1-2013</a:t>
            </a:r>
            <a:endParaRPr lang="en-US" sz="1467" dirty="0"/>
          </a:p>
        </p:txBody>
      </p:sp>
      <p:sp>
        <p:nvSpPr>
          <p:cNvPr id="19" name="Rectangle 18"/>
          <p:cNvSpPr/>
          <p:nvPr/>
        </p:nvSpPr>
        <p:spPr>
          <a:xfrm>
            <a:off x="3081920" y="5261720"/>
            <a:ext cx="1799933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n-NO" sz="1467" dirty="0"/>
              <a:t>201</a:t>
            </a:r>
            <a:r>
              <a:rPr lang="ru-RU" sz="1467" dirty="0"/>
              <a:t>4-2016</a:t>
            </a:r>
            <a:endParaRPr lang="en-US" sz="1467" dirty="0"/>
          </a:p>
        </p:txBody>
      </p:sp>
      <p:sp>
        <p:nvSpPr>
          <p:cNvPr id="21" name="Rectangle 20"/>
          <p:cNvSpPr/>
          <p:nvPr/>
        </p:nvSpPr>
        <p:spPr>
          <a:xfrm>
            <a:off x="5646019" y="5261720"/>
            <a:ext cx="1799933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67" dirty="0"/>
              <a:t>2017</a:t>
            </a:r>
            <a:r>
              <a:rPr lang="ru-RU" sz="1467" dirty="0"/>
              <a:t>-2018</a:t>
            </a:r>
            <a:endParaRPr lang="en-US" sz="1467" dirty="0"/>
          </a:p>
        </p:txBody>
      </p:sp>
      <p:sp>
        <p:nvSpPr>
          <p:cNvPr id="22" name="Rectangle 21"/>
          <p:cNvSpPr/>
          <p:nvPr/>
        </p:nvSpPr>
        <p:spPr>
          <a:xfrm>
            <a:off x="8856574" y="5261720"/>
            <a:ext cx="1799933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67" dirty="0"/>
              <a:t>2019-…</a:t>
            </a:r>
            <a:endParaRPr lang="en-US" sz="1467" dirty="0"/>
          </a:p>
        </p:txBody>
      </p:sp>
      <p:sp useBgFill="1">
        <p:nvSpPr>
          <p:cNvPr id="23" name="Oval 22"/>
          <p:cNvSpPr/>
          <p:nvPr/>
        </p:nvSpPr>
        <p:spPr>
          <a:xfrm>
            <a:off x="1751781" y="4989437"/>
            <a:ext cx="167755" cy="167755"/>
          </a:xfrm>
          <a:prstGeom prst="ellipse">
            <a:avLst/>
          </a:prstGeom>
          <a:ln w="381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25" name="Straight Connector 24"/>
          <p:cNvCxnSpPr>
            <a:stCxn id="23" idx="2"/>
          </p:cNvCxnSpPr>
          <p:nvPr/>
        </p:nvCxnSpPr>
        <p:spPr>
          <a:xfrm flipH="1">
            <a:off x="-240704" y="5073315"/>
            <a:ext cx="199248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6" name="Oval 25"/>
          <p:cNvSpPr/>
          <p:nvPr/>
        </p:nvSpPr>
        <p:spPr>
          <a:xfrm>
            <a:off x="3898009" y="4989437"/>
            <a:ext cx="167755" cy="167755"/>
          </a:xfrm>
          <a:prstGeom prst="ellipse">
            <a:avLst/>
          </a:prstGeom>
          <a:ln w="38100">
            <a:solidFill>
              <a:schemeClr val="accent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27" name="Straight Connector 26"/>
          <p:cNvCxnSpPr>
            <a:stCxn id="26" idx="2"/>
            <a:endCxn id="23" idx="6"/>
          </p:cNvCxnSpPr>
          <p:nvPr/>
        </p:nvCxnSpPr>
        <p:spPr>
          <a:xfrm flipH="1">
            <a:off x="1919537" y="5073315"/>
            <a:ext cx="1978473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Oval 28"/>
          <p:cNvSpPr/>
          <p:nvPr/>
        </p:nvSpPr>
        <p:spPr>
          <a:xfrm>
            <a:off x="6562588" y="4989437"/>
            <a:ext cx="167755" cy="167755"/>
          </a:xfrm>
          <a:prstGeom prst="ellipse">
            <a:avLst/>
          </a:prstGeom>
          <a:ln w="38100">
            <a:solidFill>
              <a:schemeClr val="accent5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/>
              <a:t>0</a:t>
            </a:r>
            <a:endParaRPr lang="en-US" sz="3200" dirty="0"/>
          </a:p>
        </p:txBody>
      </p:sp>
      <p:cxnSp>
        <p:nvCxnSpPr>
          <p:cNvPr id="30" name="Straight Connector 29"/>
          <p:cNvCxnSpPr>
            <a:stCxn id="29" idx="2"/>
            <a:endCxn id="26" idx="6"/>
          </p:cNvCxnSpPr>
          <p:nvPr/>
        </p:nvCxnSpPr>
        <p:spPr>
          <a:xfrm flipH="1">
            <a:off x="4065764" y="5073315"/>
            <a:ext cx="2496824" cy="0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32" name="Oval 31"/>
          <p:cNvSpPr/>
          <p:nvPr/>
        </p:nvSpPr>
        <p:spPr>
          <a:xfrm>
            <a:off x="9650144" y="4989437"/>
            <a:ext cx="167755" cy="167755"/>
          </a:xfrm>
          <a:prstGeom prst="ellipse">
            <a:avLst/>
          </a:prstGeom>
          <a:ln w="38100">
            <a:solidFill>
              <a:schemeClr val="tx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cxnSp>
        <p:nvCxnSpPr>
          <p:cNvPr id="33" name="Straight Connector 32"/>
          <p:cNvCxnSpPr>
            <a:stCxn id="32" idx="2"/>
            <a:endCxn id="29" idx="6"/>
          </p:cNvCxnSpPr>
          <p:nvPr/>
        </p:nvCxnSpPr>
        <p:spPr>
          <a:xfrm flipH="1">
            <a:off x="6730343" y="5073315"/>
            <a:ext cx="2919801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457200" y="-9525"/>
            <a:ext cx="57150" cy="1197898"/>
          </a:xfrm>
          <a:prstGeom prst="rect">
            <a:avLst/>
          </a:prstGeom>
          <a:solidFill>
            <a:srgbClr val="C00000"/>
          </a:solidFill>
          <a:ln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Номер слайда 18"/>
          <p:cNvSpPr txBox="1">
            <a:spLocks/>
          </p:cNvSpPr>
          <p:nvPr/>
        </p:nvSpPr>
        <p:spPr>
          <a:xfrm>
            <a:off x="10387583" y="6303587"/>
            <a:ext cx="1045023" cy="27699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200" dirty="0" smtClean="0"/>
              <a:t>7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220598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2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6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100"/>
                            </p:stCondLst>
                            <p:childTnLst>
                              <p:par>
                                <p:cTn id="4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3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4" grpId="0" animBg="1"/>
      <p:bldP spid="35" grpId="0" animBg="1"/>
      <p:bldP spid="18" grpId="0"/>
      <p:bldP spid="19" grpId="0"/>
      <p:bldP spid="21" grpId="0"/>
      <p:bldP spid="22" grpId="0"/>
      <p:bldP spid="23" grpId="0" animBg="1"/>
      <p:bldP spid="26" grpId="0" animBg="1"/>
      <p:bldP spid="29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554" y="1760138"/>
            <a:ext cx="2499362" cy="156054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="" xmlns:a16="http://schemas.microsoft.com/office/drawing/2014/main" id="{0BB8483E-B443-45D4-A647-AD94F54FC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0252" y="5344662"/>
            <a:ext cx="1991893" cy="674398"/>
          </a:xfrm>
          <a:prstGeom prst="rect">
            <a:avLst/>
          </a:prstGeom>
        </p:spPr>
      </p:pic>
      <p:sp>
        <p:nvSpPr>
          <p:cNvPr id="10" name="Freeform 23"/>
          <p:cNvSpPr>
            <a:spLocks noEditPoints="1"/>
          </p:cNvSpPr>
          <p:nvPr/>
        </p:nvSpPr>
        <p:spPr bwMode="auto">
          <a:xfrm>
            <a:off x="4224816" y="4175277"/>
            <a:ext cx="711268" cy="677021"/>
          </a:xfrm>
          <a:custGeom>
            <a:avLst/>
            <a:gdLst>
              <a:gd name="T0" fmla="*/ 704 w 706"/>
              <a:gd name="T1" fmla="*/ 161 h 672"/>
              <a:gd name="T2" fmla="*/ 634 w 706"/>
              <a:gd name="T3" fmla="*/ 72 h 672"/>
              <a:gd name="T4" fmla="*/ 629 w 706"/>
              <a:gd name="T5" fmla="*/ 70 h 672"/>
              <a:gd name="T6" fmla="*/ 360 w 706"/>
              <a:gd name="T7" fmla="*/ 70 h 672"/>
              <a:gd name="T8" fmla="*/ 360 w 706"/>
              <a:gd name="T9" fmla="*/ 7 h 672"/>
              <a:gd name="T10" fmla="*/ 353 w 706"/>
              <a:gd name="T11" fmla="*/ 0 h 672"/>
              <a:gd name="T12" fmla="*/ 346 w 706"/>
              <a:gd name="T13" fmla="*/ 7 h 672"/>
              <a:gd name="T14" fmla="*/ 346 w 706"/>
              <a:gd name="T15" fmla="*/ 70 h 672"/>
              <a:gd name="T16" fmla="*/ 129 w 706"/>
              <a:gd name="T17" fmla="*/ 70 h 672"/>
              <a:gd name="T18" fmla="*/ 122 w 706"/>
              <a:gd name="T19" fmla="*/ 77 h 672"/>
              <a:gd name="T20" fmla="*/ 122 w 706"/>
              <a:gd name="T21" fmla="*/ 253 h 672"/>
              <a:gd name="T22" fmla="*/ 129 w 706"/>
              <a:gd name="T23" fmla="*/ 260 h 672"/>
              <a:gd name="T24" fmla="*/ 346 w 706"/>
              <a:gd name="T25" fmla="*/ 260 h 672"/>
              <a:gd name="T26" fmla="*/ 346 w 706"/>
              <a:gd name="T27" fmla="*/ 329 h 672"/>
              <a:gd name="T28" fmla="*/ 77 w 706"/>
              <a:gd name="T29" fmla="*/ 329 h 672"/>
              <a:gd name="T30" fmla="*/ 72 w 706"/>
              <a:gd name="T31" fmla="*/ 332 h 672"/>
              <a:gd name="T32" fmla="*/ 2 w 706"/>
              <a:gd name="T33" fmla="*/ 420 h 672"/>
              <a:gd name="T34" fmla="*/ 2 w 706"/>
              <a:gd name="T35" fmla="*/ 429 h 672"/>
              <a:gd name="T36" fmla="*/ 72 w 706"/>
              <a:gd name="T37" fmla="*/ 517 h 672"/>
              <a:gd name="T38" fmla="*/ 77 w 706"/>
              <a:gd name="T39" fmla="*/ 519 h 672"/>
              <a:gd name="T40" fmla="*/ 346 w 706"/>
              <a:gd name="T41" fmla="*/ 519 h 672"/>
              <a:gd name="T42" fmla="*/ 346 w 706"/>
              <a:gd name="T43" fmla="*/ 665 h 672"/>
              <a:gd name="T44" fmla="*/ 353 w 706"/>
              <a:gd name="T45" fmla="*/ 672 h 672"/>
              <a:gd name="T46" fmla="*/ 360 w 706"/>
              <a:gd name="T47" fmla="*/ 665 h 672"/>
              <a:gd name="T48" fmla="*/ 360 w 706"/>
              <a:gd name="T49" fmla="*/ 519 h 672"/>
              <a:gd name="T50" fmla="*/ 577 w 706"/>
              <a:gd name="T51" fmla="*/ 519 h 672"/>
              <a:gd name="T52" fmla="*/ 584 w 706"/>
              <a:gd name="T53" fmla="*/ 512 h 672"/>
              <a:gd name="T54" fmla="*/ 584 w 706"/>
              <a:gd name="T55" fmla="*/ 336 h 672"/>
              <a:gd name="T56" fmla="*/ 577 w 706"/>
              <a:gd name="T57" fmla="*/ 329 h 672"/>
              <a:gd name="T58" fmla="*/ 360 w 706"/>
              <a:gd name="T59" fmla="*/ 329 h 672"/>
              <a:gd name="T60" fmla="*/ 360 w 706"/>
              <a:gd name="T61" fmla="*/ 260 h 672"/>
              <a:gd name="T62" fmla="*/ 629 w 706"/>
              <a:gd name="T63" fmla="*/ 260 h 672"/>
              <a:gd name="T64" fmla="*/ 634 w 706"/>
              <a:gd name="T65" fmla="*/ 257 h 672"/>
              <a:gd name="T66" fmla="*/ 704 w 706"/>
              <a:gd name="T67" fmla="*/ 169 h 672"/>
              <a:gd name="T68" fmla="*/ 704 w 706"/>
              <a:gd name="T69" fmla="*/ 161 h 672"/>
              <a:gd name="T70" fmla="*/ 570 w 706"/>
              <a:gd name="T71" fmla="*/ 505 h 672"/>
              <a:gd name="T72" fmla="*/ 80 w 706"/>
              <a:gd name="T73" fmla="*/ 505 h 672"/>
              <a:gd name="T74" fmla="*/ 16 w 706"/>
              <a:gd name="T75" fmla="*/ 424 h 672"/>
              <a:gd name="T76" fmla="*/ 80 w 706"/>
              <a:gd name="T77" fmla="*/ 343 h 672"/>
              <a:gd name="T78" fmla="*/ 353 w 706"/>
              <a:gd name="T79" fmla="*/ 343 h 672"/>
              <a:gd name="T80" fmla="*/ 353 w 706"/>
              <a:gd name="T81" fmla="*/ 343 h 672"/>
              <a:gd name="T82" fmla="*/ 353 w 706"/>
              <a:gd name="T83" fmla="*/ 343 h 672"/>
              <a:gd name="T84" fmla="*/ 570 w 706"/>
              <a:gd name="T85" fmla="*/ 343 h 672"/>
              <a:gd name="T86" fmla="*/ 570 w 706"/>
              <a:gd name="T87" fmla="*/ 505 h 672"/>
              <a:gd name="T88" fmla="*/ 626 w 706"/>
              <a:gd name="T89" fmla="*/ 246 h 672"/>
              <a:gd name="T90" fmla="*/ 136 w 706"/>
              <a:gd name="T91" fmla="*/ 246 h 672"/>
              <a:gd name="T92" fmla="*/ 136 w 706"/>
              <a:gd name="T93" fmla="*/ 84 h 672"/>
              <a:gd name="T94" fmla="*/ 626 w 706"/>
              <a:gd name="T95" fmla="*/ 84 h 672"/>
              <a:gd name="T96" fmla="*/ 690 w 706"/>
              <a:gd name="T97" fmla="*/ 165 h 672"/>
              <a:gd name="T98" fmla="*/ 626 w 706"/>
              <a:gd name="T99" fmla="*/ 246 h 6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706" h="672">
                <a:moveTo>
                  <a:pt x="704" y="161"/>
                </a:moveTo>
                <a:cubicBezTo>
                  <a:pt x="634" y="72"/>
                  <a:pt x="634" y="72"/>
                  <a:pt x="634" y="72"/>
                </a:cubicBezTo>
                <a:cubicBezTo>
                  <a:pt x="633" y="71"/>
                  <a:pt x="631" y="70"/>
                  <a:pt x="629" y="70"/>
                </a:cubicBezTo>
                <a:cubicBezTo>
                  <a:pt x="360" y="70"/>
                  <a:pt x="360" y="70"/>
                  <a:pt x="360" y="70"/>
                </a:cubicBezTo>
                <a:cubicBezTo>
                  <a:pt x="360" y="7"/>
                  <a:pt x="360" y="7"/>
                  <a:pt x="360" y="7"/>
                </a:cubicBezTo>
                <a:cubicBezTo>
                  <a:pt x="360" y="3"/>
                  <a:pt x="357" y="0"/>
                  <a:pt x="353" y="0"/>
                </a:cubicBezTo>
                <a:cubicBezTo>
                  <a:pt x="349" y="0"/>
                  <a:pt x="346" y="3"/>
                  <a:pt x="346" y="7"/>
                </a:cubicBezTo>
                <a:cubicBezTo>
                  <a:pt x="346" y="70"/>
                  <a:pt x="346" y="70"/>
                  <a:pt x="346" y="70"/>
                </a:cubicBezTo>
                <a:cubicBezTo>
                  <a:pt x="129" y="70"/>
                  <a:pt x="129" y="70"/>
                  <a:pt x="129" y="70"/>
                </a:cubicBezTo>
                <a:cubicBezTo>
                  <a:pt x="126" y="70"/>
                  <a:pt x="122" y="73"/>
                  <a:pt x="122" y="77"/>
                </a:cubicBezTo>
                <a:cubicBezTo>
                  <a:pt x="122" y="253"/>
                  <a:pt x="122" y="253"/>
                  <a:pt x="122" y="253"/>
                </a:cubicBezTo>
                <a:cubicBezTo>
                  <a:pt x="122" y="257"/>
                  <a:pt x="126" y="260"/>
                  <a:pt x="129" y="260"/>
                </a:cubicBezTo>
                <a:cubicBezTo>
                  <a:pt x="346" y="260"/>
                  <a:pt x="346" y="260"/>
                  <a:pt x="346" y="260"/>
                </a:cubicBezTo>
                <a:cubicBezTo>
                  <a:pt x="346" y="329"/>
                  <a:pt x="346" y="329"/>
                  <a:pt x="346" y="329"/>
                </a:cubicBezTo>
                <a:cubicBezTo>
                  <a:pt x="77" y="329"/>
                  <a:pt x="77" y="329"/>
                  <a:pt x="77" y="329"/>
                </a:cubicBezTo>
                <a:cubicBezTo>
                  <a:pt x="75" y="329"/>
                  <a:pt x="73" y="330"/>
                  <a:pt x="72" y="332"/>
                </a:cubicBezTo>
                <a:cubicBezTo>
                  <a:pt x="2" y="420"/>
                  <a:pt x="2" y="420"/>
                  <a:pt x="2" y="420"/>
                </a:cubicBezTo>
                <a:cubicBezTo>
                  <a:pt x="0" y="423"/>
                  <a:pt x="0" y="426"/>
                  <a:pt x="2" y="429"/>
                </a:cubicBezTo>
                <a:cubicBezTo>
                  <a:pt x="72" y="517"/>
                  <a:pt x="72" y="517"/>
                  <a:pt x="72" y="517"/>
                </a:cubicBezTo>
                <a:cubicBezTo>
                  <a:pt x="73" y="519"/>
                  <a:pt x="75" y="519"/>
                  <a:pt x="77" y="519"/>
                </a:cubicBezTo>
                <a:cubicBezTo>
                  <a:pt x="346" y="519"/>
                  <a:pt x="346" y="519"/>
                  <a:pt x="346" y="519"/>
                </a:cubicBezTo>
                <a:cubicBezTo>
                  <a:pt x="346" y="665"/>
                  <a:pt x="346" y="665"/>
                  <a:pt x="346" y="665"/>
                </a:cubicBezTo>
                <a:cubicBezTo>
                  <a:pt x="346" y="669"/>
                  <a:pt x="349" y="672"/>
                  <a:pt x="353" y="672"/>
                </a:cubicBezTo>
                <a:cubicBezTo>
                  <a:pt x="357" y="672"/>
                  <a:pt x="360" y="669"/>
                  <a:pt x="360" y="665"/>
                </a:cubicBezTo>
                <a:cubicBezTo>
                  <a:pt x="360" y="519"/>
                  <a:pt x="360" y="519"/>
                  <a:pt x="360" y="519"/>
                </a:cubicBezTo>
                <a:cubicBezTo>
                  <a:pt x="577" y="519"/>
                  <a:pt x="577" y="519"/>
                  <a:pt x="577" y="519"/>
                </a:cubicBezTo>
                <a:cubicBezTo>
                  <a:pt x="580" y="519"/>
                  <a:pt x="584" y="516"/>
                  <a:pt x="584" y="512"/>
                </a:cubicBezTo>
                <a:cubicBezTo>
                  <a:pt x="584" y="336"/>
                  <a:pt x="584" y="336"/>
                  <a:pt x="584" y="336"/>
                </a:cubicBezTo>
                <a:cubicBezTo>
                  <a:pt x="584" y="332"/>
                  <a:pt x="580" y="329"/>
                  <a:pt x="577" y="329"/>
                </a:cubicBezTo>
                <a:cubicBezTo>
                  <a:pt x="360" y="329"/>
                  <a:pt x="360" y="329"/>
                  <a:pt x="360" y="329"/>
                </a:cubicBezTo>
                <a:cubicBezTo>
                  <a:pt x="360" y="260"/>
                  <a:pt x="360" y="260"/>
                  <a:pt x="360" y="260"/>
                </a:cubicBezTo>
                <a:cubicBezTo>
                  <a:pt x="629" y="260"/>
                  <a:pt x="629" y="260"/>
                  <a:pt x="629" y="260"/>
                </a:cubicBezTo>
                <a:cubicBezTo>
                  <a:pt x="631" y="260"/>
                  <a:pt x="633" y="259"/>
                  <a:pt x="634" y="257"/>
                </a:cubicBezTo>
                <a:cubicBezTo>
                  <a:pt x="704" y="169"/>
                  <a:pt x="704" y="169"/>
                  <a:pt x="704" y="169"/>
                </a:cubicBezTo>
                <a:cubicBezTo>
                  <a:pt x="706" y="167"/>
                  <a:pt x="706" y="163"/>
                  <a:pt x="704" y="161"/>
                </a:cubicBezTo>
                <a:close/>
                <a:moveTo>
                  <a:pt x="570" y="505"/>
                </a:moveTo>
                <a:cubicBezTo>
                  <a:pt x="80" y="505"/>
                  <a:pt x="80" y="505"/>
                  <a:pt x="80" y="505"/>
                </a:cubicBezTo>
                <a:cubicBezTo>
                  <a:pt x="16" y="424"/>
                  <a:pt x="16" y="424"/>
                  <a:pt x="16" y="424"/>
                </a:cubicBezTo>
                <a:cubicBezTo>
                  <a:pt x="80" y="343"/>
                  <a:pt x="80" y="343"/>
                  <a:pt x="80" y="343"/>
                </a:cubicBezTo>
                <a:cubicBezTo>
                  <a:pt x="353" y="343"/>
                  <a:pt x="353" y="343"/>
                  <a:pt x="353" y="343"/>
                </a:cubicBezTo>
                <a:cubicBezTo>
                  <a:pt x="353" y="343"/>
                  <a:pt x="353" y="343"/>
                  <a:pt x="353" y="343"/>
                </a:cubicBezTo>
                <a:cubicBezTo>
                  <a:pt x="353" y="343"/>
                  <a:pt x="353" y="343"/>
                  <a:pt x="353" y="343"/>
                </a:cubicBezTo>
                <a:cubicBezTo>
                  <a:pt x="570" y="343"/>
                  <a:pt x="570" y="343"/>
                  <a:pt x="570" y="343"/>
                </a:cubicBezTo>
                <a:lnTo>
                  <a:pt x="570" y="505"/>
                </a:lnTo>
                <a:close/>
                <a:moveTo>
                  <a:pt x="626" y="246"/>
                </a:moveTo>
                <a:cubicBezTo>
                  <a:pt x="136" y="246"/>
                  <a:pt x="136" y="246"/>
                  <a:pt x="136" y="246"/>
                </a:cubicBezTo>
                <a:cubicBezTo>
                  <a:pt x="136" y="84"/>
                  <a:pt x="136" y="84"/>
                  <a:pt x="136" y="84"/>
                </a:cubicBezTo>
                <a:cubicBezTo>
                  <a:pt x="626" y="84"/>
                  <a:pt x="626" y="84"/>
                  <a:pt x="626" y="84"/>
                </a:cubicBezTo>
                <a:cubicBezTo>
                  <a:pt x="690" y="165"/>
                  <a:pt x="690" y="165"/>
                  <a:pt x="690" y="165"/>
                </a:cubicBezTo>
                <a:lnTo>
                  <a:pt x="626" y="24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771430" y="447433"/>
            <a:ext cx="10515600" cy="817879"/>
          </a:xfrm>
        </p:spPr>
        <p:txBody>
          <a:bodyPr/>
          <a:lstStyle/>
          <a:p>
            <a:r>
              <a:rPr lang="ru-RU" sz="2800" dirty="0"/>
              <a:t>МЫ РАБОТАЕМ ВМЕСТЕ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57200" y="-9525"/>
            <a:ext cx="57150" cy="1197898"/>
          </a:xfrm>
          <a:prstGeom prst="rect">
            <a:avLst/>
          </a:prstGeom>
          <a:solidFill>
            <a:srgbClr val="C00000"/>
          </a:solidFill>
          <a:ln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8F1E3BC7-2638-459B-AA1E-803455D3A5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3508" y="4573443"/>
            <a:ext cx="1438717" cy="119818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F3CD633C-C2EA-4B73-B526-6C7AC8766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4536" y="3967742"/>
            <a:ext cx="1084741" cy="147484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49AAD3E5-E20A-45BB-B8D4-18470ADB9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423" y="5011542"/>
            <a:ext cx="1219646" cy="1154308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="" xmlns:a16="http://schemas.microsoft.com/office/drawing/2014/main" id="{997FAC03-1ADF-4267-81EE-5BC075ECC1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2884" y="1626836"/>
            <a:ext cx="1518139" cy="137002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556" y="1282518"/>
            <a:ext cx="1098920" cy="109892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7574011" y="3065361"/>
            <a:ext cx="2106020" cy="1212027"/>
            <a:chOff x="6913517" y="3232099"/>
            <a:chExt cx="2109040" cy="1222880"/>
          </a:xfrm>
        </p:grpSpPr>
        <p:pic>
          <p:nvPicPr>
            <p:cNvPr id="34" name="Рисунок 33">
              <a:extLst>
                <a:ext uri="{FF2B5EF4-FFF2-40B4-BE49-F238E27FC236}">
                  <a16:creationId xmlns="" xmlns:a16="http://schemas.microsoft.com/office/drawing/2014/main" id="{ABC04AE7-8B2C-491A-9D4D-819C0459A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449793" y="3232099"/>
              <a:ext cx="943178" cy="943178"/>
            </a:xfrm>
            <a:prstGeom prst="rect">
              <a:avLst/>
            </a:prstGeom>
          </p:spPr>
        </p:pic>
        <p:sp>
          <p:nvSpPr>
            <p:cNvPr id="47" name="Rectangle 50"/>
            <p:cNvSpPr/>
            <p:nvPr/>
          </p:nvSpPr>
          <p:spPr>
            <a:xfrm>
              <a:off x="6913517" y="4090777"/>
              <a:ext cx="2109040" cy="36420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Aft>
                  <a:spcPts val="200"/>
                </a:spcAft>
              </a:pPr>
              <a:r>
                <a:rPr lang="ru-RU" sz="800" dirty="0">
                  <a:solidFill>
                    <a:srgbClr val="0070C0"/>
                  </a:solidFill>
                </a:rPr>
                <a:t>Приволжский институт </a:t>
              </a:r>
            </a:p>
            <a:p>
              <a:pPr algn="ctr">
                <a:spcAft>
                  <a:spcPts val="200"/>
                </a:spcAft>
              </a:pPr>
              <a:r>
                <a:rPr lang="ru-RU" sz="800" dirty="0">
                  <a:solidFill>
                    <a:srgbClr val="0070C0"/>
                  </a:solidFill>
                </a:rPr>
                <a:t>повышения квалификации ФНС России</a:t>
              </a:r>
              <a:endParaRPr lang="en-US" sz="800" dirty="0">
                <a:solidFill>
                  <a:srgbClr val="0070C0"/>
                </a:solidFill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562"/>
          <a:stretch/>
        </p:blipFill>
        <p:spPr>
          <a:xfrm>
            <a:off x="2634512" y="3065361"/>
            <a:ext cx="2066869" cy="725733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4936084" y="2441359"/>
            <a:ext cx="2489584" cy="2570183"/>
            <a:chOff x="4936084" y="2441359"/>
            <a:chExt cx="2489584" cy="2570183"/>
          </a:xfrm>
        </p:grpSpPr>
        <p:sp useBgFill="1">
          <p:nvSpPr>
            <p:cNvPr id="25" name="Oval 24"/>
            <p:cNvSpPr/>
            <p:nvPr/>
          </p:nvSpPr>
          <p:spPr>
            <a:xfrm>
              <a:off x="5229246" y="2774751"/>
              <a:ext cx="1929858" cy="1930414"/>
            </a:xfrm>
            <a:prstGeom prst="ellipse">
              <a:avLst/>
            </a:prstGeom>
            <a:ln w="31750">
              <a:solidFill>
                <a:srgbClr val="FFC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9000"/>
                </a:lnSpc>
              </a:pPr>
              <a:r>
                <a:rPr lang="ru-RU" b="1" dirty="0">
                  <a:solidFill>
                    <a:schemeClr val="accent4">
                      <a:lumMod val="75000"/>
                    </a:schemeClr>
                  </a:solidFill>
                </a:rPr>
                <a:t>МЫ ОТКРЫТЫ ДЛЯ ВСЕХ</a:t>
              </a:r>
              <a:endParaRPr lang="en-US" b="1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cxnSp>
          <p:nvCxnSpPr>
            <p:cNvPr id="19" name="Прямая соединительная линия 18"/>
            <p:cNvCxnSpPr>
              <a:stCxn id="25" idx="0"/>
            </p:cNvCxnSpPr>
            <p:nvPr/>
          </p:nvCxnSpPr>
          <p:spPr>
            <a:xfrm flipH="1" flipV="1">
              <a:off x="6187736" y="2441359"/>
              <a:ext cx="6439" cy="333392"/>
            </a:xfrm>
            <a:prstGeom prst="line">
              <a:avLst/>
            </a:prstGeom>
            <a:ln w="31750"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8" name="Прямая соединительная линия 37"/>
            <p:cNvCxnSpPr/>
            <p:nvPr/>
          </p:nvCxnSpPr>
          <p:spPr>
            <a:xfrm flipV="1">
              <a:off x="6866827" y="2858610"/>
              <a:ext cx="273410" cy="206751"/>
            </a:xfrm>
            <a:prstGeom prst="line">
              <a:avLst/>
            </a:prstGeom>
            <a:ln w="31750"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5338916" y="2774751"/>
              <a:ext cx="248139" cy="222114"/>
            </a:xfrm>
            <a:prstGeom prst="line">
              <a:avLst/>
            </a:prstGeom>
            <a:ln w="31750"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49" name="Прямая соединительная линия 48"/>
            <p:cNvCxnSpPr/>
            <p:nvPr/>
          </p:nvCxnSpPr>
          <p:spPr>
            <a:xfrm>
              <a:off x="6997453" y="4292512"/>
              <a:ext cx="285431" cy="152045"/>
            </a:xfrm>
            <a:prstGeom prst="line">
              <a:avLst/>
            </a:prstGeom>
            <a:ln w="31750"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2" name="Прямая соединительная линия 51"/>
            <p:cNvCxnSpPr/>
            <p:nvPr/>
          </p:nvCxnSpPr>
          <p:spPr>
            <a:xfrm>
              <a:off x="6493200" y="4648806"/>
              <a:ext cx="133742" cy="362736"/>
            </a:xfrm>
            <a:prstGeom prst="line">
              <a:avLst/>
            </a:prstGeom>
            <a:ln w="31750"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3" name="Прямая соединительная линия 52"/>
            <p:cNvCxnSpPr/>
            <p:nvPr/>
          </p:nvCxnSpPr>
          <p:spPr>
            <a:xfrm flipV="1">
              <a:off x="5060272" y="4149276"/>
              <a:ext cx="278644" cy="143236"/>
            </a:xfrm>
            <a:prstGeom prst="line">
              <a:avLst/>
            </a:prstGeom>
            <a:ln w="31750"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54" name="Прямая соединительная линия 53"/>
            <p:cNvCxnSpPr/>
            <p:nvPr/>
          </p:nvCxnSpPr>
          <p:spPr>
            <a:xfrm>
              <a:off x="4936084" y="3673035"/>
              <a:ext cx="293162" cy="1"/>
            </a:xfrm>
            <a:prstGeom prst="line">
              <a:avLst/>
            </a:prstGeom>
            <a:ln w="31750"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7140237" y="3673035"/>
              <a:ext cx="285431" cy="0"/>
            </a:xfrm>
            <a:prstGeom prst="line">
              <a:avLst/>
            </a:prstGeom>
            <a:ln w="31750"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5587055" y="4595540"/>
              <a:ext cx="152917" cy="256758"/>
            </a:xfrm>
            <a:prstGeom prst="line">
              <a:avLst/>
            </a:prstGeom>
            <a:ln w="31750">
              <a:tailEnd type="non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7" name="Номер слайда 18">
            <a:extLst>
              <a:ext uri="{FF2B5EF4-FFF2-40B4-BE49-F238E27FC236}">
                <a16:creationId xmlns="" xmlns:a16="http://schemas.microsoft.com/office/drawing/2014/main" id="{94F0D57C-A03A-47CC-89CC-04F6B9D336DA}"/>
              </a:ext>
            </a:extLst>
          </p:cNvPr>
          <p:cNvSpPr txBox="1">
            <a:spLocks/>
          </p:cNvSpPr>
          <p:nvPr/>
        </p:nvSpPr>
        <p:spPr>
          <a:xfrm>
            <a:off x="10387583" y="6303587"/>
            <a:ext cx="1045023" cy="27699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B4C186-31D4-3246-8037-14CE22E624E5}" type="slidenum">
              <a:rPr lang="ru-RU" sz="1200" smtClean="0"/>
              <a:pPr algn="r"/>
              <a:t>8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4222668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/>
          <p:cNvSpPr>
            <a:spLocks/>
          </p:cNvSpPr>
          <p:nvPr/>
        </p:nvSpPr>
        <p:spPr bwMode="auto">
          <a:xfrm rot="547283">
            <a:off x="785199" y="1523841"/>
            <a:ext cx="2288431" cy="1943658"/>
          </a:xfrm>
          <a:custGeom>
            <a:avLst/>
            <a:gdLst>
              <a:gd name="T0" fmla="*/ 340 w 423"/>
              <a:gd name="T1" fmla="*/ 339 h 419"/>
              <a:gd name="T2" fmla="*/ 423 w 423"/>
              <a:gd name="T3" fmla="*/ 182 h 419"/>
              <a:gd name="T4" fmla="*/ 210 w 423"/>
              <a:gd name="T5" fmla="*/ 10 h 419"/>
              <a:gd name="T6" fmla="*/ 0 w 423"/>
              <a:gd name="T7" fmla="*/ 197 h 419"/>
              <a:gd name="T8" fmla="*/ 210 w 423"/>
              <a:gd name="T9" fmla="*/ 384 h 419"/>
              <a:gd name="T10" fmla="*/ 262 w 423"/>
              <a:gd name="T11" fmla="*/ 377 h 419"/>
              <a:gd name="T12" fmla="*/ 382 w 423"/>
              <a:gd name="T13" fmla="*/ 419 h 419"/>
              <a:gd name="T14" fmla="*/ 340 w 423"/>
              <a:gd name="T15" fmla="*/ 339 h 4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3" h="419">
                <a:moveTo>
                  <a:pt x="340" y="339"/>
                </a:moveTo>
                <a:cubicBezTo>
                  <a:pt x="390" y="300"/>
                  <a:pt x="423" y="242"/>
                  <a:pt x="423" y="182"/>
                </a:cubicBezTo>
                <a:cubicBezTo>
                  <a:pt x="423" y="79"/>
                  <a:pt x="332" y="0"/>
                  <a:pt x="210" y="10"/>
                </a:cubicBezTo>
                <a:cubicBezTo>
                  <a:pt x="95" y="20"/>
                  <a:pt x="0" y="94"/>
                  <a:pt x="0" y="197"/>
                </a:cubicBezTo>
                <a:cubicBezTo>
                  <a:pt x="0" y="300"/>
                  <a:pt x="94" y="384"/>
                  <a:pt x="210" y="384"/>
                </a:cubicBezTo>
                <a:cubicBezTo>
                  <a:pt x="228" y="384"/>
                  <a:pt x="245" y="381"/>
                  <a:pt x="262" y="377"/>
                </a:cubicBezTo>
                <a:cubicBezTo>
                  <a:pt x="291" y="391"/>
                  <a:pt x="337" y="409"/>
                  <a:pt x="382" y="419"/>
                </a:cubicBezTo>
                <a:cubicBezTo>
                  <a:pt x="363" y="400"/>
                  <a:pt x="350" y="370"/>
                  <a:pt x="340" y="339"/>
                </a:cubicBezTo>
                <a:close/>
              </a:path>
            </a:pathLst>
          </a:custGeom>
          <a:solidFill>
            <a:srgbClr val="89E0FF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6" name="Freeform 7"/>
          <p:cNvSpPr>
            <a:spLocks/>
          </p:cNvSpPr>
          <p:nvPr/>
        </p:nvSpPr>
        <p:spPr bwMode="auto">
          <a:xfrm rot="585448">
            <a:off x="3009823" y="1142248"/>
            <a:ext cx="2457804" cy="2190501"/>
          </a:xfrm>
          <a:custGeom>
            <a:avLst/>
            <a:gdLst>
              <a:gd name="T0" fmla="*/ 348 w 412"/>
              <a:gd name="T1" fmla="*/ 332 h 418"/>
              <a:gd name="T2" fmla="*/ 407 w 412"/>
              <a:gd name="T3" fmla="*/ 180 h 418"/>
              <a:gd name="T4" fmla="*/ 205 w 412"/>
              <a:gd name="T5" fmla="*/ 10 h 418"/>
              <a:gd name="T6" fmla="*/ 0 w 412"/>
              <a:gd name="T7" fmla="*/ 201 h 418"/>
              <a:gd name="T8" fmla="*/ 205 w 412"/>
              <a:gd name="T9" fmla="*/ 392 h 418"/>
              <a:gd name="T10" fmla="*/ 288 w 412"/>
              <a:gd name="T11" fmla="*/ 370 h 418"/>
              <a:gd name="T12" fmla="*/ 384 w 412"/>
              <a:gd name="T13" fmla="*/ 418 h 418"/>
              <a:gd name="T14" fmla="*/ 348 w 412"/>
              <a:gd name="T15" fmla="*/ 332 h 4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12" h="418">
                <a:moveTo>
                  <a:pt x="348" y="332"/>
                </a:moveTo>
                <a:cubicBezTo>
                  <a:pt x="392" y="291"/>
                  <a:pt x="412" y="236"/>
                  <a:pt x="407" y="180"/>
                </a:cubicBezTo>
                <a:cubicBezTo>
                  <a:pt x="398" y="90"/>
                  <a:pt x="337" y="21"/>
                  <a:pt x="205" y="10"/>
                </a:cubicBezTo>
                <a:cubicBezTo>
                  <a:pt x="82" y="0"/>
                  <a:pt x="0" y="96"/>
                  <a:pt x="0" y="201"/>
                </a:cubicBezTo>
                <a:cubicBezTo>
                  <a:pt x="0" y="307"/>
                  <a:pt x="93" y="405"/>
                  <a:pt x="205" y="392"/>
                </a:cubicBezTo>
                <a:cubicBezTo>
                  <a:pt x="236" y="389"/>
                  <a:pt x="264" y="381"/>
                  <a:pt x="288" y="370"/>
                </a:cubicBezTo>
                <a:cubicBezTo>
                  <a:pt x="318" y="390"/>
                  <a:pt x="356" y="412"/>
                  <a:pt x="384" y="418"/>
                </a:cubicBezTo>
                <a:cubicBezTo>
                  <a:pt x="365" y="399"/>
                  <a:pt x="354" y="363"/>
                  <a:pt x="348" y="33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7" name="Freeform 8"/>
          <p:cNvSpPr>
            <a:spLocks/>
          </p:cNvSpPr>
          <p:nvPr/>
        </p:nvSpPr>
        <p:spPr bwMode="auto">
          <a:xfrm rot="21064990" flipH="1">
            <a:off x="5245763" y="1114244"/>
            <a:ext cx="2313360" cy="2459558"/>
          </a:xfrm>
          <a:custGeom>
            <a:avLst/>
            <a:gdLst>
              <a:gd name="T0" fmla="*/ 428 w 428"/>
              <a:gd name="T1" fmla="*/ 205 h 495"/>
              <a:gd name="T2" fmla="*/ 213 w 428"/>
              <a:gd name="T3" fmla="*/ 12 h 495"/>
              <a:gd name="T4" fmla="*/ 0 w 428"/>
              <a:gd name="T5" fmla="*/ 211 h 495"/>
              <a:gd name="T6" fmla="*/ 213 w 428"/>
              <a:gd name="T7" fmla="*/ 410 h 495"/>
              <a:gd name="T8" fmla="*/ 213 w 428"/>
              <a:gd name="T9" fmla="*/ 410 h 495"/>
              <a:gd name="T10" fmla="*/ 280 w 428"/>
              <a:gd name="T11" fmla="*/ 495 h 495"/>
              <a:gd name="T12" fmla="*/ 282 w 428"/>
              <a:gd name="T13" fmla="*/ 397 h 495"/>
              <a:gd name="T14" fmla="*/ 428 w 428"/>
              <a:gd name="T15" fmla="*/ 205 h 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28" h="495">
                <a:moveTo>
                  <a:pt x="428" y="205"/>
                </a:moveTo>
                <a:cubicBezTo>
                  <a:pt x="428" y="95"/>
                  <a:pt x="368" y="28"/>
                  <a:pt x="213" y="12"/>
                </a:cubicBezTo>
                <a:cubicBezTo>
                  <a:pt x="96" y="0"/>
                  <a:pt x="0" y="101"/>
                  <a:pt x="0" y="211"/>
                </a:cubicBezTo>
                <a:cubicBezTo>
                  <a:pt x="0" y="321"/>
                  <a:pt x="96" y="420"/>
                  <a:pt x="213" y="410"/>
                </a:cubicBezTo>
                <a:cubicBezTo>
                  <a:pt x="213" y="410"/>
                  <a:pt x="213" y="410"/>
                  <a:pt x="213" y="410"/>
                </a:cubicBezTo>
                <a:cubicBezTo>
                  <a:pt x="233" y="444"/>
                  <a:pt x="256" y="475"/>
                  <a:pt x="280" y="495"/>
                </a:cubicBezTo>
                <a:cubicBezTo>
                  <a:pt x="277" y="464"/>
                  <a:pt x="277" y="433"/>
                  <a:pt x="282" y="397"/>
                </a:cubicBezTo>
                <a:cubicBezTo>
                  <a:pt x="378" y="368"/>
                  <a:pt x="428" y="296"/>
                  <a:pt x="428" y="205"/>
                </a:cubicBezTo>
                <a:close/>
              </a:path>
            </a:pathLst>
          </a:custGeom>
          <a:solidFill>
            <a:srgbClr val="3199E7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 dirty="0"/>
          </a:p>
        </p:txBody>
      </p:sp>
      <p:sp>
        <p:nvSpPr>
          <p:cNvPr id="9" name="Freeform 10"/>
          <p:cNvSpPr>
            <a:spLocks/>
          </p:cNvSpPr>
          <p:nvPr/>
        </p:nvSpPr>
        <p:spPr bwMode="auto">
          <a:xfrm rot="373509">
            <a:off x="7265286" y="1219958"/>
            <a:ext cx="2356373" cy="2383004"/>
          </a:xfrm>
          <a:custGeom>
            <a:avLst/>
            <a:gdLst>
              <a:gd name="T0" fmla="*/ 203 w 405"/>
              <a:gd name="T1" fmla="*/ 0 h 461"/>
              <a:gd name="T2" fmla="*/ 0 w 405"/>
              <a:gd name="T3" fmla="*/ 189 h 461"/>
              <a:gd name="T4" fmla="*/ 118 w 405"/>
              <a:gd name="T5" fmla="*/ 361 h 461"/>
              <a:gd name="T6" fmla="*/ 108 w 405"/>
              <a:gd name="T7" fmla="*/ 461 h 461"/>
              <a:gd name="T8" fmla="*/ 197 w 405"/>
              <a:gd name="T9" fmla="*/ 378 h 461"/>
              <a:gd name="T10" fmla="*/ 203 w 405"/>
              <a:gd name="T11" fmla="*/ 378 h 461"/>
              <a:gd name="T12" fmla="*/ 405 w 405"/>
              <a:gd name="T13" fmla="*/ 189 h 461"/>
              <a:gd name="T14" fmla="*/ 203 w 405"/>
              <a:gd name="T15" fmla="*/ 0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05" h="461">
                <a:moveTo>
                  <a:pt x="203" y="0"/>
                </a:moveTo>
                <a:cubicBezTo>
                  <a:pt x="91" y="0"/>
                  <a:pt x="0" y="85"/>
                  <a:pt x="0" y="189"/>
                </a:cubicBezTo>
                <a:cubicBezTo>
                  <a:pt x="0" y="265"/>
                  <a:pt x="49" y="331"/>
                  <a:pt x="118" y="361"/>
                </a:cubicBezTo>
                <a:cubicBezTo>
                  <a:pt x="121" y="394"/>
                  <a:pt x="117" y="431"/>
                  <a:pt x="108" y="461"/>
                </a:cubicBezTo>
                <a:cubicBezTo>
                  <a:pt x="137" y="445"/>
                  <a:pt x="172" y="407"/>
                  <a:pt x="197" y="378"/>
                </a:cubicBezTo>
                <a:cubicBezTo>
                  <a:pt x="199" y="378"/>
                  <a:pt x="201" y="378"/>
                  <a:pt x="203" y="378"/>
                </a:cubicBezTo>
                <a:cubicBezTo>
                  <a:pt x="314" y="378"/>
                  <a:pt x="405" y="293"/>
                  <a:pt x="405" y="189"/>
                </a:cubicBezTo>
                <a:cubicBezTo>
                  <a:pt x="405" y="85"/>
                  <a:pt x="314" y="0"/>
                  <a:pt x="203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12" name="TextBox 11"/>
          <p:cNvSpPr txBox="1"/>
          <p:nvPr/>
        </p:nvSpPr>
        <p:spPr>
          <a:xfrm>
            <a:off x="3036514" y="1636938"/>
            <a:ext cx="23020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err="1"/>
              <a:t>Государственныегражданские</a:t>
            </a:r>
            <a:r>
              <a:rPr lang="ru-RU" sz="2000" dirty="0"/>
              <a:t> и муниципальные служащие</a:t>
            </a: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41046" y="1993839"/>
            <a:ext cx="2172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Сотрудники ФНС России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55594" y="1767218"/>
            <a:ext cx="211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Студенты вузов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02058" y="1767218"/>
            <a:ext cx="2103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/>
              <a:t>Все граждане</a:t>
            </a: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2526191" y="3646838"/>
            <a:ext cx="885021" cy="1756833"/>
            <a:chOff x="1506" y="3505"/>
            <a:chExt cx="871" cy="1729"/>
          </a:xfrm>
          <a:solidFill>
            <a:schemeClr val="accent1"/>
          </a:solidFill>
        </p:grpSpPr>
        <p:sp>
          <p:nvSpPr>
            <p:cNvPr id="28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9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30" name="Group 4"/>
          <p:cNvGrpSpPr>
            <a:grpSpLocks noChangeAspect="1"/>
          </p:cNvGrpSpPr>
          <p:nvPr/>
        </p:nvGrpSpPr>
        <p:grpSpPr bwMode="auto">
          <a:xfrm>
            <a:off x="4728879" y="3646838"/>
            <a:ext cx="885021" cy="1756833"/>
            <a:chOff x="1506" y="3505"/>
            <a:chExt cx="871" cy="1729"/>
          </a:xfrm>
          <a:solidFill>
            <a:schemeClr val="accent4"/>
          </a:solidFill>
        </p:grpSpPr>
        <p:sp>
          <p:nvSpPr>
            <p:cNvPr id="31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2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33" name="Group 4"/>
          <p:cNvGrpSpPr>
            <a:grpSpLocks noChangeAspect="1"/>
          </p:cNvGrpSpPr>
          <p:nvPr/>
        </p:nvGrpSpPr>
        <p:grpSpPr bwMode="auto">
          <a:xfrm>
            <a:off x="5830223" y="3646838"/>
            <a:ext cx="885021" cy="1756833"/>
            <a:chOff x="1506" y="3505"/>
            <a:chExt cx="871" cy="1729"/>
          </a:xfrm>
          <a:solidFill>
            <a:schemeClr val="accent5"/>
          </a:solidFill>
        </p:grpSpPr>
        <p:sp>
          <p:nvSpPr>
            <p:cNvPr id="34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5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36" name="Group 4"/>
          <p:cNvGrpSpPr>
            <a:grpSpLocks noChangeAspect="1"/>
          </p:cNvGrpSpPr>
          <p:nvPr/>
        </p:nvGrpSpPr>
        <p:grpSpPr bwMode="auto">
          <a:xfrm>
            <a:off x="6931567" y="3646838"/>
            <a:ext cx="885021" cy="1756833"/>
            <a:chOff x="1506" y="3505"/>
            <a:chExt cx="871" cy="1729"/>
          </a:xfrm>
          <a:solidFill>
            <a:schemeClr val="accent6"/>
          </a:solidFill>
        </p:grpSpPr>
        <p:sp>
          <p:nvSpPr>
            <p:cNvPr id="37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38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42" name="Group 4"/>
          <p:cNvGrpSpPr>
            <a:grpSpLocks noChangeAspect="1"/>
          </p:cNvGrpSpPr>
          <p:nvPr/>
        </p:nvGrpSpPr>
        <p:grpSpPr bwMode="auto">
          <a:xfrm>
            <a:off x="8032911" y="3646838"/>
            <a:ext cx="885021" cy="1756833"/>
            <a:chOff x="1506" y="3505"/>
            <a:chExt cx="871" cy="1729"/>
          </a:xfrm>
          <a:solidFill>
            <a:schemeClr val="tx2"/>
          </a:solidFill>
        </p:grpSpPr>
        <p:sp>
          <p:nvSpPr>
            <p:cNvPr id="43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4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45" name="Group 4"/>
          <p:cNvGrpSpPr>
            <a:grpSpLocks noChangeAspect="1"/>
          </p:cNvGrpSpPr>
          <p:nvPr/>
        </p:nvGrpSpPr>
        <p:grpSpPr bwMode="auto">
          <a:xfrm>
            <a:off x="3627535" y="3646838"/>
            <a:ext cx="885021" cy="1756833"/>
            <a:chOff x="1506" y="3505"/>
            <a:chExt cx="871" cy="1729"/>
          </a:xfrm>
          <a:solidFill>
            <a:schemeClr val="accent2"/>
          </a:solidFill>
        </p:grpSpPr>
        <p:sp>
          <p:nvSpPr>
            <p:cNvPr id="46" name="Freeform 5"/>
            <p:cNvSpPr>
              <a:spLocks noEditPoints="1"/>
            </p:cNvSpPr>
            <p:nvPr/>
          </p:nvSpPr>
          <p:spPr bwMode="auto">
            <a:xfrm>
              <a:off x="1777" y="3505"/>
              <a:ext cx="329" cy="325"/>
            </a:xfrm>
            <a:custGeom>
              <a:avLst/>
              <a:gdLst>
                <a:gd name="T0" fmla="*/ 69 w 138"/>
                <a:gd name="T1" fmla="*/ 137 h 137"/>
                <a:gd name="T2" fmla="*/ 0 w 138"/>
                <a:gd name="T3" fmla="*/ 68 h 137"/>
                <a:gd name="T4" fmla="*/ 69 w 138"/>
                <a:gd name="T5" fmla="*/ 0 h 137"/>
                <a:gd name="T6" fmla="*/ 138 w 138"/>
                <a:gd name="T7" fmla="*/ 68 h 137"/>
                <a:gd name="T8" fmla="*/ 69 w 138"/>
                <a:gd name="T9" fmla="*/ 137 h 137"/>
                <a:gd name="T10" fmla="*/ 69 w 138"/>
                <a:gd name="T11" fmla="*/ 14 h 137"/>
                <a:gd name="T12" fmla="*/ 14 w 138"/>
                <a:gd name="T13" fmla="*/ 68 h 137"/>
                <a:gd name="T14" fmla="*/ 69 w 138"/>
                <a:gd name="T15" fmla="*/ 123 h 137"/>
                <a:gd name="T16" fmla="*/ 124 w 138"/>
                <a:gd name="T17" fmla="*/ 68 h 137"/>
                <a:gd name="T18" fmla="*/ 69 w 138"/>
                <a:gd name="T19" fmla="*/ 1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8" h="137">
                  <a:moveTo>
                    <a:pt x="69" y="137"/>
                  </a:moveTo>
                  <a:cubicBezTo>
                    <a:pt x="31" y="137"/>
                    <a:pt x="0" y="106"/>
                    <a:pt x="0" y="68"/>
                  </a:cubicBezTo>
                  <a:cubicBezTo>
                    <a:pt x="0" y="30"/>
                    <a:pt x="31" y="0"/>
                    <a:pt x="69" y="0"/>
                  </a:cubicBezTo>
                  <a:cubicBezTo>
                    <a:pt x="107" y="0"/>
                    <a:pt x="138" y="30"/>
                    <a:pt x="138" y="68"/>
                  </a:cubicBezTo>
                  <a:cubicBezTo>
                    <a:pt x="138" y="106"/>
                    <a:pt x="107" y="137"/>
                    <a:pt x="69" y="137"/>
                  </a:cubicBezTo>
                  <a:close/>
                  <a:moveTo>
                    <a:pt x="69" y="14"/>
                  </a:moveTo>
                  <a:cubicBezTo>
                    <a:pt x="39" y="14"/>
                    <a:pt x="14" y="38"/>
                    <a:pt x="14" y="68"/>
                  </a:cubicBezTo>
                  <a:cubicBezTo>
                    <a:pt x="14" y="99"/>
                    <a:pt x="39" y="123"/>
                    <a:pt x="69" y="123"/>
                  </a:cubicBezTo>
                  <a:cubicBezTo>
                    <a:pt x="100" y="123"/>
                    <a:pt x="124" y="99"/>
                    <a:pt x="124" y="68"/>
                  </a:cubicBezTo>
                  <a:cubicBezTo>
                    <a:pt x="124" y="38"/>
                    <a:pt x="100" y="14"/>
                    <a:pt x="69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47" name="Freeform 6"/>
            <p:cNvSpPr>
              <a:spLocks noEditPoints="1"/>
            </p:cNvSpPr>
            <p:nvPr/>
          </p:nvSpPr>
          <p:spPr bwMode="auto">
            <a:xfrm>
              <a:off x="1506" y="3870"/>
              <a:ext cx="871" cy="1364"/>
            </a:xfrm>
            <a:custGeom>
              <a:avLst/>
              <a:gdLst>
                <a:gd name="T0" fmla="*/ 205 w 366"/>
                <a:gd name="T1" fmla="*/ 547 h 575"/>
                <a:gd name="T2" fmla="*/ 161 w 366"/>
                <a:gd name="T3" fmla="*/ 547 h 575"/>
                <a:gd name="T4" fmla="*/ 95 w 366"/>
                <a:gd name="T5" fmla="*/ 547 h 575"/>
                <a:gd name="T6" fmla="*/ 105 w 366"/>
                <a:gd name="T7" fmla="*/ 161 h 575"/>
                <a:gd name="T8" fmla="*/ 31 w 366"/>
                <a:gd name="T9" fmla="*/ 287 h 575"/>
                <a:gd name="T10" fmla="*/ 4 w 366"/>
                <a:gd name="T11" fmla="*/ 254 h 575"/>
                <a:gd name="T12" fmla="*/ 12 w 366"/>
                <a:gd name="T13" fmla="*/ 228 h 575"/>
                <a:gd name="T14" fmla="*/ 183 w 366"/>
                <a:gd name="T15" fmla="*/ 0 h 575"/>
                <a:gd name="T16" fmla="*/ 354 w 366"/>
                <a:gd name="T17" fmla="*/ 228 h 575"/>
                <a:gd name="T18" fmla="*/ 363 w 366"/>
                <a:gd name="T19" fmla="*/ 254 h 575"/>
                <a:gd name="T20" fmla="*/ 335 w 366"/>
                <a:gd name="T21" fmla="*/ 287 h 575"/>
                <a:gd name="T22" fmla="*/ 262 w 366"/>
                <a:gd name="T23" fmla="*/ 161 h 575"/>
                <a:gd name="T24" fmla="*/ 271 w 366"/>
                <a:gd name="T25" fmla="*/ 547 h 575"/>
                <a:gd name="T26" fmla="*/ 238 w 366"/>
                <a:gd name="T27" fmla="*/ 575 h 575"/>
                <a:gd name="T28" fmla="*/ 190 w 366"/>
                <a:gd name="T29" fmla="*/ 299 h 575"/>
                <a:gd name="T30" fmla="*/ 238 w 366"/>
                <a:gd name="T31" fmla="*/ 561 h 575"/>
                <a:gd name="T32" fmla="*/ 238 w 366"/>
                <a:gd name="T33" fmla="*/ 561 h 575"/>
                <a:gd name="T34" fmla="*/ 257 w 366"/>
                <a:gd name="T35" fmla="*/ 546 h 575"/>
                <a:gd name="T36" fmla="*/ 256 w 366"/>
                <a:gd name="T37" fmla="*/ 481 h 575"/>
                <a:gd name="T38" fmla="*/ 247 w 366"/>
                <a:gd name="T39" fmla="*/ 127 h 575"/>
                <a:gd name="T40" fmla="*/ 260 w 366"/>
                <a:gd name="T41" fmla="*/ 124 h 575"/>
                <a:gd name="T42" fmla="*/ 335 w 366"/>
                <a:gd name="T43" fmla="*/ 273 h 575"/>
                <a:gd name="T44" fmla="*/ 350 w 366"/>
                <a:gd name="T45" fmla="*/ 258 h 575"/>
                <a:gd name="T46" fmla="*/ 347 w 366"/>
                <a:gd name="T47" fmla="*/ 251 h 575"/>
                <a:gd name="T48" fmla="*/ 279 w 366"/>
                <a:gd name="T49" fmla="*/ 50 h 575"/>
                <a:gd name="T50" fmla="*/ 88 w 366"/>
                <a:gd name="T51" fmla="*/ 50 h 575"/>
                <a:gd name="T52" fmla="*/ 19 w 366"/>
                <a:gd name="T53" fmla="*/ 251 h 575"/>
                <a:gd name="T54" fmla="*/ 17 w 366"/>
                <a:gd name="T55" fmla="*/ 258 h 575"/>
                <a:gd name="T56" fmla="*/ 31 w 366"/>
                <a:gd name="T57" fmla="*/ 273 h 575"/>
                <a:gd name="T58" fmla="*/ 107 w 366"/>
                <a:gd name="T59" fmla="*/ 124 h 575"/>
                <a:gd name="T60" fmla="*/ 120 w 366"/>
                <a:gd name="T61" fmla="*/ 127 h 575"/>
                <a:gd name="T62" fmla="*/ 111 w 366"/>
                <a:gd name="T63" fmla="*/ 481 h 575"/>
                <a:gd name="T64" fmla="*/ 110 w 366"/>
                <a:gd name="T65" fmla="*/ 542 h 575"/>
                <a:gd name="T66" fmla="*/ 128 w 366"/>
                <a:gd name="T67" fmla="*/ 561 h 575"/>
                <a:gd name="T68" fmla="*/ 176 w 366"/>
                <a:gd name="T69" fmla="*/ 299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366" h="575">
                  <a:moveTo>
                    <a:pt x="238" y="575"/>
                  </a:moveTo>
                  <a:cubicBezTo>
                    <a:pt x="221" y="575"/>
                    <a:pt x="207" y="562"/>
                    <a:pt x="205" y="547"/>
                  </a:cubicBezTo>
                  <a:cubicBezTo>
                    <a:pt x="183" y="360"/>
                    <a:pt x="183" y="360"/>
                    <a:pt x="183" y="360"/>
                  </a:cubicBezTo>
                  <a:cubicBezTo>
                    <a:pt x="161" y="547"/>
                    <a:pt x="161" y="547"/>
                    <a:pt x="161" y="547"/>
                  </a:cubicBezTo>
                  <a:cubicBezTo>
                    <a:pt x="160" y="562"/>
                    <a:pt x="146" y="575"/>
                    <a:pt x="128" y="575"/>
                  </a:cubicBezTo>
                  <a:cubicBezTo>
                    <a:pt x="111" y="575"/>
                    <a:pt x="97" y="562"/>
                    <a:pt x="95" y="547"/>
                  </a:cubicBezTo>
                  <a:cubicBezTo>
                    <a:pt x="95" y="546"/>
                    <a:pt x="95" y="546"/>
                    <a:pt x="95" y="545"/>
                  </a:cubicBezTo>
                  <a:cubicBezTo>
                    <a:pt x="96" y="536"/>
                    <a:pt x="102" y="307"/>
                    <a:pt x="105" y="161"/>
                  </a:cubicBezTo>
                  <a:cubicBezTo>
                    <a:pt x="55" y="272"/>
                    <a:pt x="55" y="272"/>
                    <a:pt x="55" y="272"/>
                  </a:cubicBezTo>
                  <a:cubicBezTo>
                    <a:pt x="51" y="281"/>
                    <a:pt x="42" y="287"/>
                    <a:pt x="31" y="287"/>
                  </a:cubicBezTo>
                  <a:cubicBezTo>
                    <a:pt x="28" y="287"/>
                    <a:pt x="25" y="286"/>
                    <a:pt x="22" y="285"/>
                  </a:cubicBezTo>
                  <a:cubicBezTo>
                    <a:pt x="8" y="280"/>
                    <a:pt x="0" y="267"/>
                    <a:pt x="4" y="254"/>
                  </a:cubicBezTo>
                  <a:cubicBezTo>
                    <a:pt x="4" y="254"/>
                    <a:pt x="4" y="254"/>
                    <a:pt x="4" y="253"/>
                  </a:cubicBezTo>
                  <a:cubicBezTo>
                    <a:pt x="5" y="252"/>
                    <a:pt x="8" y="241"/>
                    <a:pt x="12" y="228"/>
                  </a:cubicBezTo>
                  <a:cubicBezTo>
                    <a:pt x="30" y="174"/>
                    <a:pt x="66" y="63"/>
                    <a:pt x="75" y="44"/>
                  </a:cubicBezTo>
                  <a:cubicBezTo>
                    <a:pt x="90" y="13"/>
                    <a:pt x="122" y="0"/>
                    <a:pt x="183" y="0"/>
                  </a:cubicBezTo>
                  <a:cubicBezTo>
                    <a:pt x="244" y="0"/>
                    <a:pt x="277" y="13"/>
                    <a:pt x="292" y="44"/>
                  </a:cubicBezTo>
                  <a:cubicBezTo>
                    <a:pt x="301" y="63"/>
                    <a:pt x="337" y="175"/>
                    <a:pt x="354" y="228"/>
                  </a:cubicBezTo>
                  <a:cubicBezTo>
                    <a:pt x="359" y="241"/>
                    <a:pt x="362" y="252"/>
                    <a:pt x="363" y="253"/>
                  </a:cubicBezTo>
                  <a:cubicBezTo>
                    <a:pt x="363" y="254"/>
                    <a:pt x="363" y="254"/>
                    <a:pt x="363" y="254"/>
                  </a:cubicBezTo>
                  <a:cubicBezTo>
                    <a:pt x="366" y="267"/>
                    <a:pt x="358" y="280"/>
                    <a:pt x="345" y="285"/>
                  </a:cubicBezTo>
                  <a:cubicBezTo>
                    <a:pt x="342" y="286"/>
                    <a:pt x="339" y="287"/>
                    <a:pt x="335" y="287"/>
                  </a:cubicBezTo>
                  <a:cubicBezTo>
                    <a:pt x="325" y="287"/>
                    <a:pt x="316" y="281"/>
                    <a:pt x="312" y="272"/>
                  </a:cubicBezTo>
                  <a:cubicBezTo>
                    <a:pt x="262" y="161"/>
                    <a:pt x="262" y="161"/>
                    <a:pt x="262" y="161"/>
                  </a:cubicBezTo>
                  <a:cubicBezTo>
                    <a:pt x="265" y="307"/>
                    <a:pt x="271" y="536"/>
                    <a:pt x="271" y="545"/>
                  </a:cubicBezTo>
                  <a:cubicBezTo>
                    <a:pt x="271" y="546"/>
                    <a:pt x="271" y="546"/>
                    <a:pt x="271" y="547"/>
                  </a:cubicBezTo>
                  <a:cubicBezTo>
                    <a:pt x="270" y="562"/>
                    <a:pt x="256" y="575"/>
                    <a:pt x="238" y="575"/>
                  </a:cubicBezTo>
                  <a:cubicBezTo>
                    <a:pt x="238" y="575"/>
                    <a:pt x="238" y="575"/>
                    <a:pt x="238" y="575"/>
                  </a:cubicBezTo>
                  <a:close/>
                  <a:moveTo>
                    <a:pt x="183" y="293"/>
                  </a:moveTo>
                  <a:cubicBezTo>
                    <a:pt x="187" y="293"/>
                    <a:pt x="190" y="296"/>
                    <a:pt x="190" y="299"/>
                  </a:cubicBezTo>
                  <a:cubicBezTo>
                    <a:pt x="219" y="545"/>
                    <a:pt x="219" y="545"/>
                    <a:pt x="219" y="545"/>
                  </a:cubicBezTo>
                  <a:cubicBezTo>
                    <a:pt x="220" y="554"/>
                    <a:pt x="228" y="561"/>
                    <a:pt x="238" y="561"/>
                  </a:cubicBezTo>
                  <a:cubicBezTo>
                    <a:pt x="238" y="568"/>
                    <a:pt x="238" y="568"/>
                    <a:pt x="238" y="568"/>
                  </a:cubicBezTo>
                  <a:cubicBezTo>
                    <a:pt x="238" y="561"/>
                    <a:pt x="238" y="561"/>
                    <a:pt x="238" y="561"/>
                  </a:cubicBezTo>
                  <a:cubicBezTo>
                    <a:pt x="248" y="561"/>
                    <a:pt x="257" y="554"/>
                    <a:pt x="257" y="546"/>
                  </a:cubicBezTo>
                  <a:cubicBezTo>
                    <a:pt x="257" y="546"/>
                    <a:pt x="257" y="546"/>
                    <a:pt x="257" y="546"/>
                  </a:cubicBezTo>
                  <a:cubicBezTo>
                    <a:pt x="257" y="542"/>
                    <a:pt x="257" y="537"/>
                    <a:pt x="257" y="528"/>
                  </a:cubicBezTo>
                  <a:cubicBezTo>
                    <a:pt x="256" y="517"/>
                    <a:pt x="256" y="500"/>
                    <a:pt x="256" y="481"/>
                  </a:cubicBezTo>
                  <a:cubicBezTo>
                    <a:pt x="255" y="441"/>
                    <a:pt x="253" y="389"/>
                    <a:pt x="252" y="337"/>
                  </a:cubicBezTo>
                  <a:cubicBezTo>
                    <a:pt x="249" y="232"/>
                    <a:pt x="247" y="127"/>
                    <a:pt x="247" y="127"/>
                  </a:cubicBezTo>
                  <a:cubicBezTo>
                    <a:pt x="247" y="124"/>
                    <a:pt x="249" y="121"/>
                    <a:pt x="252" y="120"/>
                  </a:cubicBezTo>
                  <a:cubicBezTo>
                    <a:pt x="255" y="120"/>
                    <a:pt x="259" y="121"/>
                    <a:pt x="260" y="124"/>
                  </a:cubicBezTo>
                  <a:cubicBezTo>
                    <a:pt x="325" y="266"/>
                    <a:pt x="325" y="266"/>
                    <a:pt x="325" y="266"/>
                  </a:cubicBezTo>
                  <a:cubicBezTo>
                    <a:pt x="326" y="270"/>
                    <a:pt x="330" y="273"/>
                    <a:pt x="335" y="273"/>
                  </a:cubicBezTo>
                  <a:cubicBezTo>
                    <a:pt x="337" y="273"/>
                    <a:pt x="339" y="272"/>
                    <a:pt x="340" y="272"/>
                  </a:cubicBezTo>
                  <a:cubicBezTo>
                    <a:pt x="347" y="270"/>
                    <a:pt x="351" y="263"/>
                    <a:pt x="350" y="258"/>
                  </a:cubicBezTo>
                  <a:cubicBezTo>
                    <a:pt x="350" y="258"/>
                    <a:pt x="350" y="258"/>
                    <a:pt x="350" y="258"/>
                  </a:cubicBezTo>
                  <a:cubicBezTo>
                    <a:pt x="349" y="256"/>
                    <a:pt x="348" y="254"/>
                    <a:pt x="347" y="251"/>
                  </a:cubicBezTo>
                  <a:cubicBezTo>
                    <a:pt x="346" y="247"/>
                    <a:pt x="344" y="240"/>
                    <a:pt x="341" y="232"/>
                  </a:cubicBezTo>
                  <a:cubicBezTo>
                    <a:pt x="325" y="183"/>
                    <a:pt x="288" y="69"/>
                    <a:pt x="279" y="50"/>
                  </a:cubicBezTo>
                  <a:cubicBezTo>
                    <a:pt x="270" y="32"/>
                    <a:pt x="252" y="14"/>
                    <a:pt x="183" y="14"/>
                  </a:cubicBezTo>
                  <a:cubicBezTo>
                    <a:pt x="115" y="14"/>
                    <a:pt x="96" y="32"/>
                    <a:pt x="88" y="50"/>
                  </a:cubicBezTo>
                  <a:cubicBezTo>
                    <a:pt x="79" y="69"/>
                    <a:pt x="42" y="183"/>
                    <a:pt x="26" y="232"/>
                  </a:cubicBezTo>
                  <a:cubicBezTo>
                    <a:pt x="23" y="240"/>
                    <a:pt x="21" y="247"/>
                    <a:pt x="19" y="251"/>
                  </a:cubicBezTo>
                  <a:cubicBezTo>
                    <a:pt x="19" y="254"/>
                    <a:pt x="18" y="256"/>
                    <a:pt x="17" y="258"/>
                  </a:cubicBezTo>
                  <a:cubicBezTo>
                    <a:pt x="17" y="258"/>
                    <a:pt x="17" y="258"/>
                    <a:pt x="17" y="258"/>
                  </a:cubicBezTo>
                  <a:cubicBezTo>
                    <a:pt x="16" y="263"/>
                    <a:pt x="20" y="270"/>
                    <a:pt x="26" y="272"/>
                  </a:cubicBezTo>
                  <a:cubicBezTo>
                    <a:pt x="28" y="272"/>
                    <a:pt x="30" y="273"/>
                    <a:pt x="31" y="273"/>
                  </a:cubicBezTo>
                  <a:cubicBezTo>
                    <a:pt x="36" y="273"/>
                    <a:pt x="41" y="270"/>
                    <a:pt x="42" y="266"/>
                  </a:cubicBezTo>
                  <a:cubicBezTo>
                    <a:pt x="107" y="124"/>
                    <a:pt x="107" y="124"/>
                    <a:pt x="107" y="124"/>
                  </a:cubicBezTo>
                  <a:cubicBezTo>
                    <a:pt x="108" y="121"/>
                    <a:pt x="111" y="120"/>
                    <a:pt x="115" y="120"/>
                  </a:cubicBezTo>
                  <a:cubicBezTo>
                    <a:pt x="118" y="121"/>
                    <a:pt x="120" y="124"/>
                    <a:pt x="120" y="127"/>
                  </a:cubicBezTo>
                  <a:cubicBezTo>
                    <a:pt x="120" y="127"/>
                    <a:pt x="117" y="232"/>
                    <a:pt x="115" y="337"/>
                  </a:cubicBezTo>
                  <a:cubicBezTo>
                    <a:pt x="114" y="389"/>
                    <a:pt x="112" y="442"/>
                    <a:pt x="111" y="481"/>
                  </a:cubicBezTo>
                  <a:cubicBezTo>
                    <a:pt x="111" y="500"/>
                    <a:pt x="110" y="517"/>
                    <a:pt x="110" y="528"/>
                  </a:cubicBezTo>
                  <a:cubicBezTo>
                    <a:pt x="110" y="534"/>
                    <a:pt x="110" y="539"/>
                    <a:pt x="110" y="542"/>
                  </a:cubicBezTo>
                  <a:cubicBezTo>
                    <a:pt x="109" y="543"/>
                    <a:pt x="109" y="544"/>
                    <a:pt x="109" y="546"/>
                  </a:cubicBezTo>
                  <a:cubicBezTo>
                    <a:pt x="110" y="554"/>
                    <a:pt x="118" y="561"/>
                    <a:pt x="128" y="561"/>
                  </a:cubicBezTo>
                  <a:cubicBezTo>
                    <a:pt x="138" y="561"/>
                    <a:pt x="147" y="554"/>
                    <a:pt x="147" y="546"/>
                  </a:cubicBezTo>
                  <a:cubicBezTo>
                    <a:pt x="176" y="299"/>
                    <a:pt x="176" y="299"/>
                    <a:pt x="176" y="299"/>
                  </a:cubicBezTo>
                  <a:cubicBezTo>
                    <a:pt x="177" y="296"/>
                    <a:pt x="180" y="293"/>
                    <a:pt x="183" y="2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420435" y="4778888"/>
            <a:ext cx="8637973" cy="21441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FFFFFF"/>
                </a:solidFill>
              </a:rPr>
              <a:t>I SAY:</a:t>
            </a:r>
          </a:p>
          <a:p>
            <a:pPr algn="ctr"/>
            <a:r>
              <a:rPr lang="ru-RU" sz="9600" b="1" dirty="0">
                <a:solidFill>
                  <a:srgbClr val="0070C0"/>
                </a:solidFill>
              </a:rPr>
              <a:t>200 000 </a:t>
            </a:r>
          </a:p>
          <a:p>
            <a:pPr algn="ctr"/>
            <a:r>
              <a:rPr lang="ru-RU" sz="1600" dirty="0"/>
              <a:t>пользователей сайта за первый год</a:t>
            </a:r>
          </a:p>
        </p:txBody>
      </p:sp>
      <p:sp>
        <p:nvSpPr>
          <p:cNvPr id="49" name="Заголовок 2"/>
          <p:cNvSpPr>
            <a:spLocks noGrp="1"/>
          </p:cNvSpPr>
          <p:nvPr>
            <p:ph type="title"/>
          </p:nvPr>
        </p:nvSpPr>
        <p:spPr>
          <a:xfrm>
            <a:off x="771430" y="436742"/>
            <a:ext cx="10515600" cy="817879"/>
          </a:xfrm>
        </p:spPr>
        <p:txBody>
          <a:bodyPr/>
          <a:lstStyle/>
          <a:p>
            <a:r>
              <a:rPr lang="ru-RU" sz="2800" dirty="0"/>
              <a:t>ЧТОБЫ СМОГЛИ УЧИТЬСЯ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457200" y="-9525"/>
            <a:ext cx="57150" cy="1197898"/>
          </a:xfrm>
          <a:prstGeom prst="rect">
            <a:avLst/>
          </a:prstGeom>
          <a:solidFill>
            <a:srgbClr val="C00000"/>
          </a:solidFill>
          <a:ln>
            <a:noFill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Номер слайда 18">
            <a:extLst>
              <a:ext uri="{FF2B5EF4-FFF2-40B4-BE49-F238E27FC236}">
                <a16:creationId xmlns="" xmlns:a16="http://schemas.microsoft.com/office/drawing/2014/main" id="{9A3B1958-6868-440C-91EA-FB0C95D1CEC6}"/>
              </a:ext>
            </a:extLst>
          </p:cNvPr>
          <p:cNvSpPr txBox="1">
            <a:spLocks/>
          </p:cNvSpPr>
          <p:nvPr/>
        </p:nvSpPr>
        <p:spPr>
          <a:xfrm>
            <a:off x="10387583" y="6303587"/>
            <a:ext cx="1045023" cy="276999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CB4C186-31D4-3246-8037-14CE22E624E5}" type="slidenum">
              <a:rPr lang="ru-RU" sz="1200" smtClean="0"/>
              <a:pPr algn="r"/>
              <a:t>9</a:t>
            </a:fld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362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3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8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2" grpId="0"/>
      <p:bldP spid="15" grpId="0"/>
      <p:bldP spid="18" grpId="0"/>
      <p:bldP spid="21" grpId="0"/>
      <p:bldP spid="48" grpId="0"/>
    </p:bld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rgbClr val="0074B0"/>
          </a:solidFill>
          <a:tailEnd type="none"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spDef>
    <a:lnDef>
      <a:spPr>
        <a:ln>
          <a:solidFill>
            <a:srgbClr val="0074B0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16830</TotalTime>
  <Words>340</Words>
  <Application>Microsoft Office PowerPoint</Application>
  <PresentationFormat>Широкоэкранный</PresentationFormat>
  <Paragraphs>121</Paragraphs>
  <Slides>16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3" baseType="lpstr">
      <vt:lpstr>Arial</vt:lpstr>
      <vt:lpstr>Calibri</vt:lpstr>
      <vt:lpstr>Gotham Light</vt:lpstr>
      <vt:lpstr>Times New Roman</vt:lpstr>
      <vt:lpstr>Trebuchet MS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НАЛОГИ - ЭТО НАША РАБОТА</vt:lpstr>
      <vt:lpstr>ПОЭТОМУ МЫ СОЗДАЛИ КОРПОРАТИВНЫЙ УНИВЕРСИТЕТ</vt:lpstr>
      <vt:lpstr>ЦЕЛИ И ЗАДАЧИ ПРОЕКТА</vt:lpstr>
      <vt:lpstr>ЭТАПЫ СОЗДАНИЯ ПРОЕКТА</vt:lpstr>
      <vt:lpstr>МЫ РАБОТАЕМ ВМЕСТЕ</vt:lpstr>
      <vt:lpstr>ЧТОБЫ СМОГЛИ УЧИТЬСЯ</vt:lpstr>
      <vt:lpstr>ВСЕГДА И ВЕЗДЕ</vt:lpstr>
      <vt:lpstr>МЫ УЖЕ СОБРАЛИ МНОГО УЧЕБНЫХ ПРОГРАММ</vt:lpstr>
      <vt:lpstr>Презентация PowerPoint</vt:lpstr>
      <vt:lpstr>МЫ ПОВЫШАЕМ УРОВЕНЬ</vt:lpstr>
      <vt:lpstr> И ОБУЧИЛИ</vt:lpstr>
      <vt:lpstr>В ТОМ ЧИСЛЕ ПО ПРОГРАММАМ АНИЛИТИЧЕСКОГО ЦЕНТРА ПРИ ПРАВИТЕЛЬСТВЕ РОССИЙСКОЙ ФЕДЕРАЦИИ</vt:lpstr>
      <vt:lpstr>НАШИ ПЛАНЫ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Никитина Валерия Александровна</dc:creator>
  <cp:lastModifiedBy>Елисеев Игорь Иванович</cp:lastModifiedBy>
  <cp:revision>713</cp:revision>
  <cp:lastPrinted>2018-10-24T09:14:46Z</cp:lastPrinted>
  <dcterms:created xsi:type="dcterms:W3CDTF">2017-10-27T08:54:30Z</dcterms:created>
  <dcterms:modified xsi:type="dcterms:W3CDTF">2018-12-13T12:27:04Z</dcterms:modified>
</cp:coreProperties>
</file>