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4"/>
  </p:sldMasterIdLst>
  <p:notesMasterIdLst>
    <p:notesMasterId r:id="rId32"/>
  </p:notesMasterIdLst>
  <p:handoutMasterIdLst>
    <p:handoutMasterId r:id="rId33"/>
  </p:handoutMasterIdLst>
  <p:sldIdLst>
    <p:sldId id="604" r:id="rId5"/>
    <p:sldId id="580" r:id="rId6"/>
    <p:sldId id="600" r:id="rId7"/>
    <p:sldId id="550" r:id="rId8"/>
    <p:sldId id="653" r:id="rId9"/>
    <p:sldId id="595" r:id="rId10"/>
    <p:sldId id="641" r:id="rId11"/>
    <p:sldId id="596" r:id="rId12"/>
    <p:sldId id="638" r:id="rId13"/>
    <p:sldId id="637" r:id="rId14"/>
    <p:sldId id="654" r:id="rId15"/>
    <p:sldId id="599" r:id="rId16"/>
    <p:sldId id="642" r:id="rId17"/>
    <p:sldId id="634" r:id="rId18"/>
    <p:sldId id="586" r:id="rId19"/>
    <p:sldId id="655" r:id="rId20"/>
    <p:sldId id="601" r:id="rId21"/>
    <p:sldId id="609" r:id="rId22"/>
    <p:sldId id="639" r:id="rId23"/>
    <p:sldId id="624" r:id="rId24"/>
    <p:sldId id="628" r:id="rId25"/>
    <p:sldId id="632" r:id="rId26"/>
    <p:sldId id="618" r:id="rId27"/>
    <p:sldId id="630" r:id="rId28"/>
    <p:sldId id="649" r:id="rId29"/>
    <p:sldId id="650" r:id="rId30"/>
    <p:sldId id="651" r:id="rId31"/>
  </p:sldIdLst>
  <p:sldSz cx="9144000" cy="5143500" type="screen16x9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AFE8"/>
    <a:srgbClr val="03B3BA"/>
    <a:srgbClr val="33CC33"/>
    <a:srgbClr val="7DC255"/>
    <a:srgbClr val="8AC544"/>
    <a:srgbClr val="49BB88"/>
    <a:srgbClr val="92D050"/>
    <a:srgbClr val="5ED13F"/>
    <a:srgbClr val="347C20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8" autoAdjust="0"/>
    <p:restoredTop sz="95449" autoAdjust="0"/>
  </p:normalViewPr>
  <p:slideViewPr>
    <p:cSldViewPr>
      <p:cViewPr varScale="1">
        <p:scale>
          <a:sx n="105" d="100"/>
          <a:sy n="105" d="100"/>
        </p:scale>
        <p:origin x="84" y="5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425011007202386E-2"/>
          <c:y val="5.2681736661294491E-2"/>
          <c:w val="0.98557498899279761"/>
          <c:h val="0.79617921241074219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box"/>
        <c:axId val="209150048"/>
        <c:axId val="209150608"/>
        <c:axId val="0"/>
      </c:bar3DChart>
      <c:catAx>
        <c:axId val="209150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09150608"/>
        <c:crosses val="autoZero"/>
        <c:auto val="1"/>
        <c:lblAlgn val="ctr"/>
        <c:lblOffset val="100"/>
        <c:noMultiLvlLbl val="0"/>
      </c:catAx>
      <c:valAx>
        <c:axId val="2091506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9150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10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265075463440529E-2"/>
          <c:y val="0.1739150490179803"/>
          <c:w val="0.60611431769714985"/>
          <c:h val="0.783673328698626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По отраслям</c:v>
                </c:pt>
              </c:strCache>
            </c:strRef>
          </c:tx>
          <c:explosion val="1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8.4090571655091428E-2"/>
                  <c:y val="-0.14328543263332033"/>
                </c:manualLayout>
              </c:layout>
              <c:tx>
                <c:rich>
                  <a:bodyPr/>
                  <a:lstStyle/>
                  <a:p>
                    <a:fld id="{6B730390-4AA1-401E-A09F-216845904281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3.0763130289306429E-2"/>
                  <c:y val="-0.14622643541794605"/>
                </c:manualLayout>
              </c:layout>
              <c:tx>
                <c:rich>
                  <a:bodyPr/>
                  <a:lstStyle/>
                  <a:p>
                    <a:fld id="{B96CD445-5DC1-48A2-9EBE-A440AD2575A8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4.9573677412593317E-2"/>
                  <c:y val="1.1306538712938715E-2"/>
                </c:manualLayout>
              </c:layout>
              <c:tx>
                <c:rich>
                  <a:bodyPr/>
                  <a:lstStyle/>
                  <a:p>
                    <a:fld id="{F518EA0F-EEC3-436B-A2EA-03257CF1156D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3.5253794520906802E-2"/>
                  <c:y val="4.090893308052803E-2"/>
                </c:manualLayout>
              </c:layout>
              <c:tx>
                <c:rich>
                  <a:bodyPr/>
                  <a:lstStyle/>
                  <a:p>
                    <a:fld id="{07160D9D-A15E-48F1-B4BB-8512DE7FE771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General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 области обеспечения организационно-правовой деятельности, земельных и имущественных отношениях</c:v>
                </c:pt>
                <c:pt idx="1">
                  <c:v>В социально-гуманитарной области</c:v>
                </c:pt>
                <c:pt idx="2">
                  <c:v>В области жилищно-коммунального хозяйства, архитектуры, строительства и транспорта</c:v>
                </c:pt>
                <c:pt idx="3">
                  <c:v>В области экономической, инвестиционной деятельности и финансового обеспечения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</c:v>
                </c:pt>
                <c:pt idx="1">
                  <c:v>6</c:v>
                </c:pt>
                <c:pt idx="2">
                  <c:v>3</c:v>
                </c:pt>
                <c:pt idx="3">
                  <c:v>11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>
          <a:softEdge rad="0"/>
        </a:effectLst>
      </c:spPr>
    </c:plotArea>
    <c:legend>
      <c:legendPos val="r"/>
      <c:layout>
        <c:manualLayout>
          <c:xMode val="edge"/>
          <c:yMode val="edge"/>
          <c:x val="0.61084714783808625"/>
          <c:y val="4.6645966778631247E-2"/>
          <c:w val="0.37836924150338819"/>
          <c:h val="0.9094602509686122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35BAA-4C8B-45F2-AD5C-18BCB9514F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2E4210-030E-4EA5-8889-5EE1FF80FCA8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pPr algn="ctr"/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Цели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937DDB-F3D5-4C6A-AA42-07D7C364E801}" type="parTrans" cxnId="{4F1FA83D-43E3-41D7-B490-1C75A3A25EFB}">
      <dgm:prSet/>
      <dgm:spPr/>
      <dgm:t>
        <a:bodyPr/>
        <a:lstStyle/>
        <a:p>
          <a:endParaRPr lang="ru-RU"/>
        </a:p>
      </dgm:t>
    </dgm:pt>
    <dgm:pt modelId="{F11A4FE9-9573-4A3A-BC3A-478076B61208}" type="sibTrans" cxnId="{4F1FA83D-43E3-41D7-B490-1C75A3A25EFB}">
      <dgm:prSet/>
      <dgm:spPr/>
      <dgm:t>
        <a:bodyPr/>
        <a:lstStyle/>
        <a:p>
          <a:endParaRPr lang="ru-RU"/>
        </a:p>
      </dgm:t>
    </dgm:pt>
    <dgm:pt modelId="{B97B6B0D-C769-4093-A219-0E7763847A00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создание эффективной системы расстановки и ротации руководителей и специалистов;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83CBC8-BEFA-4B69-861E-875EEF2D5B6F}" type="parTrans" cxnId="{72125359-DE71-4189-A1E9-3EF35AA59B36}">
      <dgm:prSet/>
      <dgm:spPr/>
      <dgm:t>
        <a:bodyPr/>
        <a:lstStyle/>
        <a:p>
          <a:endParaRPr lang="ru-RU"/>
        </a:p>
      </dgm:t>
    </dgm:pt>
    <dgm:pt modelId="{CFCBD73D-5FE9-4AE1-9C59-690659B78DD7}" type="sibTrans" cxnId="{72125359-DE71-4189-A1E9-3EF35AA59B36}">
      <dgm:prSet/>
      <dgm:spPr/>
      <dgm:t>
        <a:bodyPr/>
        <a:lstStyle/>
        <a:p>
          <a:endParaRPr lang="ru-RU"/>
        </a:p>
      </dgm:t>
    </dgm:pt>
    <dgm:pt modelId="{EDC3E169-0620-4C1A-B2FF-3BD9EC1D0CE6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pPr algn="ctr"/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Задачи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D5F600-30EE-454E-BBB0-C757843AD043}" type="parTrans" cxnId="{BF0418C4-7750-4179-89FD-B45550EB5DFC}">
      <dgm:prSet/>
      <dgm:spPr/>
      <dgm:t>
        <a:bodyPr/>
        <a:lstStyle/>
        <a:p>
          <a:endParaRPr lang="ru-RU"/>
        </a:p>
      </dgm:t>
    </dgm:pt>
    <dgm:pt modelId="{CC439B3A-2A60-430C-A7C4-9E3850F3A7FE}" type="sibTrans" cxnId="{BF0418C4-7750-4179-89FD-B45550EB5DFC}">
      <dgm:prSet/>
      <dgm:spPr/>
      <dgm:t>
        <a:bodyPr/>
        <a:lstStyle/>
        <a:p>
          <a:endParaRPr lang="ru-RU"/>
        </a:p>
      </dgm:t>
    </dgm:pt>
    <dgm:pt modelId="{B0431F9C-EA85-42F2-8CA4-5F6877385F4D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улучшение качественного состава муниципальных служащих;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2C31AE-B551-4616-A7D7-7B6C13EB3EEF}" type="parTrans" cxnId="{5208E77D-0F6F-4645-918A-6BA7342A54B1}">
      <dgm:prSet/>
      <dgm:spPr/>
      <dgm:t>
        <a:bodyPr/>
        <a:lstStyle/>
        <a:p>
          <a:endParaRPr lang="ru-RU"/>
        </a:p>
      </dgm:t>
    </dgm:pt>
    <dgm:pt modelId="{1A87BA0B-36F9-4497-BEFA-28A17C64C649}" type="sibTrans" cxnId="{5208E77D-0F6F-4645-918A-6BA7342A54B1}">
      <dgm:prSet/>
      <dgm:spPr/>
      <dgm:t>
        <a:bodyPr/>
        <a:lstStyle/>
        <a:p>
          <a:endParaRPr lang="ru-RU"/>
        </a:p>
      </dgm:t>
    </dgm:pt>
    <dgm:pt modelId="{ACFE9915-60B8-4290-9D65-3FCBC337F0A5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формирование базы данных о кандидатах в резерв на замещение должностей органов местного самоуправления;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DE9A39-CE00-46B8-B27D-E72179ED2278}" type="parTrans" cxnId="{CC76C961-9052-4392-AEF7-C313C5582231}">
      <dgm:prSet/>
      <dgm:spPr/>
      <dgm:t>
        <a:bodyPr/>
        <a:lstStyle/>
        <a:p>
          <a:endParaRPr lang="ru-RU"/>
        </a:p>
      </dgm:t>
    </dgm:pt>
    <dgm:pt modelId="{E1B5FB50-5DD6-4AF4-A8DC-3AE0DC303A6C}" type="sibTrans" cxnId="{CC76C961-9052-4392-AEF7-C313C5582231}">
      <dgm:prSet/>
      <dgm:spPr/>
      <dgm:t>
        <a:bodyPr/>
        <a:lstStyle/>
        <a:p>
          <a:endParaRPr lang="ru-RU"/>
        </a:p>
      </dgm:t>
    </dgm:pt>
    <dgm:pt modelId="{FC0CDCAD-E3BA-4D5F-A7F2-29BC9E54C268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обеспечение стабильности и повышения эффективности деятельности органов местного самоуправления.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BA8C75-E2B2-4721-8CF7-CF776835FF5B}" type="parTrans" cxnId="{35DE174E-3AF7-4D99-AC36-C72E221633D5}">
      <dgm:prSet/>
      <dgm:spPr/>
      <dgm:t>
        <a:bodyPr/>
        <a:lstStyle/>
        <a:p>
          <a:endParaRPr lang="ru-RU"/>
        </a:p>
      </dgm:t>
    </dgm:pt>
    <dgm:pt modelId="{F2AD488F-1E43-410D-A3C1-08B461D91868}" type="sibTrans" cxnId="{35DE174E-3AF7-4D99-AC36-C72E221633D5}">
      <dgm:prSet/>
      <dgm:spPr/>
      <dgm:t>
        <a:bodyPr/>
        <a:lstStyle/>
        <a:p>
          <a:endParaRPr lang="ru-RU"/>
        </a:p>
      </dgm:t>
    </dgm:pt>
    <dgm:pt modelId="{BEF294EA-1D0E-434A-BF29-825169F3FD00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стимулирование повышения профессионализма и компетентности муниципальных служащих;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D87462-9A28-4831-B6AB-B4FE9AD1F0D8}" type="parTrans" cxnId="{E2BA4108-A89A-46D7-B106-42E060FDCCF1}">
      <dgm:prSet/>
      <dgm:spPr/>
      <dgm:t>
        <a:bodyPr/>
        <a:lstStyle/>
        <a:p>
          <a:endParaRPr lang="ru-RU"/>
        </a:p>
      </dgm:t>
    </dgm:pt>
    <dgm:pt modelId="{1E7F8BA0-EC70-40CE-BA4F-A8A3954487E5}" type="sibTrans" cxnId="{E2BA4108-A89A-46D7-B106-42E060FDCCF1}">
      <dgm:prSet/>
      <dgm:spPr/>
      <dgm:t>
        <a:bodyPr/>
        <a:lstStyle/>
        <a:p>
          <a:endParaRPr lang="ru-RU"/>
        </a:p>
      </dgm:t>
    </dgm:pt>
    <dgm:pt modelId="{2CB2B4F3-62D9-44BA-BFB7-6A457CD7C5ED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сокращение сроков закрытия вакансий.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BA0F2C-F23E-4246-944F-EFEABEFC6171}" type="parTrans" cxnId="{E65C4F5B-1047-4074-BC97-6EE2BA92E664}">
      <dgm:prSet/>
      <dgm:spPr/>
      <dgm:t>
        <a:bodyPr/>
        <a:lstStyle/>
        <a:p>
          <a:endParaRPr lang="ru-RU"/>
        </a:p>
      </dgm:t>
    </dgm:pt>
    <dgm:pt modelId="{64D383C4-80F0-474E-AF67-AE706A335474}" type="sibTrans" cxnId="{E65C4F5B-1047-4074-BC97-6EE2BA92E664}">
      <dgm:prSet/>
      <dgm:spPr/>
      <dgm:t>
        <a:bodyPr/>
        <a:lstStyle/>
        <a:p>
          <a:endParaRPr lang="ru-RU"/>
        </a:p>
      </dgm:t>
    </dgm:pt>
    <dgm:pt modelId="{2C21590E-1FED-43EB-AC0A-B4A6864FD5E7}" type="pres">
      <dgm:prSet presAssocID="{C1D35BAA-4C8B-45F2-AD5C-18BCB9514F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DF9E9D-C5D7-4A84-AB63-E2B60CA0CD55}" type="pres">
      <dgm:prSet presAssocID="{A32E4210-030E-4EA5-8889-5EE1FF80FCA8}" presName="parentText" presStyleLbl="node1" presStyleIdx="0" presStyleCnt="2" custScaleY="68471" custLinFactNeighborX="1548" custLinFactNeighborY="-414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51AB7-829B-4C6B-931F-ADD6376E50A6}" type="pres">
      <dgm:prSet presAssocID="{A32E4210-030E-4EA5-8889-5EE1FF80FCA8}" presName="childText" presStyleLbl="revTx" presStyleIdx="0" presStyleCnt="2" custScaleY="105891" custLinFactNeighborY="-5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438A58-021E-437F-96D5-B285A4090B7B}" type="pres">
      <dgm:prSet presAssocID="{EDC3E169-0620-4C1A-B2FF-3BD9EC1D0CE6}" presName="parentText" presStyleLbl="node1" presStyleIdx="1" presStyleCnt="2" custScaleY="72617" custLinFactNeighborY="-40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0D249-FFC7-4AF4-B8BD-51B4E161E0AD}" type="pres">
      <dgm:prSet presAssocID="{EDC3E169-0620-4C1A-B2FF-3BD9EC1D0CE6}" presName="childText" presStyleLbl="revTx" presStyleIdx="1" presStyleCnt="2" custLinFactNeighborY="14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3E354B-5022-4A0C-850A-631826BDCC6A}" type="presOf" srcId="{A32E4210-030E-4EA5-8889-5EE1FF80FCA8}" destId="{20DF9E9D-C5D7-4A84-AB63-E2B60CA0CD55}" srcOrd="0" destOrd="0" presId="urn:microsoft.com/office/officeart/2005/8/layout/vList2"/>
    <dgm:cxn modelId="{856F6DEE-B7FC-4C23-975B-00E45754C29F}" type="presOf" srcId="{FC0CDCAD-E3BA-4D5F-A7F2-29BC9E54C268}" destId="{CC251AB7-829B-4C6B-931F-ADD6376E50A6}" srcOrd="0" destOrd="1" presId="urn:microsoft.com/office/officeart/2005/8/layout/vList2"/>
    <dgm:cxn modelId="{626F480E-80D3-4719-A6E9-5E4BBD971415}" type="presOf" srcId="{BEF294EA-1D0E-434A-BF29-825169F3FD00}" destId="{8040D249-FFC7-4AF4-B8BD-51B4E161E0AD}" srcOrd="0" destOrd="1" presId="urn:microsoft.com/office/officeart/2005/8/layout/vList2"/>
    <dgm:cxn modelId="{36C16780-9782-41C8-8793-515A6B46230C}" type="presOf" srcId="{ACFE9915-60B8-4290-9D65-3FCBC337F0A5}" destId="{8040D249-FFC7-4AF4-B8BD-51B4E161E0AD}" srcOrd="0" destOrd="2" presId="urn:microsoft.com/office/officeart/2005/8/layout/vList2"/>
    <dgm:cxn modelId="{501742A8-11D2-48F8-82B3-E593CE9917B5}" type="presOf" srcId="{EDC3E169-0620-4C1A-B2FF-3BD9EC1D0CE6}" destId="{FF438A58-021E-437F-96D5-B285A4090B7B}" srcOrd="0" destOrd="0" presId="urn:microsoft.com/office/officeart/2005/8/layout/vList2"/>
    <dgm:cxn modelId="{E65C4F5B-1047-4074-BC97-6EE2BA92E664}" srcId="{EDC3E169-0620-4C1A-B2FF-3BD9EC1D0CE6}" destId="{2CB2B4F3-62D9-44BA-BFB7-6A457CD7C5ED}" srcOrd="3" destOrd="0" parTransId="{7FBA0F2C-F23E-4246-944F-EFEABEFC6171}" sibTransId="{64D383C4-80F0-474E-AF67-AE706A335474}"/>
    <dgm:cxn modelId="{BF0418C4-7750-4179-89FD-B45550EB5DFC}" srcId="{C1D35BAA-4C8B-45F2-AD5C-18BCB9514FD1}" destId="{EDC3E169-0620-4C1A-B2FF-3BD9EC1D0CE6}" srcOrd="1" destOrd="0" parTransId="{18D5F600-30EE-454E-BBB0-C757843AD043}" sibTransId="{CC439B3A-2A60-430C-A7C4-9E3850F3A7FE}"/>
    <dgm:cxn modelId="{7F9EC513-6E21-4CDE-9F97-5CC7C3496F3B}" type="presOf" srcId="{2CB2B4F3-62D9-44BA-BFB7-6A457CD7C5ED}" destId="{8040D249-FFC7-4AF4-B8BD-51B4E161E0AD}" srcOrd="0" destOrd="3" presId="urn:microsoft.com/office/officeart/2005/8/layout/vList2"/>
    <dgm:cxn modelId="{E2BA4108-A89A-46D7-B106-42E060FDCCF1}" srcId="{EDC3E169-0620-4C1A-B2FF-3BD9EC1D0CE6}" destId="{BEF294EA-1D0E-434A-BF29-825169F3FD00}" srcOrd="1" destOrd="0" parTransId="{20D87462-9A28-4831-B6AB-B4FE9AD1F0D8}" sibTransId="{1E7F8BA0-EC70-40CE-BA4F-A8A3954487E5}"/>
    <dgm:cxn modelId="{35DE174E-3AF7-4D99-AC36-C72E221633D5}" srcId="{A32E4210-030E-4EA5-8889-5EE1FF80FCA8}" destId="{FC0CDCAD-E3BA-4D5F-A7F2-29BC9E54C268}" srcOrd="1" destOrd="0" parTransId="{0ABA8C75-E2B2-4721-8CF7-CF776835FF5B}" sibTransId="{F2AD488F-1E43-410D-A3C1-08B461D91868}"/>
    <dgm:cxn modelId="{FD8DBF3C-5BE3-453F-B385-C41AAF95829E}" type="presOf" srcId="{B97B6B0D-C769-4093-A219-0E7763847A00}" destId="{CC251AB7-829B-4C6B-931F-ADD6376E50A6}" srcOrd="0" destOrd="0" presId="urn:microsoft.com/office/officeart/2005/8/layout/vList2"/>
    <dgm:cxn modelId="{5208E77D-0F6F-4645-918A-6BA7342A54B1}" srcId="{EDC3E169-0620-4C1A-B2FF-3BD9EC1D0CE6}" destId="{B0431F9C-EA85-42F2-8CA4-5F6877385F4D}" srcOrd="0" destOrd="0" parTransId="{C22C31AE-B551-4616-A7D7-7B6C13EB3EEF}" sibTransId="{1A87BA0B-36F9-4497-BEFA-28A17C64C649}"/>
    <dgm:cxn modelId="{72125359-DE71-4189-A1E9-3EF35AA59B36}" srcId="{A32E4210-030E-4EA5-8889-5EE1FF80FCA8}" destId="{B97B6B0D-C769-4093-A219-0E7763847A00}" srcOrd="0" destOrd="0" parTransId="{9183CBC8-BEFA-4B69-861E-875EEF2D5B6F}" sibTransId="{CFCBD73D-5FE9-4AE1-9C59-690659B78DD7}"/>
    <dgm:cxn modelId="{4F1FA83D-43E3-41D7-B490-1C75A3A25EFB}" srcId="{C1D35BAA-4C8B-45F2-AD5C-18BCB9514FD1}" destId="{A32E4210-030E-4EA5-8889-5EE1FF80FCA8}" srcOrd="0" destOrd="0" parTransId="{AE937DDB-F3D5-4C6A-AA42-07D7C364E801}" sibTransId="{F11A4FE9-9573-4A3A-BC3A-478076B61208}"/>
    <dgm:cxn modelId="{3E9EB4D9-763D-4F42-8D57-600AD6A306D4}" type="presOf" srcId="{C1D35BAA-4C8B-45F2-AD5C-18BCB9514FD1}" destId="{2C21590E-1FED-43EB-AC0A-B4A6864FD5E7}" srcOrd="0" destOrd="0" presId="urn:microsoft.com/office/officeart/2005/8/layout/vList2"/>
    <dgm:cxn modelId="{CC76C961-9052-4392-AEF7-C313C5582231}" srcId="{EDC3E169-0620-4C1A-B2FF-3BD9EC1D0CE6}" destId="{ACFE9915-60B8-4290-9D65-3FCBC337F0A5}" srcOrd="2" destOrd="0" parTransId="{5ADE9A39-CE00-46B8-B27D-E72179ED2278}" sibTransId="{E1B5FB50-5DD6-4AF4-A8DC-3AE0DC303A6C}"/>
    <dgm:cxn modelId="{5AC1FE9A-502B-497E-BF61-7E85002F38B5}" type="presOf" srcId="{B0431F9C-EA85-42F2-8CA4-5F6877385F4D}" destId="{8040D249-FFC7-4AF4-B8BD-51B4E161E0AD}" srcOrd="0" destOrd="0" presId="urn:microsoft.com/office/officeart/2005/8/layout/vList2"/>
    <dgm:cxn modelId="{0D933AE1-0D5D-4734-A791-5F725587E09E}" type="presParOf" srcId="{2C21590E-1FED-43EB-AC0A-B4A6864FD5E7}" destId="{20DF9E9D-C5D7-4A84-AB63-E2B60CA0CD55}" srcOrd="0" destOrd="0" presId="urn:microsoft.com/office/officeart/2005/8/layout/vList2"/>
    <dgm:cxn modelId="{7D00165E-7ACF-4568-81A2-E045CF68BCB1}" type="presParOf" srcId="{2C21590E-1FED-43EB-AC0A-B4A6864FD5E7}" destId="{CC251AB7-829B-4C6B-931F-ADD6376E50A6}" srcOrd="1" destOrd="0" presId="urn:microsoft.com/office/officeart/2005/8/layout/vList2"/>
    <dgm:cxn modelId="{26FECC13-E040-4904-8799-FB3564FCAF08}" type="presParOf" srcId="{2C21590E-1FED-43EB-AC0A-B4A6864FD5E7}" destId="{FF438A58-021E-437F-96D5-B285A4090B7B}" srcOrd="2" destOrd="0" presId="urn:microsoft.com/office/officeart/2005/8/layout/vList2"/>
    <dgm:cxn modelId="{FF3C1430-85DB-4341-ACDC-0E2ED4E1D058}" type="presParOf" srcId="{2C21590E-1FED-43EB-AC0A-B4A6864FD5E7}" destId="{8040D249-FFC7-4AF4-B8BD-51B4E161E0A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2A7A388-B6BA-453E-A579-E38C01C79996}" type="doc">
      <dgm:prSet loTypeId="urn:microsoft.com/office/officeart/2005/8/layout/process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24B7F1F-1205-4878-987E-AE1033B8DBD3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Работают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AFEC72-39A6-423A-8C2E-08916209847C}" type="parTrans" cxnId="{A5C2B87A-6106-44E1-9C94-A480AFC7F089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FC5CD4-8D5E-479A-933C-0C52FDC9CE26}" type="sibTrans" cxnId="{A5C2B87A-6106-44E1-9C94-A480AFC7F089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12173A-0E1E-4396-AC39-755885B1B997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63 %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43DCCE-CB60-4749-830F-3584DFF9FDDA}" type="parTrans" cxnId="{0C5BFEA7-1801-45F6-BBFF-65359787BD15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3FE4DA-3976-4725-9F93-E6975B13561C}" type="sibTrans" cxnId="{0C5BFEA7-1801-45F6-BBFF-65359787BD15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16B706-0463-4E8E-8D97-C429C2F7C8A9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 работают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7AAC49-3B8B-4D99-8734-B81B3E194E14}" type="parTrans" cxnId="{E879D065-09E6-4DBD-BAF3-7A4EBD622584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B3B52E-A0E1-4B0F-A262-F2EDFFB46037}" type="sibTrans" cxnId="{E879D065-09E6-4DBD-BAF3-7A4EBD622584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0761FB-A6B8-4E1D-ABC0-F5952FFA91CE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25 %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30EE45-AD31-4229-A5E6-03F2D3A45583}" type="parTrans" cxnId="{DA8B5062-E8F9-4CAA-8560-6952956F2F77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E7F31D-5337-4E44-9C05-B831F0F51AD9}" type="sibTrans" cxnId="{DA8B5062-E8F9-4CAA-8560-6952956F2F77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5D8810-32D4-4026-85CF-F6580539232E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Студенты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9F329D-A6CF-4228-B373-35C10AF99C70}" type="parTrans" cxnId="{AAE7B2E7-FAEA-49BD-AE4F-7283E67662D6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87EF84-08A5-48BB-9A59-4D8ACEC126C4}" type="sibTrans" cxnId="{AAE7B2E7-FAEA-49BD-AE4F-7283E67662D6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40C9FA-DFF1-4CEC-B076-CC7A4E036EC6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12 %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995732-AEF9-441D-BBE7-6BE2D574636C}" type="parTrans" cxnId="{8D954611-35E5-4DD1-90C7-0FDEF3AD341C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EA671B-81A6-4135-808F-0A1A31AC947F}" type="sibTrans" cxnId="{8D954611-35E5-4DD1-90C7-0FDEF3AD341C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1CF498-3895-4E35-90BD-022A89CD0A72}" type="pres">
      <dgm:prSet presAssocID="{22A7A388-B6BA-453E-A579-E38C01C799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8CD58E-49B6-4719-8A8A-A3C9AE66804E}" type="pres">
      <dgm:prSet presAssocID="{6F5D8810-32D4-4026-85CF-F6580539232E}" presName="boxAndChildren" presStyleCnt="0"/>
      <dgm:spPr/>
    </dgm:pt>
    <dgm:pt modelId="{69734684-FF3B-4D9F-AFCF-3A61F7ABA076}" type="pres">
      <dgm:prSet presAssocID="{6F5D8810-32D4-4026-85CF-F6580539232E}" presName="parentTextBox" presStyleLbl="node1" presStyleIdx="0" presStyleCnt="3"/>
      <dgm:spPr/>
      <dgm:t>
        <a:bodyPr/>
        <a:lstStyle/>
        <a:p>
          <a:endParaRPr lang="ru-RU"/>
        </a:p>
      </dgm:t>
    </dgm:pt>
    <dgm:pt modelId="{78B56FB1-4725-4E56-9BD1-75F28D5F0C7A}" type="pres">
      <dgm:prSet presAssocID="{6F5D8810-32D4-4026-85CF-F6580539232E}" presName="entireBox" presStyleLbl="node1" presStyleIdx="0" presStyleCnt="3"/>
      <dgm:spPr/>
      <dgm:t>
        <a:bodyPr/>
        <a:lstStyle/>
        <a:p>
          <a:endParaRPr lang="ru-RU"/>
        </a:p>
      </dgm:t>
    </dgm:pt>
    <dgm:pt modelId="{F2D1322A-C369-453A-AEC4-0738D7A80C64}" type="pres">
      <dgm:prSet presAssocID="{6F5D8810-32D4-4026-85CF-F6580539232E}" presName="descendantBox" presStyleCnt="0"/>
      <dgm:spPr/>
    </dgm:pt>
    <dgm:pt modelId="{BF58FAB9-55EA-4F18-BE39-D861D5E2E07E}" type="pres">
      <dgm:prSet presAssocID="{3340C9FA-DFF1-4CEC-B076-CC7A4E036EC6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B4517-092F-49EC-B85A-DEC5E1BC05C5}" type="pres">
      <dgm:prSet presAssocID="{84B3B52E-A0E1-4B0F-A262-F2EDFFB46037}" presName="sp" presStyleCnt="0"/>
      <dgm:spPr/>
    </dgm:pt>
    <dgm:pt modelId="{9D9032FD-16B4-4134-8A53-60D054AC1B23}" type="pres">
      <dgm:prSet presAssocID="{7216B706-0463-4E8E-8D97-C429C2F7C8A9}" presName="arrowAndChildren" presStyleCnt="0"/>
      <dgm:spPr/>
    </dgm:pt>
    <dgm:pt modelId="{64804320-4F3A-4068-AE30-F31415A9C17B}" type="pres">
      <dgm:prSet presAssocID="{7216B706-0463-4E8E-8D97-C429C2F7C8A9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9FD33386-6586-4B9A-99B5-1729B61F7563}" type="pres">
      <dgm:prSet presAssocID="{7216B706-0463-4E8E-8D97-C429C2F7C8A9}" presName="arrow" presStyleLbl="node1" presStyleIdx="1" presStyleCnt="3"/>
      <dgm:spPr/>
      <dgm:t>
        <a:bodyPr/>
        <a:lstStyle/>
        <a:p>
          <a:endParaRPr lang="ru-RU"/>
        </a:p>
      </dgm:t>
    </dgm:pt>
    <dgm:pt modelId="{45D7D794-4400-458E-B353-EAA70CFD09AA}" type="pres">
      <dgm:prSet presAssocID="{7216B706-0463-4E8E-8D97-C429C2F7C8A9}" presName="descendantArrow" presStyleCnt="0"/>
      <dgm:spPr/>
    </dgm:pt>
    <dgm:pt modelId="{2C322025-FABC-447E-A1F3-D869D3AF42E5}" type="pres">
      <dgm:prSet presAssocID="{960761FB-A6B8-4E1D-ABC0-F5952FFA91CE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97115-6378-42E7-BA84-2D9A658D7DD4}" type="pres">
      <dgm:prSet presAssocID="{65FC5CD4-8D5E-479A-933C-0C52FDC9CE26}" presName="sp" presStyleCnt="0"/>
      <dgm:spPr/>
    </dgm:pt>
    <dgm:pt modelId="{33AA755E-943B-4274-9B59-67F8A8F0BAC7}" type="pres">
      <dgm:prSet presAssocID="{224B7F1F-1205-4878-987E-AE1033B8DBD3}" presName="arrowAndChildren" presStyleCnt="0"/>
      <dgm:spPr/>
    </dgm:pt>
    <dgm:pt modelId="{6D16A15B-9C35-44E6-A603-0D5B7AAD899B}" type="pres">
      <dgm:prSet presAssocID="{224B7F1F-1205-4878-987E-AE1033B8DBD3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AC0832EF-2BD5-43A4-B070-D460DB6DDE93}" type="pres">
      <dgm:prSet presAssocID="{224B7F1F-1205-4878-987E-AE1033B8DBD3}" presName="arrow" presStyleLbl="node1" presStyleIdx="2" presStyleCnt="3" custAng="0"/>
      <dgm:spPr/>
      <dgm:t>
        <a:bodyPr/>
        <a:lstStyle/>
        <a:p>
          <a:endParaRPr lang="ru-RU"/>
        </a:p>
      </dgm:t>
    </dgm:pt>
    <dgm:pt modelId="{E0D8AD81-6582-4FF3-AE2F-02D4D4D466DE}" type="pres">
      <dgm:prSet presAssocID="{224B7F1F-1205-4878-987E-AE1033B8DBD3}" presName="descendantArrow" presStyleCnt="0"/>
      <dgm:spPr/>
    </dgm:pt>
    <dgm:pt modelId="{D47C831D-8E08-4E71-B44C-546F354523C2}" type="pres">
      <dgm:prSet presAssocID="{D412173A-0E1E-4396-AC39-755885B1B997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A9159A-9794-414C-A2E2-B515E2AC479B}" type="presOf" srcId="{7216B706-0463-4E8E-8D97-C429C2F7C8A9}" destId="{9FD33386-6586-4B9A-99B5-1729B61F7563}" srcOrd="1" destOrd="0" presId="urn:microsoft.com/office/officeart/2005/8/layout/process4"/>
    <dgm:cxn modelId="{321187DE-582C-4C27-8C38-E36DDFA644C0}" type="presOf" srcId="{6F5D8810-32D4-4026-85CF-F6580539232E}" destId="{69734684-FF3B-4D9F-AFCF-3A61F7ABA076}" srcOrd="0" destOrd="0" presId="urn:microsoft.com/office/officeart/2005/8/layout/process4"/>
    <dgm:cxn modelId="{BBFE79D9-CDD9-4440-9301-67F46B135825}" type="presOf" srcId="{224B7F1F-1205-4878-987E-AE1033B8DBD3}" destId="{6D16A15B-9C35-44E6-A603-0D5B7AAD899B}" srcOrd="0" destOrd="0" presId="urn:microsoft.com/office/officeart/2005/8/layout/process4"/>
    <dgm:cxn modelId="{E0E5561D-65BC-431A-ACCD-802E46634CAF}" type="presOf" srcId="{22A7A388-B6BA-453E-A579-E38C01C79996}" destId="{F01CF498-3895-4E35-90BD-022A89CD0A72}" srcOrd="0" destOrd="0" presId="urn:microsoft.com/office/officeart/2005/8/layout/process4"/>
    <dgm:cxn modelId="{0C5BFEA7-1801-45F6-BBFF-65359787BD15}" srcId="{224B7F1F-1205-4878-987E-AE1033B8DBD3}" destId="{D412173A-0E1E-4396-AC39-755885B1B997}" srcOrd="0" destOrd="0" parTransId="{0D43DCCE-CB60-4749-830F-3584DFF9FDDA}" sibTransId="{453FE4DA-3976-4725-9F93-E6975B13561C}"/>
    <dgm:cxn modelId="{A936FF49-EC5A-4293-A5C9-9DD37144DF9D}" type="presOf" srcId="{6F5D8810-32D4-4026-85CF-F6580539232E}" destId="{78B56FB1-4725-4E56-9BD1-75F28D5F0C7A}" srcOrd="1" destOrd="0" presId="urn:microsoft.com/office/officeart/2005/8/layout/process4"/>
    <dgm:cxn modelId="{1150AAB1-6984-41F2-A731-75D5F355D56D}" type="presOf" srcId="{224B7F1F-1205-4878-987E-AE1033B8DBD3}" destId="{AC0832EF-2BD5-43A4-B070-D460DB6DDE93}" srcOrd="1" destOrd="0" presId="urn:microsoft.com/office/officeart/2005/8/layout/process4"/>
    <dgm:cxn modelId="{422BCA0B-28BE-484A-ABBC-50D082FE2C9E}" type="presOf" srcId="{7216B706-0463-4E8E-8D97-C429C2F7C8A9}" destId="{64804320-4F3A-4068-AE30-F31415A9C17B}" srcOrd="0" destOrd="0" presId="urn:microsoft.com/office/officeart/2005/8/layout/process4"/>
    <dgm:cxn modelId="{F7A32382-4705-47E6-A80D-044D6F34F997}" type="presOf" srcId="{3340C9FA-DFF1-4CEC-B076-CC7A4E036EC6}" destId="{BF58FAB9-55EA-4F18-BE39-D861D5E2E07E}" srcOrd="0" destOrd="0" presId="urn:microsoft.com/office/officeart/2005/8/layout/process4"/>
    <dgm:cxn modelId="{A5C2B87A-6106-44E1-9C94-A480AFC7F089}" srcId="{22A7A388-B6BA-453E-A579-E38C01C79996}" destId="{224B7F1F-1205-4878-987E-AE1033B8DBD3}" srcOrd="0" destOrd="0" parTransId="{84AFEC72-39A6-423A-8C2E-08916209847C}" sibTransId="{65FC5CD4-8D5E-479A-933C-0C52FDC9CE26}"/>
    <dgm:cxn modelId="{8D954611-35E5-4DD1-90C7-0FDEF3AD341C}" srcId="{6F5D8810-32D4-4026-85CF-F6580539232E}" destId="{3340C9FA-DFF1-4CEC-B076-CC7A4E036EC6}" srcOrd="0" destOrd="0" parTransId="{1E995732-AEF9-441D-BBE7-6BE2D574636C}" sibTransId="{C3EA671B-81A6-4135-808F-0A1A31AC947F}"/>
    <dgm:cxn modelId="{E879D065-09E6-4DBD-BAF3-7A4EBD622584}" srcId="{22A7A388-B6BA-453E-A579-E38C01C79996}" destId="{7216B706-0463-4E8E-8D97-C429C2F7C8A9}" srcOrd="1" destOrd="0" parTransId="{5F7AAC49-3B8B-4D99-8734-B81B3E194E14}" sibTransId="{84B3B52E-A0E1-4B0F-A262-F2EDFFB46037}"/>
    <dgm:cxn modelId="{2D07CC2B-7470-42D7-BE44-360D232C5E7F}" type="presOf" srcId="{D412173A-0E1E-4396-AC39-755885B1B997}" destId="{D47C831D-8E08-4E71-B44C-546F354523C2}" srcOrd="0" destOrd="0" presId="urn:microsoft.com/office/officeart/2005/8/layout/process4"/>
    <dgm:cxn modelId="{DA8B5062-E8F9-4CAA-8560-6952956F2F77}" srcId="{7216B706-0463-4E8E-8D97-C429C2F7C8A9}" destId="{960761FB-A6B8-4E1D-ABC0-F5952FFA91CE}" srcOrd="0" destOrd="0" parTransId="{4130EE45-AD31-4229-A5E6-03F2D3A45583}" sibTransId="{7AE7F31D-5337-4E44-9C05-B831F0F51AD9}"/>
    <dgm:cxn modelId="{E229D708-E35D-4AA4-8DF9-ABF19CA7FC50}" type="presOf" srcId="{960761FB-A6B8-4E1D-ABC0-F5952FFA91CE}" destId="{2C322025-FABC-447E-A1F3-D869D3AF42E5}" srcOrd="0" destOrd="0" presId="urn:microsoft.com/office/officeart/2005/8/layout/process4"/>
    <dgm:cxn modelId="{AAE7B2E7-FAEA-49BD-AE4F-7283E67662D6}" srcId="{22A7A388-B6BA-453E-A579-E38C01C79996}" destId="{6F5D8810-32D4-4026-85CF-F6580539232E}" srcOrd="2" destOrd="0" parTransId="{DC9F329D-A6CF-4228-B373-35C10AF99C70}" sibTransId="{C587EF84-08A5-48BB-9A59-4D8ACEC126C4}"/>
    <dgm:cxn modelId="{4B81ACC4-D04E-4573-8390-851DF888216A}" type="presParOf" srcId="{F01CF498-3895-4E35-90BD-022A89CD0A72}" destId="{268CD58E-49B6-4719-8A8A-A3C9AE66804E}" srcOrd="0" destOrd="0" presId="urn:microsoft.com/office/officeart/2005/8/layout/process4"/>
    <dgm:cxn modelId="{4163EB3C-13FE-4031-A832-6FC4AAE799DC}" type="presParOf" srcId="{268CD58E-49B6-4719-8A8A-A3C9AE66804E}" destId="{69734684-FF3B-4D9F-AFCF-3A61F7ABA076}" srcOrd="0" destOrd="0" presId="urn:microsoft.com/office/officeart/2005/8/layout/process4"/>
    <dgm:cxn modelId="{6427B808-DD72-46FC-AE99-F77DEDF34795}" type="presParOf" srcId="{268CD58E-49B6-4719-8A8A-A3C9AE66804E}" destId="{78B56FB1-4725-4E56-9BD1-75F28D5F0C7A}" srcOrd="1" destOrd="0" presId="urn:microsoft.com/office/officeart/2005/8/layout/process4"/>
    <dgm:cxn modelId="{CCBAB154-DBA5-4484-875F-D079FE99BE79}" type="presParOf" srcId="{268CD58E-49B6-4719-8A8A-A3C9AE66804E}" destId="{F2D1322A-C369-453A-AEC4-0738D7A80C64}" srcOrd="2" destOrd="0" presId="urn:microsoft.com/office/officeart/2005/8/layout/process4"/>
    <dgm:cxn modelId="{807D1E76-FFD0-47F6-97DC-A817CCF4558D}" type="presParOf" srcId="{F2D1322A-C369-453A-AEC4-0738D7A80C64}" destId="{BF58FAB9-55EA-4F18-BE39-D861D5E2E07E}" srcOrd="0" destOrd="0" presId="urn:microsoft.com/office/officeart/2005/8/layout/process4"/>
    <dgm:cxn modelId="{C03C8AA6-6355-44FB-9C40-D66F7E0C318A}" type="presParOf" srcId="{F01CF498-3895-4E35-90BD-022A89CD0A72}" destId="{FEBB4517-092F-49EC-B85A-DEC5E1BC05C5}" srcOrd="1" destOrd="0" presId="urn:microsoft.com/office/officeart/2005/8/layout/process4"/>
    <dgm:cxn modelId="{CC420306-C1EB-4F98-A81A-1ED5BC7A805B}" type="presParOf" srcId="{F01CF498-3895-4E35-90BD-022A89CD0A72}" destId="{9D9032FD-16B4-4134-8A53-60D054AC1B23}" srcOrd="2" destOrd="0" presId="urn:microsoft.com/office/officeart/2005/8/layout/process4"/>
    <dgm:cxn modelId="{719971C8-DB30-49EE-A23C-EEEFECAD8B9C}" type="presParOf" srcId="{9D9032FD-16B4-4134-8A53-60D054AC1B23}" destId="{64804320-4F3A-4068-AE30-F31415A9C17B}" srcOrd="0" destOrd="0" presId="urn:microsoft.com/office/officeart/2005/8/layout/process4"/>
    <dgm:cxn modelId="{856FF405-1890-4CCA-9FF7-6A8801314784}" type="presParOf" srcId="{9D9032FD-16B4-4134-8A53-60D054AC1B23}" destId="{9FD33386-6586-4B9A-99B5-1729B61F7563}" srcOrd="1" destOrd="0" presId="urn:microsoft.com/office/officeart/2005/8/layout/process4"/>
    <dgm:cxn modelId="{CDB8DA75-99FF-4A7E-890C-7FB7D84F3CC6}" type="presParOf" srcId="{9D9032FD-16B4-4134-8A53-60D054AC1B23}" destId="{45D7D794-4400-458E-B353-EAA70CFD09AA}" srcOrd="2" destOrd="0" presId="urn:microsoft.com/office/officeart/2005/8/layout/process4"/>
    <dgm:cxn modelId="{F81091DC-5034-434A-8BF6-DCA610BC7058}" type="presParOf" srcId="{45D7D794-4400-458E-B353-EAA70CFD09AA}" destId="{2C322025-FABC-447E-A1F3-D869D3AF42E5}" srcOrd="0" destOrd="0" presId="urn:microsoft.com/office/officeart/2005/8/layout/process4"/>
    <dgm:cxn modelId="{680976E2-B7DE-4EFB-9EF1-B4914161E615}" type="presParOf" srcId="{F01CF498-3895-4E35-90BD-022A89CD0A72}" destId="{F3197115-6378-42E7-BA84-2D9A658D7DD4}" srcOrd="3" destOrd="0" presId="urn:microsoft.com/office/officeart/2005/8/layout/process4"/>
    <dgm:cxn modelId="{E775B30C-0F54-493D-87CA-6E411C91A7E7}" type="presParOf" srcId="{F01CF498-3895-4E35-90BD-022A89CD0A72}" destId="{33AA755E-943B-4274-9B59-67F8A8F0BAC7}" srcOrd="4" destOrd="0" presId="urn:microsoft.com/office/officeart/2005/8/layout/process4"/>
    <dgm:cxn modelId="{AE30001D-1BDA-4AAA-B68C-D88CB9AD83A6}" type="presParOf" srcId="{33AA755E-943B-4274-9B59-67F8A8F0BAC7}" destId="{6D16A15B-9C35-44E6-A603-0D5B7AAD899B}" srcOrd="0" destOrd="0" presId="urn:microsoft.com/office/officeart/2005/8/layout/process4"/>
    <dgm:cxn modelId="{37F87B02-31B1-4136-BCDD-023677F6C977}" type="presParOf" srcId="{33AA755E-943B-4274-9B59-67F8A8F0BAC7}" destId="{AC0832EF-2BD5-43A4-B070-D460DB6DDE93}" srcOrd="1" destOrd="0" presId="urn:microsoft.com/office/officeart/2005/8/layout/process4"/>
    <dgm:cxn modelId="{F7F34C32-A885-4968-9249-2A4EE5A54661}" type="presParOf" srcId="{33AA755E-943B-4274-9B59-67F8A8F0BAC7}" destId="{E0D8AD81-6582-4FF3-AE2F-02D4D4D466DE}" srcOrd="2" destOrd="0" presId="urn:microsoft.com/office/officeart/2005/8/layout/process4"/>
    <dgm:cxn modelId="{67D7AFDE-36E8-498B-A52C-4DD06C0C7DE5}" type="presParOf" srcId="{E0D8AD81-6582-4FF3-AE2F-02D4D4D466DE}" destId="{D47C831D-8E08-4E71-B44C-546F354523C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47A2C02-B663-42A7-A41D-D27999C78FD5}" type="doc">
      <dgm:prSet loTypeId="urn:microsoft.com/office/officeart/2005/8/layout/arrow4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2F52D7D-8F70-4A42-8686-8EA4F4D81E8B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Из них муниципальные служащие – 6%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F77396-AF64-4E40-A5AF-4DA58B2F78C5}" type="parTrans" cxnId="{7C44235E-33E7-444F-BE6E-17C446E0D3F9}">
      <dgm:prSet/>
      <dgm:spPr/>
      <dgm:t>
        <a:bodyPr/>
        <a:lstStyle/>
        <a:p>
          <a:endParaRPr lang="ru-RU"/>
        </a:p>
      </dgm:t>
    </dgm:pt>
    <dgm:pt modelId="{174BBECF-512B-4F02-A4F4-26D13C9C17B2}" type="sibTrans" cxnId="{7C44235E-33E7-444F-BE6E-17C446E0D3F9}">
      <dgm:prSet/>
      <dgm:spPr/>
      <dgm:t>
        <a:bodyPr/>
        <a:lstStyle/>
        <a:p>
          <a:endParaRPr lang="ru-RU"/>
        </a:p>
      </dgm:t>
    </dgm:pt>
    <dgm:pt modelId="{2FCF458B-7019-46B5-A872-CB479E74512F}">
      <dgm:prSet phldrT="[Текст]"/>
      <dgm:spPr/>
      <dgm:t>
        <a:bodyPr/>
        <a:lstStyle/>
        <a:p>
          <a:endParaRPr lang="ru-RU" dirty="0"/>
        </a:p>
      </dgm:t>
    </dgm:pt>
    <dgm:pt modelId="{FC509218-007B-4254-B4A0-F020C6C8B66C}" type="sibTrans" cxnId="{7CED3199-26F7-40E6-9B53-DE2DCE7097CE}">
      <dgm:prSet/>
      <dgm:spPr/>
      <dgm:t>
        <a:bodyPr/>
        <a:lstStyle/>
        <a:p>
          <a:endParaRPr lang="ru-RU"/>
        </a:p>
      </dgm:t>
    </dgm:pt>
    <dgm:pt modelId="{4B412B98-5302-4496-BE5F-32DD18103DF7}" type="parTrans" cxnId="{7CED3199-26F7-40E6-9B53-DE2DCE7097CE}">
      <dgm:prSet/>
      <dgm:spPr/>
      <dgm:t>
        <a:bodyPr/>
        <a:lstStyle/>
        <a:p>
          <a:endParaRPr lang="ru-RU"/>
        </a:p>
      </dgm:t>
    </dgm:pt>
    <dgm:pt modelId="{9B97F535-9ACC-4E8A-BB7C-23824295155F}" type="pres">
      <dgm:prSet presAssocID="{647A2C02-B663-42A7-A41D-D27999C78FD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64629-CC32-4B4D-BED6-BECB4A6B1B0B}" type="pres">
      <dgm:prSet presAssocID="{72F52D7D-8F70-4A42-8686-8EA4F4D81E8B}" presName="upArrow" presStyleLbl="node1" presStyleIdx="0" presStyleCnt="2"/>
      <dgm:spPr/>
    </dgm:pt>
    <dgm:pt modelId="{C9880E3F-BE53-47A9-902A-185602370374}" type="pres">
      <dgm:prSet presAssocID="{72F52D7D-8F70-4A42-8686-8EA4F4D81E8B}" presName="upArrowText" presStyleLbl="revTx" presStyleIdx="0" presStyleCnt="2" custAng="0" custScaleX="122321" custScaleY="168407" custLinFactNeighborX="13610" custLinFactNeighborY="435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F6594-4E8B-4F63-89E7-294ADF5DF5A8}" type="pres">
      <dgm:prSet presAssocID="{2FCF458B-7019-46B5-A872-CB479E74512F}" presName="downArrow" presStyleLbl="node1" presStyleIdx="1" presStyleCnt="2"/>
      <dgm:spPr/>
    </dgm:pt>
    <dgm:pt modelId="{26CE793E-DCBB-48BA-BE4C-13C47F1E3E60}" type="pres">
      <dgm:prSet presAssocID="{2FCF458B-7019-46B5-A872-CB479E74512F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ED3199-26F7-40E6-9B53-DE2DCE7097CE}" srcId="{647A2C02-B663-42A7-A41D-D27999C78FD5}" destId="{2FCF458B-7019-46B5-A872-CB479E74512F}" srcOrd="1" destOrd="0" parTransId="{4B412B98-5302-4496-BE5F-32DD18103DF7}" sibTransId="{FC509218-007B-4254-B4A0-F020C6C8B66C}"/>
    <dgm:cxn modelId="{EA5B0E8B-B99F-495A-9EAB-E39744070599}" type="presOf" srcId="{647A2C02-B663-42A7-A41D-D27999C78FD5}" destId="{9B97F535-9ACC-4E8A-BB7C-23824295155F}" srcOrd="0" destOrd="0" presId="urn:microsoft.com/office/officeart/2005/8/layout/arrow4"/>
    <dgm:cxn modelId="{7C44235E-33E7-444F-BE6E-17C446E0D3F9}" srcId="{647A2C02-B663-42A7-A41D-D27999C78FD5}" destId="{72F52D7D-8F70-4A42-8686-8EA4F4D81E8B}" srcOrd="0" destOrd="0" parTransId="{8AF77396-AF64-4E40-A5AF-4DA58B2F78C5}" sibTransId="{174BBECF-512B-4F02-A4F4-26D13C9C17B2}"/>
    <dgm:cxn modelId="{CC07C78B-3F1A-41EE-894A-0B981F0388A7}" type="presOf" srcId="{72F52D7D-8F70-4A42-8686-8EA4F4D81E8B}" destId="{C9880E3F-BE53-47A9-902A-185602370374}" srcOrd="0" destOrd="0" presId="urn:microsoft.com/office/officeart/2005/8/layout/arrow4"/>
    <dgm:cxn modelId="{32BEBF32-2772-4D7D-8C9D-79D99F26006A}" type="presOf" srcId="{2FCF458B-7019-46B5-A872-CB479E74512F}" destId="{26CE793E-DCBB-48BA-BE4C-13C47F1E3E60}" srcOrd="0" destOrd="0" presId="urn:microsoft.com/office/officeart/2005/8/layout/arrow4"/>
    <dgm:cxn modelId="{A2E49E1C-4E9E-4917-BCE6-182256B78E06}" type="presParOf" srcId="{9B97F535-9ACC-4E8A-BB7C-23824295155F}" destId="{4FD64629-CC32-4B4D-BED6-BECB4A6B1B0B}" srcOrd="0" destOrd="0" presId="urn:microsoft.com/office/officeart/2005/8/layout/arrow4"/>
    <dgm:cxn modelId="{32C1871F-CB11-4016-ABAA-03F5757900A9}" type="presParOf" srcId="{9B97F535-9ACC-4E8A-BB7C-23824295155F}" destId="{C9880E3F-BE53-47A9-902A-185602370374}" srcOrd="1" destOrd="0" presId="urn:microsoft.com/office/officeart/2005/8/layout/arrow4"/>
    <dgm:cxn modelId="{DA5B73D8-A7EB-4D62-82F7-551D72D782ED}" type="presParOf" srcId="{9B97F535-9ACC-4E8A-BB7C-23824295155F}" destId="{54BF6594-4E8B-4F63-89E7-294ADF5DF5A8}" srcOrd="2" destOrd="0" presId="urn:microsoft.com/office/officeart/2005/8/layout/arrow4"/>
    <dgm:cxn modelId="{D1DD7643-2F3E-4CB8-B7E9-93FAE2499139}" type="presParOf" srcId="{9B97F535-9ACC-4E8A-BB7C-23824295155F}" destId="{26CE793E-DCBB-48BA-BE4C-13C47F1E3E60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4A6880-A983-4CAC-91D3-437F36A972B9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6AE92C5-A28C-4F90-B2F1-99E91C69937A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РОТАЦИЯ (внутренняя, внешняя)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22EAD9-2002-4B34-89D4-FF79800E8D9C}" type="parTrans" cxnId="{8974B289-C7DC-4DC3-A18C-19827DB32032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298E13-FE58-4D77-87E8-AE40F161A229}" type="sibTrans" cxnId="{8974B289-C7DC-4DC3-A18C-19827DB32032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4E954E-D7E3-4E82-B0F0-A534B6E30F31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- Проверка представленных сведений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397A75-D069-44E7-BD99-752FEE4AC0C4}" type="parTrans" cxnId="{81CD1346-A8CC-4D35-AA2A-4576264554DE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F73735-5FF7-4090-BD14-42C7A3B13097}" type="sibTrans" cxnId="{81CD1346-A8CC-4D35-AA2A-4576264554DE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A10C8F-584E-4480-9B29-C9F72CDDB09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РЕЗЕРВ РАЗВИТИЯ, ФУНКЦИОНИРОВАНИЯ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616106-D6AE-49E3-B9B5-0EDD37AB56D4}" type="parTrans" cxnId="{C0F4EB3A-0552-41CF-AC45-47F3BB1EF568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9A216D-395B-4D1D-8CC1-73E59FA8A00D}" type="sibTrans" cxnId="{C0F4EB3A-0552-41CF-AC45-47F3BB1EF568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C6F4EE-5339-4CB7-B458-EBB7BACD4138}">
      <dgm:prSet phldrT="[Текст]" custT="1"/>
      <dgm:spPr/>
      <dgm:t>
        <a:bodyPr/>
        <a:lstStyle/>
        <a:p>
          <a:pPr algn="l"/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- Оценка профессиональной пригодности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54613A-9698-4A53-81DD-650DDA777C25}" type="parTrans" cxnId="{639BDB2E-AD19-448A-AC65-8AAD92FF6C30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52C0AC-2D30-4BAB-9231-7674B148EC20}" type="sibTrans" cxnId="{639BDB2E-AD19-448A-AC65-8AAD92FF6C30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A68AB5-794F-4F03-9726-0190736014AA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КОНКУРСНАЯ ПРОЦЕДУРА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DEDA78-C99D-4511-89FB-7CB6E2BF67E7}" type="parTrans" cxnId="{2D6E6FF4-8776-4D89-BC10-30D3D6B0365C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AA3FB2-C3CF-4CF2-8E13-9F7CEEC6B622}" type="sibTrans" cxnId="{2D6E6FF4-8776-4D89-BC10-30D3D6B0365C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99C10B-FF0D-4085-98CA-EA13E81AA352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- Анализ документов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5D3277-570D-4114-8CB7-2F43D9316C9D}" type="parTrans" cxnId="{7B0BF5C0-DE67-4E79-A571-DED471DE09A1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6E894D-29F0-41F1-B51F-E64A21CCD227}" type="sibTrans" cxnId="{7B0BF5C0-DE67-4E79-A571-DED471DE09A1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759478-1B95-4F62-9C26-1D445A7F7534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- Согласование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1A82A8-4D85-43DA-9BB7-CD91D9926283}" type="parTrans" cxnId="{819A51AD-F290-4835-885D-D63B4F2F5F2B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A8C653-7FF6-4211-92BE-D8D59331413D}" type="sibTrans" cxnId="{819A51AD-F290-4835-885D-D63B4F2F5F2B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D6E69F-303A-4DD0-854F-1E79CB83C5F3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- Перевод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61B5AA-DF68-433F-B41E-DF5FEA9D13BE}" type="parTrans" cxnId="{DA6A85F0-FE15-499B-9457-BDAFAE3E0709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8BC880-70F1-4EBD-840E-546BEFE34177}" type="sibTrans" cxnId="{DA6A85F0-FE15-499B-9457-BDAFAE3E0709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309237-3DA8-4326-8F42-FCC0C3F5C7A0}">
      <dgm:prSet phldrT="[Текст]" custT="1"/>
      <dgm:spPr/>
      <dgm:t>
        <a:bodyPr/>
        <a:lstStyle/>
        <a:p>
          <a:pPr algn="l"/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- Проверка представленных сведений</a:t>
          </a:r>
        </a:p>
      </dgm:t>
    </dgm:pt>
    <dgm:pt modelId="{4DABADCC-94B2-47DE-8CBF-425BFF666492}" type="parTrans" cxnId="{2EFF3F41-8A46-4FC5-8CBE-277D2ED15F79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F589CB-4311-4A76-B615-11B062A8FF98}" type="sibTrans" cxnId="{2EFF3F41-8A46-4FC5-8CBE-277D2ED15F79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62CDA8-CF9C-4641-8B09-65C8ED496514}">
      <dgm:prSet phldrT="[Текст]" custT="1"/>
      <dgm:spPr/>
      <dgm:t>
        <a:bodyPr/>
        <a:lstStyle/>
        <a:p>
          <a:pPr algn="l"/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- Собеседование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F76293-7A43-4066-921D-7BA7011A6E5F}" type="parTrans" cxnId="{0916604D-C848-456F-814E-E80B3845BE53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D139F3-5F0E-44A3-BE90-935EE1BE07C5}" type="sibTrans" cxnId="{0916604D-C848-456F-814E-E80B3845BE53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E4E5B8-F9EB-4BA8-87BC-C61E280950C6}">
      <dgm:prSet phldrT="[Текст]" custT="1"/>
      <dgm:spPr/>
      <dgm:t>
        <a:bodyPr/>
        <a:lstStyle/>
        <a:p>
          <a:pPr algn="l"/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- Согласование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925D20-2435-46F6-BF6C-5D1E9828F13D}" type="parTrans" cxnId="{C773EB15-26A7-4C44-932E-50330628C32A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76001B-83FC-4C21-BEEA-BFF95C3DD35B}" type="sibTrans" cxnId="{C773EB15-26A7-4C44-932E-50330628C32A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88E98A-5C4E-4B3F-85B8-07B4ADD15B7F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- Тестирование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F51910-E4CD-421D-BE69-214F7EF1EE6F}" type="parTrans" cxnId="{53221564-CFAC-4AD9-A216-7C5690287AA2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19CF04-F21D-4468-94E0-2D4D9C885665}" type="sibTrans" cxnId="{53221564-CFAC-4AD9-A216-7C5690287AA2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5F37E6-F921-4E5E-8726-F738013685F9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- Собеседование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7BFB4D-963E-4E4E-844B-AAC19D83E6B5}" type="parTrans" cxnId="{9231B7A9-38C5-4D95-95AC-C462B57CC964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5E2720-95BE-4FE3-AEF4-FAA20DF980B5}" type="sibTrans" cxnId="{9231B7A9-38C5-4D95-95AC-C462B57CC964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149223-1ADD-4951-A42F-5347C738D0F9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- Конкурсное задание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8E7766-4439-423A-9870-7A4BB72EDA65}" type="parTrans" cxnId="{34BDF2F0-3314-4AE7-851C-CC4F1E7FCA27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A04664-E629-414A-913B-B4FF374EF50A}" type="sibTrans" cxnId="{34BDF2F0-3314-4AE7-851C-CC4F1E7FCA27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886839-75C1-4A80-9D9D-F9B1EAF4B8E2}" type="pres">
      <dgm:prSet presAssocID="{144A6880-A983-4CAC-91D3-437F36A972B9}" presName="Name0" presStyleCnt="0">
        <dgm:presLayoutVars>
          <dgm:chMax val="5"/>
          <dgm:chPref val="5"/>
          <dgm:dir val="rev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D2AC7CC-2B86-4B4B-BCBD-7620259A8BEC}" type="pres">
      <dgm:prSet presAssocID="{66AE92C5-A28C-4F90-B2F1-99E91C69937A}" presName="parentText1" presStyleLbl="node1" presStyleIdx="0" presStyleCnt="3" custLinFactNeighborX="344" custLinFactNeighborY="-3551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11818-2808-4309-B3FF-6555A67826D9}" type="pres">
      <dgm:prSet presAssocID="{66AE92C5-A28C-4F90-B2F1-99E91C69937A}" presName="childText1" presStyleLbl="solidAlignAcc1" presStyleIdx="0" presStyleCnt="3" custLinFactNeighborX="-601" custLinFactNeighborY="-229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E5EAD-3393-4414-ACA1-3601DD27EA01}" type="pres">
      <dgm:prSet presAssocID="{3EA10C8F-584E-4480-9B29-C9F72CDDB097}" presName="parentText2" presStyleLbl="node1" presStyleIdx="1" presStyleCnt="3" custLinFactNeighborX="75" custLinFactNeighborY="-2251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B380A-3E02-4313-8D7D-5E2F8972C650}" type="pres">
      <dgm:prSet presAssocID="{3EA10C8F-584E-4480-9B29-C9F72CDDB097}" presName="childText2" presStyleLbl="solidAlignAcc1" presStyleIdx="1" presStyleCnt="3" custLinFactNeighborX="-1303" custLinFactNeighborY="-133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19D939-898B-444B-B969-3D99078F1BEC}" type="pres">
      <dgm:prSet presAssocID="{37A68AB5-794F-4F03-9726-0190736014AA}" presName="parentText3" presStyleLbl="node1" presStyleIdx="2" presStyleCnt="3" custLinFactNeighborY="-694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66081-F53C-4DD3-86B9-DB0C8383D7A4}" type="pres">
      <dgm:prSet presAssocID="{37A68AB5-794F-4F03-9726-0190736014AA}" presName="childText3" presStyleLbl="solidAlignAcc1" presStyleIdx="2" presStyleCnt="3" custScaleY="111607" custLinFactNeighborX="-1597" custLinFactNeighborY="-13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221564-CFAC-4AD9-A216-7C5690287AA2}" srcId="{37A68AB5-794F-4F03-9726-0190736014AA}" destId="{9088E98A-5C4E-4B3F-85B8-07B4ADD15B7F}" srcOrd="1" destOrd="0" parTransId="{F6F51910-E4CD-421D-BE69-214F7EF1EE6F}" sibTransId="{1119CF04-F21D-4468-94E0-2D4D9C885665}"/>
    <dgm:cxn modelId="{7343808C-23B4-49A3-AB88-869C044B2401}" type="presOf" srcId="{21E4E5B8-F9EB-4BA8-87BC-C61E280950C6}" destId="{40EB380A-3E02-4313-8D7D-5E2F8972C650}" srcOrd="0" destOrd="3" presId="urn:microsoft.com/office/officeart/2009/3/layout/IncreasingArrowsProcess"/>
    <dgm:cxn modelId="{5B91FE95-91F9-4BD1-9146-45BC3F094376}" type="presOf" srcId="{F4759478-1B95-4F62-9C26-1D445A7F7534}" destId="{C1811818-2808-4309-B3FF-6555A67826D9}" srcOrd="0" destOrd="1" presId="urn:microsoft.com/office/officeart/2009/3/layout/IncreasingArrowsProcess"/>
    <dgm:cxn modelId="{7B0BF5C0-DE67-4E79-A571-DED471DE09A1}" srcId="{37A68AB5-794F-4F03-9726-0190736014AA}" destId="{4499C10B-FF0D-4085-98CA-EA13E81AA352}" srcOrd="0" destOrd="0" parTransId="{A65D3277-570D-4114-8CB7-2F43D9316C9D}" sibTransId="{8A6E894D-29F0-41F1-B51F-E64A21CCD227}"/>
    <dgm:cxn modelId="{24FE499E-AC63-4257-9324-4234646453B2}" type="presOf" srcId="{4499C10B-FF0D-4085-98CA-EA13E81AA352}" destId="{5BA66081-F53C-4DD3-86B9-DB0C8383D7A4}" srcOrd="0" destOrd="0" presId="urn:microsoft.com/office/officeart/2009/3/layout/IncreasingArrowsProcess"/>
    <dgm:cxn modelId="{8974B289-C7DC-4DC3-A18C-19827DB32032}" srcId="{144A6880-A983-4CAC-91D3-437F36A972B9}" destId="{66AE92C5-A28C-4F90-B2F1-99E91C69937A}" srcOrd="0" destOrd="0" parTransId="{9F22EAD9-2002-4B34-89D4-FF79800E8D9C}" sibTransId="{8E298E13-FE58-4D77-87E8-AE40F161A229}"/>
    <dgm:cxn modelId="{34BDF2F0-3314-4AE7-851C-CC4F1E7FCA27}" srcId="{37A68AB5-794F-4F03-9726-0190736014AA}" destId="{11149223-1ADD-4951-A42F-5347C738D0F9}" srcOrd="3" destOrd="0" parTransId="{D58E7766-4439-423A-9870-7A4BB72EDA65}" sibTransId="{72A04664-E629-414A-913B-B4FF374EF50A}"/>
    <dgm:cxn modelId="{C773EB15-26A7-4C44-932E-50330628C32A}" srcId="{3EA10C8F-584E-4480-9B29-C9F72CDDB097}" destId="{21E4E5B8-F9EB-4BA8-87BC-C61E280950C6}" srcOrd="3" destOrd="0" parTransId="{A6925D20-2435-46F6-BF6C-5D1E9828F13D}" sibTransId="{1476001B-83FC-4C21-BEEA-BFF95C3DD35B}"/>
    <dgm:cxn modelId="{1202D208-8776-4D55-B4F2-0249D94A8F4B}" type="presOf" srcId="{144A6880-A983-4CAC-91D3-437F36A972B9}" destId="{D6886839-75C1-4A80-9D9D-F9B1EAF4B8E2}" srcOrd="0" destOrd="0" presId="urn:microsoft.com/office/officeart/2009/3/layout/IncreasingArrowsProcess"/>
    <dgm:cxn modelId="{DA3E8895-AD4E-4A5D-BEAD-91A9E1100B3F}" type="presOf" srcId="{D5D6E69F-303A-4DD0-854F-1E79CB83C5F3}" destId="{C1811818-2808-4309-B3FF-6555A67826D9}" srcOrd="0" destOrd="2" presId="urn:microsoft.com/office/officeart/2009/3/layout/IncreasingArrowsProcess"/>
    <dgm:cxn modelId="{2D6E6FF4-8776-4D89-BC10-30D3D6B0365C}" srcId="{144A6880-A983-4CAC-91D3-437F36A972B9}" destId="{37A68AB5-794F-4F03-9726-0190736014AA}" srcOrd="2" destOrd="0" parTransId="{F0DEDA78-C99D-4511-89FB-7CB6E2BF67E7}" sibTransId="{14AA3FB2-C3CF-4CF2-8E13-9F7CEEC6B622}"/>
    <dgm:cxn modelId="{3AF26B46-4058-4FAA-9DE2-3C48E823AC19}" type="presOf" srcId="{90309237-3DA8-4326-8F42-FCC0C3F5C7A0}" destId="{40EB380A-3E02-4313-8D7D-5E2F8972C650}" srcOrd="0" destOrd="1" presId="urn:microsoft.com/office/officeart/2009/3/layout/IncreasingArrowsProcess"/>
    <dgm:cxn modelId="{C0F4EB3A-0552-41CF-AC45-47F3BB1EF568}" srcId="{144A6880-A983-4CAC-91D3-437F36A972B9}" destId="{3EA10C8F-584E-4480-9B29-C9F72CDDB097}" srcOrd="1" destOrd="0" parTransId="{9A616106-D6AE-49E3-B9B5-0EDD37AB56D4}" sibTransId="{E09A216D-395B-4D1D-8CC1-73E59FA8A00D}"/>
    <dgm:cxn modelId="{31DE2BD3-1D45-47C1-8127-7B9E444777FA}" type="presOf" srcId="{66AE92C5-A28C-4F90-B2F1-99E91C69937A}" destId="{1D2AC7CC-2B86-4B4B-BCBD-7620259A8BEC}" srcOrd="0" destOrd="0" presId="urn:microsoft.com/office/officeart/2009/3/layout/IncreasingArrowsProcess"/>
    <dgm:cxn modelId="{A3021B53-86ED-42A4-A9FF-2C525C7BE95E}" type="presOf" srcId="{3EA10C8F-584E-4480-9B29-C9F72CDDB097}" destId="{11CE5EAD-3393-4414-ACA1-3601DD27EA01}" srcOrd="0" destOrd="0" presId="urn:microsoft.com/office/officeart/2009/3/layout/IncreasingArrowsProcess"/>
    <dgm:cxn modelId="{819A51AD-F290-4835-885D-D63B4F2F5F2B}" srcId="{66AE92C5-A28C-4F90-B2F1-99E91C69937A}" destId="{F4759478-1B95-4F62-9C26-1D445A7F7534}" srcOrd="1" destOrd="0" parTransId="{BB1A82A8-4D85-43DA-9BB7-CD91D9926283}" sibTransId="{6BA8C653-7FF6-4211-92BE-D8D59331413D}"/>
    <dgm:cxn modelId="{DA6A85F0-FE15-499B-9457-BDAFAE3E0709}" srcId="{66AE92C5-A28C-4F90-B2F1-99E91C69937A}" destId="{D5D6E69F-303A-4DD0-854F-1E79CB83C5F3}" srcOrd="2" destOrd="0" parTransId="{6461B5AA-DF68-433F-B41E-DF5FEA9D13BE}" sibTransId="{4D8BC880-70F1-4EBD-840E-546BEFE34177}"/>
    <dgm:cxn modelId="{0916604D-C848-456F-814E-E80B3845BE53}" srcId="{3EA10C8F-584E-4480-9B29-C9F72CDDB097}" destId="{6F62CDA8-CF9C-4641-8B09-65C8ED496514}" srcOrd="2" destOrd="0" parTransId="{9FF76293-7A43-4066-921D-7BA7011A6E5F}" sibTransId="{03D139F3-5F0E-44A3-BE90-935EE1BE07C5}"/>
    <dgm:cxn modelId="{3E8532E1-F91A-4437-ADDF-19A3775FCD6D}" type="presOf" srcId="{BB4E954E-D7E3-4E82-B0F0-A534B6E30F31}" destId="{C1811818-2808-4309-B3FF-6555A67826D9}" srcOrd="0" destOrd="0" presId="urn:microsoft.com/office/officeart/2009/3/layout/IncreasingArrowsProcess"/>
    <dgm:cxn modelId="{2EFF3F41-8A46-4FC5-8CBE-277D2ED15F79}" srcId="{3EA10C8F-584E-4480-9B29-C9F72CDDB097}" destId="{90309237-3DA8-4326-8F42-FCC0C3F5C7A0}" srcOrd="1" destOrd="0" parTransId="{4DABADCC-94B2-47DE-8CBF-425BFF666492}" sibTransId="{16F589CB-4311-4A76-B615-11B062A8FF98}"/>
    <dgm:cxn modelId="{9A4C2381-14AF-42D1-862A-ADDBC154822B}" type="presOf" srcId="{655F37E6-F921-4E5E-8726-F738013685F9}" destId="{5BA66081-F53C-4DD3-86B9-DB0C8383D7A4}" srcOrd="0" destOrd="2" presId="urn:microsoft.com/office/officeart/2009/3/layout/IncreasingArrowsProcess"/>
    <dgm:cxn modelId="{9231B7A9-38C5-4D95-95AC-C462B57CC964}" srcId="{37A68AB5-794F-4F03-9726-0190736014AA}" destId="{655F37E6-F921-4E5E-8726-F738013685F9}" srcOrd="2" destOrd="0" parTransId="{BF7BFB4D-963E-4E4E-844B-AAC19D83E6B5}" sibTransId="{755E2720-95BE-4FE3-AEF4-FAA20DF980B5}"/>
    <dgm:cxn modelId="{81CD1346-A8CC-4D35-AA2A-4576264554DE}" srcId="{66AE92C5-A28C-4F90-B2F1-99E91C69937A}" destId="{BB4E954E-D7E3-4E82-B0F0-A534B6E30F31}" srcOrd="0" destOrd="0" parTransId="{6A397A75-D069-44E7-BD99-752FEE4AC0C4}" sibTransId="{58F73735-5FF7-4090-BD14-42C7A3B13097}"/>
    <dgm:cxn modelId="{301DD831-AD48-4F74-970A-F8C19040D621}" type="presOf" srcId="{B6C6F4EE-5339-4CB7-B458-EBB7BACD4138}" destId="{40EB380A-3E02-4313-8D7D-5E2F8972C650}" srcOrd="0" destOrd="0" presId="urn:microsoft.com/office/officeart/2009/3/layout/IncreasingArrowsProcess"/>
    <dgm:cxn modelId="{639BDB2E-AD19-448A-AC65-8AAD92FF6C30}" srcId="{3EA10C8F-584E-4480-9B29-C9F72CDDB097}" destId="{B6C6F4EE-5339-4CB7-B458-EBB7BACD4138}" srcOrd="0" destOrd="0" parTransId="{8D54613A-9698-4A53-81DD-650DDA777C25}" sibTransId="{0152C0AC-2D30-4BAB-9231-7674B148EC20}"/>
    <dgm:cxn modelId="{0D5B2B24-61BF-4E85-8A60-1C6E89CD84C6}" type="presOf" srcId="{37A68AB5-794F-4F03-9726-0190736014AA}" destId="{9219D939-898B-444B-B969-3D99078F1BEC}" srcOrd="0" destOrd="0" presId="urn:microsoft.com/office/officeart/2009/3/layout/IncreasingArrowsProcess"/>
    <dgm:cxn modelId="{CE9C788E-68C6-43FF-A674-80E5A8E95A8A}" type="presOf" srcId="{6F62CDA8-CF9C-4641-8B09-65C8ED496514}" destId="{40EB380A-3E02-4313-8D7D-5E2F8972C650}" srcOrd="0" destOrd="2" presId="urn:microsoft.com/office/officeart/2009/3/layout/IncreasingArrowsProcess"/>
    <dgm:cxn modelId="{009E306A-38CD-47E2-9F70-63FEDCC77ABB}" type="presOf" srcId="{11149223-1ADD-4951-A42F-5347C738D0F9}" destId="{5BA66081-F53C-4DD3-86B9-DB0C8383D7A4}" srcOrd="0" destOrd="3" presId="urn:microsoft.com/office/officeart/2009/3/layout/IncreasingArrowsProcess"/>
    <dgm:cxn modelId="{5B27329B-11DC-48FF-AE9B-093D29F2E8AC}" type="presOf" srcId="{9088E98A-5C4E-4B3F-85B8-07B4ADD15B7F}" destId="{5BA66081-F53C-4DD3-86B9-DB0C8383D7A4}" srcOrd="0" destOrd="1" presId="urn:microsoft.com/office/officeart/2009/3/layout/IncreasingArrowsProcess"/>
    <dgm:cxn modelId="{A9E05E22-DE29-4694-B5D3-534650F7E79E}" type="presParOf" srcId="{D6886839-75C1-4A80-9D9D-F9B1EAF4B8E2}" destId="{1D2AC7CC-2B86-4B4B-BCBD-7620259A8BEC}" srcOrd="0" destOrd="0" presId="urn:microsoft.com/office/officeart/2009/3/layout/IncreasingArrowsProcess"/>
    <dgm:cxn modelId="{E322BA38-3E0F-4B90-B398-E6E0A2EF1E14}" type="presParOf" srcId="{D6886839-75C1-4A80-9D9D-F9B1EAF4B8E2}" destId="{C1811818-2808-4309-B3FF-6555A67826D9}" srcOrd="1" destOrd="0" presId="urn:microsoft.com/office/officeart/2009/3/layout/IncreasingArrowsProcess"/>
    <dgm:cxn modelId="{A0A23432-34FE-4B04-AC9B-89F26F0C33D0}" type="presParOf" srcId="{D6886839-75C1-4A80-9D9D-F9B1EAF4B8E2}" destId="{11CE5EAD-3393-4414-ACA1-3601DD27EA01}" srcOrd="2" destOrd="0" presId="urn:microsoft.com/office/officeart/2009/3/layout/IncreasingArrowsProcess"/>
    <dgm:cxn modelId="{3A423CF6-626C-4885-8FCE-E2CAC45B9C82}" type="presParOf" srcId="{D6886839-75C1-4A80-9D9D-F9B1EAF4B8E2}" destId="{40EB380A-3E02-4313-8D7D-5E2F8972C650}" srcOrd="3" destOrd="0" presId="urn:microsoft.com/office/officeart/2009/3/layout/IncreasingArrowsProcess"/>
    <dgm:cxn modelId="{926CFADB-0A89-4213-A424-D62FB8CC7F20}" type="presParOf" srcId="{D6886839-75C1-4A80-9D9D-F9B1EAF4B8E2}" destId="{9219D939-898B-444B-B969-3D99078F1BEC}" srcOrd="4" destOrd="0" presId="urn:microsoft.com/office/officeart/2009/3/layout/IncreasingArrowsProcess"/>
    <dgm:cxn modelId="{5ED202DD-D36F-4605-BA83-A948F3F1650F}" type="presParOf" srcId="{D6886839-75C1-4A80-9D9D-F9B1EAF4B8E2}" destId="{5BA66081-F53C-4DD3-86B9-DB0C8383D7A4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30DCD9-96C7-4908-8073-2E547E2AB2E7}" type="doc">
      <dgm:prSet loTypeId="urn:microsoft.com/office/officeart/2005/8/layout/bProcess4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8757CC6-B06A-437C-8185-035963D30F80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Управление коммунального хозяйства и благоустройства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6641E6-B7FA-44A8-B188-1CE5F83FE5F2}" type="parTrans" cxnId="{B04190AE-A5A2-45B9-BFC5-D007CED180EA}">
      <dgm:prSet/>
      <dgm:spPr/>
      <dgm:t>
        <a:bodyPr/>
        <a:lstStyle/>
        <a:p>
          <a:endParaRPr lang="ru-RU"/>
        </a:p>
      </dgm:t>
    </dgm:pt>
    <dgm:pt modelId="{F79B29AA-A33B-4891-8E97-17B8C70BA5AD}" type="sibTrans" cxnId="{B04190AE-A5A2-45B9-BFC5-D007CED180EA}">
      <dgm:prSet/>
      <dgm:spPr/>
      <dgm:t>
        <a:bodyPr/>
        <a:lstStyle/>
        <a:p>
          <a:endParaRPr lang="ru-RU"/>
        </a:p>
      </dgm:t>
    </dgm:pt>
    <dgm:pt modelId="{72ECD2BB-2D6D-4097-9786-55A747465223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Управление образования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5DAA5E-A652-454D-AEE4-351763A6C85B}" type="sibTrans" cxnId="{D2280F6B-8132-4C67-AEDA-701E0184D0EA}">
      <dgm:prSet/>
      <dgm:spPr/>
      <dgm:t>
        <a:bodyPr/>
        <a:lstStyle/>
        <a:p>
          <a:endParaRPr lang="ru-RU"/>
        </a:p>
      </dgm:t>
    </dgm:pt>
    <dgm:pt modelId="{0B31A764-BA46-4599-BB65-5A0986122A78}" type="parTrans" cxnId="{D2280F6B-8132-4C67-AEDA-701E0184D0EA}">
      <dgm:prSet/>
      <dgm:spPr/>
      <dgm:t>
        <a:bodyPr/>
        <a:lstStyle/>
        <a:p>
          <a:endParaRPr lang="ru-RU"/>
        </a:p>
      </dgm:t>
    </dgm:pt>
    <dgm:pt modelId="{72B32B2D-19E9-4097-99FF-1863CEFA1938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Комитет по физической культуре и спорту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320F4F-8E2A-4B9E-9169-403852FF8226}" type="sibTrans" cxnId="{AD6A23D0-E5DA-435F-A2DD-D9913F84DB90}">
      <dgm:prSet/>
      <dgm:spPr/>
      <dgm:t>
        <a:bodyPr/>
        <a:lstStyle/>
        <a:p>
          <a:endParaRPr lang="ru-RU"/>
        </a:p>
      </dgm:t>
    </dgm:pt>
    <dgm:pt modelId="{A133A254-0EFF-4A33-902D-98DAF03F0899}" type="parTrans" cxnId="{AD6A23D0-E5DA-435F-A2DD-D9913F84DB90}">
      <dgm:prSet/>
      <dgm:spPr/>
      <dgm:t>
        <a:bodyPr/>
        <a:lstStyle/>
        <a:p>
          <a:endParaRPr lang="ru-RU"/>
        </a:p>
      </dgm:t>
    </dgm:pt>
    <dgm:pt modelId="{295FE364-FAF7-4E0A-A8E1-0B33051D4512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Управление по земельным и имущественным отношениям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3E61E8-0B3C-4434-B3CC-8DE5E8A87A62}" type="sibTrans" cxnId="{1DC37D5B-4C2B-42FD-AF59-18BDF4027763}">
      <dgm:prSet/>
      <dgm:spPr/>
      <dgm:t>
        <a:bodyPr/>
        <a:lstStyle/>
        <a:p>
          <a:endParaRPr lang="ru-RU"/>
        </a:p>
      </dgm:t>
    </dgm:pt>
    <dgm:pt modelId="{01639A3A-67A7-47DE-A214-3EF0D6371E03}" type="parTrans" cxnId="{1DC37D5B-4C2B-42FD-AF59-18BDF4027763}">
      <dgm:prSet/>
      <dgm:spPr/>
      <dgm:t>
        <a:bodyPr/>
        <a:lstStyle/>
        <a:p>
          <a:endParaRPr lang="ru-RU"/>
        </a:p>
      </dgm:t>
    </dgm:pt>
    <dgm:pt modelId="{DB20EAEC-48C7-4D82-8D6D-25E0879BB51B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Комитет по молодежной политике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562C1C-5832-4FE3-A8E0-9FAE5B1EE8B5}" type="sibTrans" cxnId="{90A8D31A-C495-47F5-B348-53CFAF4DBA06}">
      <dgm:prSet/>
      <dgm:spPr/>
      <dgm:t>
        <a:bodyPr/>
        <a:lstStyle/>
        <a:p>
          <a:endParaRPr lang="ru-RU"/>
        </a:p>
      </dgm:t>
    </dgm:pt>
    <dgm:pt modelId="{47173AEE-9FA1-4659-98FE-1CB82B847999}" type="parTrans" cxnId="{90A8D31A-C495-47F5-B348-53CFAF4DBA06}">
      <dgm:prSet/>
      <dgm:spPr/>
      <dgm:t>
        <a:bodyPr/>
        <a:lstStyle/>
        <a:p>
          <a:endParaRPr lang="ru-RU"/>
        </a:p>
      </dgm:t>
    </dgm:pt>
    <dgm:pt modelId="{AB763884-3AB7-4FDE-9273-A8778B5E1F41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Управление по опеке и попечительству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469074-7235-4758-84EE-A0810BBAC984}" type="sibTrans" cxnId="{3C8821AE-A36F-4331-8C59-F9466E48C00C}">
      <dgm:prSet/>
      <dgm:spPr/>
      <dgm:t>
        <a:bodyPr/>
        <a:lstStyle/>
        <a:p>
          <a:endParaRPr lang="ru-RU"/>
        </a:p>
      </dgm:t>
    </dgm:pt>
    <dgm:pt modelId="{D9D84097-D886-48DC-88ED-E4942E6CF5C0}" type="parTrans" cxnId="{3C8821AE-A36F-4331-8C59-F9466E48C00C}">
      <dgm:prSet/>
      <dgm:spPr/>
      <dgm:t>
        <a:bodyPr/>
        <a:lstStyle/>
        <a:p>
          <a:endParaRPr lang="ru-RU"/>
        </a:p>
      </dgm:t>
    </dgm:pt>
    <dgm:pt modelId="{452BED6D-07B2-4994-9FF0-1C06720CBF71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Управление по культуре и искусству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0CF0FF-E6AE-49F6-9DBF-C0E23C5C6D98}" type="sibTrans" cxnId="{E07BA345-1417-48F9-9D8C-4A95A892A464}">
      <dgm:prSet/>
      <dgm:spPr/>
      <dgm:t>
        <a:bodyPr/>
        <a:lstStyle/>
        <a:p>
          <a:endParaRPr lang="ru-RU"/>
        </a:p>
      </dgm:t>
    </dgm:pt>
    <dgm:pt modelId="{2A9477F0-42E5-4B29-A842-87D6F7539D5E}" type="parTrans" cxnId="{E07BA345-1417-48F9-9D8C-4A95A892A464}">
      <dgm:prSet/>
      <dgm:spPr/>
      <dgm:t>
        <a:bodyPr/>
        <a:lstStyle/>
        <a:p>
          <a:endParaRPr lang="ru-RU"/>
        </a:p>
      </dgm:t>
    </dgm:pt>
    <dgm:pt modelId="{9B70E5A3-12DD-44C8-8D88-32E91417825A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Главное управление архитектуры и градостроительства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B7A73F-C267-489B-BD19-C5D861D4941E}" type="sibTrans" cxnId="{C61590A5-6D15-4AB5-9327-A35968E0BF00}">
      <dgm:prSet/>
      <dgm:spPr/>
      <dgm:t>
        <a:bodyPr/>
        <a:lstStyle/>
        <a:p>
          <a:endParaRPr lang="ru-RU"/>
        </a:p>
      </dgm:t>
    </dgm:pt>
    <dgm:pt modelId="{3D36A49A-4471-4376-8D07-A0760257DECE}" type="parTrans" cxnId="{C61590A5-6D15-4AB5-9327-A35968E0BF00}">
      <dgm:prSet/>
      <dgm:spPr/>
      <dgm:t>
        <a:bodyPr/>
        <a:lstStyle/>
        <a:p>
          <a:endParaRPr lang="ru-RU"/>
        </a:p>
      </dgm:t>
    </dgm:pt>
    <dgm:pt modelId="{A9F03388-EA48-4DF4-9FF9-AEFE0F3BB71D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Комитет по управлению муниципальной собственностью 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AA6C1F-84B4-485C-AF76-1F2BBA911C96}" type="sibTrans" cxnId="{66FC33C2-D01E-44E5-816D-374F8771EE8B}">
      <dgm:prSet/>
      <dgm:spPr/>
      <dgm:t>
        <a:bodyPr/>
        <a:lstStyle/>
        <a:p>
          <a:endParaRPr lang="ru-RU"/>
        </a:p>
      </dgm:t>
    </dgm:pt>
    <dgm:pt modelId="{1F25EA63-C46B-47BD-96A0-DB9ED35ED78A}" type="parTrans" cxnId="{66FC33C2-D01E-44E5-816D-374F8771EE8B}">
      <dgm:prSet/>
      <dgm:spPr/>
      <dgm:t>
        <a:bodyPr/>
        <a:lstStyle/>
        <a:p>
          <a:endParaRPr lang="ru-RU"/>
        </a:p>
      </dgm:t>
    </dgm:pt>
    <dgm:pt modelId="{FA8C2A49-2F3D-400C-8BA3-236427B0B1ED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Финансовое управление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31EF9A-66D8-41EC-8863-29E6CA9EB7B3}" type="parTrans" cxnId="{B3664664-ED2D-4CAF-ADE9-AD6C6439A809}">
      <dgm:prSet/>
      <dgm:spPr/>
      <dgm:t>
        <a:bodyPr/>
        <a:lstStyle/>
        <a:p>
          <a:endParaRPr lang="ru-RU"/>
        </a:p>
      </dgm:t>
    </dgm:pt>
    <dgm:pt modelId="{39891424-3EED-424B-A7C1-D21F0D776045}" type="sibTrans" cxnId="{B3664664-ED2D-4CAF-ADE9-AD6C6439A809}">
      <dgm:prSet/>
      <dgm:spPr/>
      <dgm:t>
        <a:bodyPr/>
        <a:lstStyle/>
        <a:p>
          <a:endParaRPr lang="ru-RU"/>
        </a:p>
      </dgm:t>
    </dgm:pt>
    <dgm:pt modelId="{B7AD9C2D-E367-43DE-B52E-B4F1AE70C078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 err="1" smtClean="0">
              <a:latin typeface="Arial" panose="020B0604020202020204" pitchFamily="34" charset="0"/>
              <a:cs typeface="Arial" panose="020B0604020202020204" pitchFamily="34" charset="0"/>
            </a:rPr>
            <a:t>Демский</a:t>
          </a:r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 район 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93CD81-10F4-45D6-8809-B96CC7853970}" type="parTrans" cxnId="{BC061658-A9CB-458D-8B72-DCE0E55A9FEB}">
      <dgm:prSet/>
      <dgm:spPr/>
      <dgm:t>
        <a:bodyPr/>
        <a:lstStyle/>
        <a:p>
          <a:endParaRPr lang="ru-RU"/>
        </a:p>
      </dgm:t>
    </dgm:pt>
    <dgm:pt modelId="{46207D5C-8DD7-467E-AA3F-020A11E050CB}" type="sibTrans" cxnId="{BC061658-A9CB-458D-8B72-DCE0E55A9FEB}">
      <dgm:prSet/>
      <dgm:spPr/>
      <dgm:t>
        <a:bodyPr/>
        <a:lstStyle/>
        <a:p>
          <a:endParaRPr lang="ru-RU"/>
        </a:p>
      </dgm:t>
    </dgm:pt>
    <dgm:pt modelId="{9BDF7844-4F73-4B51-963A-EE1730FF4488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Калининский район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190AB9-D6E7-499A-8A00-2CC02395CEBC}" type="parTrans" cxnId="{18E40826-60A5-4E28-8FB0-3308BCC4A4BE}">
      <dgm:prSet/>
      <dgm:spPr/>
      <dgm:t>
        <a:bodyPr/>
        <a:lstStyle/>
        <a:p>
          <a:endParaRPr lang="ru-RU"/>
        </a:p>
      </dgm:t>
    </dgm:pt>
    <dgm:pt modelId="{BFC54A71-80FF-416C-B776-E8FAC1613704}" type="sibTrans" cxnId="{18E40826-60A5-4E28-8FB0-3308BCC4A4BE}">
      <dgm:prSet/>
      <dgm:spPr/>
      <dgm:t>
        <a:bodyPr/>
        <a:lstStyle/>
        <a:p>
          <a:endParaRPr lang="ru-RU"/>
        </a:p>
      </dgm:t>
    </dgm:pt>
    <dgm:pt modelId="{55E91679-4B7D-4A90-88A6-2430973F821A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Кировский район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5FCDBA-4231-4DA0-9BB6-3F264242498D}" type="parTrans" cxnId="{6FE93B98-E0CA-4778-B41B-510913E08294}">
      <dgm:prSet/>
      <dgm:spPr/>
      <dgm:t>
        <a:bodyPr/>
        <a:lstStyle/>
        <a:p>
          <a:endParaRPr lang="ru-RU"/>
        </a:p>
      </dgm:t>
    </dgm:pt>
    <dgm:pt modelId="{B8AEA346-1951-40E9-8CE9-EDD244A9167F}" type="sibTrans" cxnId="{6FE93B98-E0CA-4778-B41B-510913E08294}">
      <dgm:prSet/>
      <dgm:spPr/>
      <dgm:t>
        <a:bodyPr/>
        <a:lstStyle/>
        <a:p>
          <a:endParaRPr lang="ru-RU"/>
        </a:p>
      </dgm:t>
    </dgm:pt>
    <dgm:pt modelId="{A10B2E49-205B-41F5-9D7C-F6BE3C962BD8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Ленинский район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39FC53-9F65-4E59-9AFB-D1C70FB01BF8}" type="parTrans" cxnId="{1EB2F24D-492A-4250-94E5-ACFA36C2D23C}">
      <dgm:prSet/>
      <dgm:spPr/>
      <dgm:t>
        <a:bodyPr/>
        <a:lstStyle/>
        <a:p>
          <a:endParaRPr lang="ru-RU"/>
        </a:p>
      </dgm:t>
    </dgm:pt>
    <dgm:pt modelId="{73115DA6-7C48-4C77-B3BF-24F9F066BADE}" type="sibTrans" cxnId="{1EB2F24D-492A-4250-94E5-ACFA36C2D23C}">
      <dgm:prSet/>
      <dgm:spPr/>
      <dgm:t>
        <a:bodyPr/>
        <a:lstStyle/>
        <a:p>
          <a:endParaRPr lang="ru-RU"/>
        </a:p>
      </dgm:t>
    </dgm:pt>
    <dgm:pt modelId="{9FDE6F5C-2213-4694-8447-AAD91E8BF0ED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Октябрьский район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9B935C-B8DD-45F0-8F37-72CFF6A14014}" type="parTrans" cxnId="{E6CC7ABD-42CE-4D2A-8AF3-A13CF1C51D13}">
      <dgm:prSet/>
      <dgm:spPr/>
      <dgm:t>
        <a:bodyPr/>
        <a:lstStyle/>
        <a:p>
          <a:endParaRPr lang="ru-RU"/>
        </a:p>
      </dgm:t>
    </dgm:pt>
    <dgm:pt modelId="{AAAE96B3-8F57-4B83-9C5C-EF4F396A1F69}" type="sibTrans" cxnId="{E6CC7ABD-42CE-4D2A-8AF3-A13CF1C51D13}">
      <dgm:prSet/>
      <dgm:spPr/>
      <dgm:t>
        <a:bodyPr/>
        <a:lstStyle/>
        <a:p>
          <a:endParaRPr lang="ru-RU"/>
        </a:p>
      </dgm:t>
    </dgm:pt>
    <dgm:pt modelId="{E7F281D6-1022-4A84-9D37-3EC92D036317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Орджоникидзевский район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DB3A63-6A92-42BF-A94E-07928A43981D}" type="parTrans" cxnId="{1A1319E8-0028-4659-A41C-6F1ACF6FEA81}">
      <dgm:prSet/>
      <dgm:spPr/>
      <dgm:t>
        <a:bodyPr/>
        <a:lstStyle/>
        <a:p>
          <a:endParaRPr lang="ru-RU"/>
        </a:p>
      </dgm:t>
    </dgm:pt>
    <dgm:pt modelId="{224C081D-3C3A-4DF9-9950-3F24BF909C58}" type="sibTrans" cxnId="{1A1319E8-0028-4659-A41C-6F1ACF6FEA81}">
      <dgm:prSet/>
      <dgm:spPr/>
      <dgm:t>
        <a:bodyPr/>
        <a:lstStyle/>
        <a:p>
          <a:endParaRPr lang="ru-RU"/>
        </a:p>
      </dgm:t>
    </dgm:pt>
    <dgm:pt modelId="{0C6AEB7C-D9BD-4A4D-9BE7-58C7995669FA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Советский район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D7C405-399D-421E-AB64-BF275CF9D106}" type="parTrans" cxnId="{95ACFA1A-D6F8-472D-A990-3F18CCDA7E57}">
      <dgm:prSet/>
      <dgm:spPr/>
      <dgm:t>
        <a:bodyPr/>
        <a:lstStyle/>
        <a:p>
          <a:endParaRPr lang="ru-RU"/>
        </a:p>
      </dgm:t>
    </dgm:pt>
    <dgm:pt modelId="{A0C87360-8ED2-4B47-846A-956CF89483B3}" type="sibTrans" cxnId="{95ACFA1A-D6F8-472D-A990-3F18CCDA7E57}">
      <dgm:prSet/>
      <dgm:spPr/>
      <dgm:t>
        <a:bodyPr/>
        <a:lstStyle/>
        <a:p>
          <a:endParaRPr lang="ru-RU"/>
        </a:p>
      </dgm:t>
    </dgm:pt>
    <dgm:pt modelId="{48250196-577F-4C0F-9354-DF0131A02BAA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Аппарат Администрации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C84521-7307-47D7-BCAA-299CCD7A2D28}" type="parTrans" cxnId="{DDCB6ACF-B0CD-4836-8E38-4C6C2882E755}">
      <dgm:prSet/>
      <dgm:spPr/>
      <dgm:t>
        <a:bodyPr/>
        <a:lstStyle/>
        <a:p>
          <a:endParaRPr lang="ru-RU"/>
        </a:p>
      </dgm:t>
    </dgm:pt>
    <dgm:pt modelId="{4C645950-4840-43A8-BE27-1255A6AFC47A}" type="sibTrans" cxnId="{DDCB6ACF-B0CD-4836-8E38-4C6C2882E755}">
      <dgm:prSet/>
      <dgm:spPr/>
      <dgm:t>
        <a:bodyPr/>
        <a:lstStyle/>
        <a:p>
          <a:endParaRPr lang="ru-RU"/>
        </a:p>
      </dgm:t>
    </dgm:pt>
    <dgm:pt modelId="{CC7B40C2-5904-43DE-B973-232B38E29F93}" type="pres">
      <dgm:prSet presAssocID="{F330DCD9-96C7-4908-8073-2E547E2AB2E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9B7A1DB-4CD8-4411-BC3D-64AA46CB87CD}" type="pres">
      <dgm:prSet presAssocID="{D8757CC6-B06A-437C-8185-035963D30F80}" presName="compNode" presStyleCnt="0"/>
      <dgm:spPr/>
    </dgm:pt>
    <dgm:pt modelId="{46D39568-9E6F-4A69-8E24-B65B82C0D998}" type="pres">
      <dgm:prSet presAssocID="{D8757CC6-B06A-437C-8185-035963D30F80}" presName="dummyConnPt" presStyleCnt="0"/>
      <dgm:spPr/>
    </dgm:pt>
    <dgm:pt modelId="{8D70EDD0-DE4E-470A-9420-BC3A64B01195}" type="pres">
      <dgm:prSet presAssocID="{D8757CC6-B06A-437C-8185-035963D30F80}" presName="node" presStyleLbl="node1" presStyleIdx="0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0471E-EE67-4457-8736-6618D51F4614}" type="pres">
      <dgm:prSet presAssocID="{F79B29AA-A33B-4891-8E97-17B8C70BA5AD}" presName="sibTrans" presStyleLbl="bgSibTrans2D1" presStyleIdx="0" presStyleCnt="17"/>
      <dgm:spPr/>
      <dgm:t>
        <a:bodyPr/>
        <a:lstStyle/>
        <a:p>
          <a:endParaRPr lang="ru-RU"/>
        </a:p>
      </dgm:t>
    </dgm:pt>
    <dgm:pt modelId="{FEA6746B-0DE0-4F35-A79F-B6DD22292314}" type="pres">
      <dgm:prSet presAssocID="{A9F03388-EA48-4DF4-9FF9-AEFE0F3BB71D}" presName="compNode" presStyleCnt="0"/>
      <dgm:spPr/>
    </dgm:pt>
    <dgm:pt modelId="{FA248253-3988-4947-A153-93BE18637A6F}" type="pres">
      <dgm:prSet presAssocID="{A9F03388-EA48-4DF4-9FF9-AEFE0F3BB71D}" presName="dummyConnPt" presStyleCnt="0"/>
      <dgm:spPr/>
    </dgm:pt>
    <dgm:pt modelId="{12B5716D-5F19-461C-B375-430073D7D008}" type="pres">
      <dgm:prSet presAssocID="{A9F03388-EA48-4DF4-9FF9-AEFE0F3BB71D}" presName="node" presStyleLbl="node1" presStyleIdx="1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F1998-0E6A-4D1F-890D-89BCC312411B}" type="pres">
      <dgm:prSet presAssocID="{8DAA6C1F-84B4-485C-AF76-1F2BBA911C96}" presName="sibTrans" presStyleLbl="bgSibTrans2D1" presStyleIdx="1" presStyleCnt="17"/>
      <dgm:spPr/>
      <dgm:t>
        <a:bodyPr/>
        <a:lstStyle/>
        <a:p>
          <a:endParaRPr lang="ru-RU"/>
        </a:p>
      </dgm:t>
    </dgm:pt>
    <dgm:pt modelId="{A6B4C861-2B4E-46CE-AF5F-FB87007D9E4E}" type="pres">
      <dgm:prSet presAssocID="{9B70E5A3-12DD-44C8-8D88-32E91417825A}" presName="compNode" presStyleCnt="0"/>
      <dgm:spPr/>
    </dgm:pt>
    <dgm:pt modelId="{2B582B81-F2CC-42E9-94E0-ECAEE37657DB}" type="pres">
      <dgm:prSet presAssocID="{9B70E5A3-12DD-44C8-8D88-32E91417825A}" presName="dummyConnPt" presStyleCnt="0"/>
      <dgm:spPr/>
    </dgm:pt>
    <dgm:pt modelId="{E47AF944-9F0B-4195-82ED-F1AB23A4EA0E}" type="pres">
      <dgm:prSet presAssocID="{9B70E5A3-12DD-44C8-8D88-32E91417825A}" presName="node" presStyleLbl="node1" presStyleIdx="2" presStyleCnt="18" custScaleX="111242" custScaleY="105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06CC6-0559-4708-B9BA-D7FE56570188}" type="pres">
      <dgm:prSet presAssocID="{16B7A73F-C267-489B-BD19-C5D861D4941E}" presName="sibTrans" presStyleLbl="bgSibTrans2D1" presStyleIdx="2" presStyleCnt="17"/>
      <dgm:spPr/>
      <dgm:t>
        <a:bodyPr/>
        <a:lstStyle/>
        <a:p>
          <a:endParaRPr lang="ru-RU"/>
        </a:p>
      </dgm:t>
    </dgm:pt>
    <dgm:pt modelId="{98B39AD5-4E22-4858-AC85-1E3B315F0797}" type="pres">
      <dgm:prSet presAssocID="{452BED6D-07B2-4994-9FF0-1C06720CBF71}" presName="compNode" presStyleCnt="0"/>
      <dgm:spPr/>
    </dgm:pt>
    <dgm:pt modelId="{8FCFFA26-7DE0-46BC-8A2C-C99CAD982DE7}" type="pres">
      <dgm:prSet presAssocID="{452BED6D-07B2-4994-9FF0-1C06720CBF71}" presName="dummyConnPt" presStyleCnt="0"/>
      <dgm:spPr/>
    </dgm:pt>
    <dgm:pt modelId="{90075539-BEA6-4C95-AA13-0F1E9CBBC7EB}" type="pres">
      <dgm:prSet presAssocID="{452BED6D-07B2-4994-9FF0-1C06720CBF71}" presName="node" presStyleLbl="node1" presStyleIdx="3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6B7F6-5668-4B22-9D23-062410C6DA49}" type="pres">
      <dgm:prSet presAssocID="{710CF0FF-E6AE-49F6-9DBF-C0E23C5C6D98}" presName="sibTrans" presStyleLbl="bgSibTrans2D1" presStyleIdx="3" presStyleCnt="17"/>
      <dgm:spPr/>
      <dgm:t>
        <a:bodyPr/>
        <a:lstStyle/>
        <a:p>
          <a:endParaRPr lang="ru-RU"/>
        </a:p>
      </dgm:t>
    </dgm:pt>
    <dgm:pt modelId="{3E8251DD-F335-4748-9D04-0584476F3AFF}" type="pres">
      <dgm:prSet presAssocID="{AB763884-3AB7-4FDE-9273-A8778B5E1F41}" presName="compNode" presStyleCnt="0"/>
      <dgm:spPr/>
    </dgm:pt>
    <dgm:pt modelId="{7917081A-A1B1-4C09-A281-EFE7E096C184}" type="pres">
      <dgm:prSet presAssocID="{AB763884-3AB7-4FDE-9273-A8778B5E1F41}" presName="dummyConnPt" presStyleCnt="0"/>
      <dgm:spPr/>
    </dgm:pt>
    <dgm:pt modelId="{C77D78CC-1350-41A3-AF71-C2DD6842DAC6}" type="pres">
      <dgm:prSet presAssocID="{AB763884-3AB7-4FDE-9273-A8778B5E1F41}" presName="node" presStyleLbl="node1" presStyleIdx="4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B61DC-1B1C-43B8-9E42-09579F7B0336}" type="pres">
      <dgm:prSet presAssocID="{10469074-7235-4758-84EE-A0810BBAC984}" presName="sibTrans" presStyleLbl="bgSibTrans2D1" presStyleIdx="4" presStyleCnt="17"/>
      <dgm:spPr/>
      <dgm:t>
        <a:bodyPr/>
        <a:lstStyle/>
        <a:p>
          <a:endParaRPr lang="ru-RU"/>
        </a:p>
      </dgm:t>
    </dgm:pt>
    <dgm:pt modelId="{C2CF2366-B762-4DE4-A1E3-9B4A9336679C}" type="pres">
      <dgm:prSet presAssocID="{DB20EAEC-48C7-4D82-8D6D-25E0879BB51B}" presName="compNode" presStyleCnt="0"/>
      <dgm:spPr/>
    </dgm:pt>
    <dgm:pt modelId="{ED4AA1D5-06EB-4F62-99B1-36045B4EA94C}" type="pres">
      <dgm:prSet presAssocID="{DB20EAEC-48C7-4D82-8D6D-25E0879BB51B}" presName="dummyConnPt" presStyleCnt="0"/>
      <dgm:spPr/>
    </dgm:pt>
    <dgm:pt modelId="{2D2F2385-9EDE-4BE7-8738-A6588EEFE005}" type="pres">
      <dgm:prSet presAssocID="{DB20EAEC-48C7-4D82-8D6D-25E0879BB51B}" presName="node" presStyleLbl="node1" presStyleIdx="5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0017CF-45D8-4C9C-A4E5-A67801363266}" type="pres">
      <dgm:prSet presAssocID="{C8562C1C-5832-4FE3-A8E0-9FAE5B1EE8B5}" presName="sibTrans" presStyleLbl="bgSibTrans2D1" presStyleIdx="5" presStyleCnt="17"/>
      <dgm:spPr/>
      <dgm:t>
        <a:bodyPr/>
        <a:lstStyle/>
        <a:p>
          <a:endParaRPr lang="ru-RU"/>
        </a:p>
      </dgm:t>
    </dgm:pt>
    <dgm:pt modelId="{9B633C30-A629-448D-9E05-FE54D26279A5}" type="pres">
      <dgm:prSet presAssocID="{FA8C2A49-2F3D-400C-8BA3-236427B0B1ED}" presName="compNode" presStyleCnt="0"/>
      <dgm:spPr/>
    </dgm:pt>
    <dgm:pt modelId="{5BED1207-F2E4-4414-A687-6F4C1118791E}" type="pres">
      <dgm:prSet presAssocID="{FA8C2A49-2F3D-400C-8BA3-236427B0B1ED}" presName="dummyConnPt" presStyleCnt="0"/>
      <dgm:spPr/>
    </dgm:pt>
    <dgm:pt modelId="{B358B007-B1E6-4D97-9A16-3BCD0BB23350}" type="pres">
      <dgm:prSet presAssocID="{FA8C2A49-2F3D-400C-8BA3-236427B0B1ED}" presName="node" presStyleLbl="node1" presStyleIdx="6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76DB8-15C7-408C-8A10-A5F53602F772}" type="pres">
      <dgm:prSet presAssocID="{39891424-3EED-424B-A7C1-D21F0D776045}" presName="sibTrans" presStyleLbl="bgSibTrans2D1" presStyleIdx="6" presStyleCnt="17"/>
      <dgm:spPr/>
      <dgm:t>
        <a:bodyPr/>
        <a:lstStyle/>
        <a:p>
          <a:endParaRPr lang="ru-RU"/>
        </a:p>
      </dgm:t>
    </dgm:pt>
    <dgm:pt modelId="{6F915D6B-A355-489C-8C7B-34D44F50B905}" type="pres">
      <dgm:prSet presAssocID="{295FE364-FAF7-4E0A-A8E1-0B33051D4512}" presName="compNode" presStyleCnt="0"/>
      <dgm:spPr/>
    </dgm:pt>
    <dgm:pt modelId="{785F133E-DB74-4E0C-98ED-D65DD86AE40A}" type="pres">
      <dgm:prSet presAssocID="{295FE364-FAF7-4E0A-A8E1-0B33051D4512}" presName="dummyConnPt" presStyleCnt="0"/>
      <dgm:spPr/>
    </dgm:pt>
    <dgm:pt modelId="{62D58377-1DC0-4D12-9604-D7331B37F847}" type="pres">
      <dgm:prSet presAssocID="{295FE364-FAF7-4E0A-A8E1-0B33051D4512}" presName="node" presStyleLbl="node1" presStyleIdx="7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EE2FE-1D33-4597-9BFF-8FB9E161275B}" type="pres">
      <dgm:prSet presAssocID="{5C3E61E8-0B3C-4434-B3CC-8DE5E8A87A62}" presName="sibTrans" presStyleLbl="bgSibTrans2D1" presStyleIdx="7" presStyleCnt="17"/>
      <dgm:spPr/>
      <dgm:t>
        <a:bodyPr/>
        <a:lstStyle/>
        <a:p>
          <a:endParaRPr lang="ru-RU"/>
        </a:p>
      </dgm:t>
    </dgm:pt>
    <dgm:pt modelId="{9CC7A01B-15A5-4E5A-818F-590E1D866CC9}" type="pres">
      <dgm:prSet presAssocID="{72B32B2D-19E9-4097-99FF-1863CEFA1938}" presName="compNode" presStyleCnt="0"/>
      <dgm:spPr/>
    </dgm:pt>
    <dgm:pt modelId="{C90D1D7C-1B0B-4DF8-9E58-74EFCF7D2211}" type="pres">
      <dgm:prSet presAssocID="{72B32B2D-19E9-4097-99FF-1863CEFA1938}" presName="dummyConnPt" presStyleCnt="0"/>
      <dgm:spPr/>
    </dgm:pt>
    <dgm:pt modelId="{4B08AFFA-AB9E-4881-949A-D50643B3BD12}" type="pres">
      <dgm:prSet presAssocID="{72B32B2D-19E9-4097-99FF-1863CEFA1938}" presName="node" presStyleLbl="node1" presStyleIdx="8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01E28-D7EB-44E7-8023-AB7B47AEFEE1}" type="pres">
      <dgm:prSet presAssocID="{83320F4F-8E2A-4B9E-9169-403852FF8226}" presName="sibTrans" presStyleLbl="bgSibTrans2D1" presStyleIdx="8" presStyleCnt="17"/>
      <dgm:spPr/>
      <dgm:t>
        <a:bodyPr/>
        <a:lstStyle/>
        <a:p>
          <a:endParaRPr lang="ru-RU"/>
        </a:p>
      </dgm:t>
    </dgm:pt>
    <dgm:pt modelId="{F61948C1-A7A4-4716-BAB8-285D68A84E61}" type="pres">
      <dgm:prSet presAssocID="{72ECD2BB-2D6D-4097-9786-55A747465223}" presName="compNode" presStyleCnt="0"/>
      <dgm:spPr/>
    </dgm:pt>
    <dgm:pt modelId="{5E1C82E3-DCAF-4180-BA2C-58F784F02AE3}" type="pres">
      <dgm:prSet presAssocID="{72ECD2BB-2D6D-4097-9786-55A747465223}" presName="dummyConnPt" presStyleCnt="0"/>
      <dgm:spPr/>
    </dgm:pt>
    <dgm:pt modelId="{B4EEA362-73E8-4D1F-BA54-CB99A0EABC30}" type="pres">
      <dgm:prSet presAssocID="{72ECD2BB-2D6D-4097-9786-55A747465223}" presName="node" presStyleLbl="node1" presStyleIdx="9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ED8C7-463F-448F-B7C7-F070FE3E03BF}" type="pres">
      <dgm:prSet presAssocID="{655DAA5E-A652-454D-AEE4-351763A6C85B}" presName="sibTrans" presStyleLbl="bgSibTrans2D1" presStyleIdx="9" presStyleCnt="17"/>
      <dgm:spPr/>
      <dgm:t>
        <a:bodyPr/>
        <a:lstStyle/>
        <a:p>
          <a:endParaRPr lang="ru-RU"/>
        </a:p>
      </dgm:t>
    </dgm:pt>
    <dgm:pt modelId="{E2D0456D-F310-43A1-A919-B15890F6C575}" type="pres">
      <dgm:prSet presAssocID="{B7AD9C2D-E367-43DE-B52E-B4F1AE70C078}" presName="compNode" presStyleCnt="0"/>
      <dgm:spPr/>
    </dgm:pt>
    <dgm:pt modelId="{65A1833B-5318-4A57-BB50-96275D6B5CD1}" type="pres">
      <dgm:prSet presAssocID="{B7AD9C2D-E367-43DE-B52E-B4F1AE70C078}" presName="dummyConnPt" presStyleCnt="0"/>
      <dgm:spPr/>
    </dgm:pt>
    <dgm:pt modelId="{4E743D39-BD22-4325-9D01-9A31B61C2FE0}" type="pres">
      <dgm:prSet presAssocID="{B7AD9C2D-E367-43DE-B52E-B4F1AE70C078}" presName="node" presStyleLbl="node1" presStyleIdx="10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948AA-9CEE-49FE-9D35-67D50D7A8BEE}" type="pres">
      <dgm:prSet presAssocID="{46207D5C-8DD7-467E-AA3F-020A11E050CB}" presName="sibTrans" presStyleLbl="bgSibTrans2D1" presStyleIdx="10" presStyleCnt="17"/>
      <dgm:spPr/>
      <dgm:t>
        <a:bodyPr/>
        <a:lstStyle/>
        <a:p>
          <a:endParaRPr lang="ru-RU"/>
        </a:p>
      </dgm:t>
    </dgm:pt>
    <dgm:pt modelId="{00D34265-582E-4128-9F9F-F952CA5205CB}" type="pres">
      <dgm:prSet presAssocID="{9BDF7844-4F73-4B51-963A-EE1730FF4488}" presName="compNode" presStyleCnt="0"/>
      <dgm:spPr/>
    </dgm:pt>
    <dgm:pt modelId="{35BE1A4E-5211-41EC-A20C-B2668BEEDA56}" type="pres">
      <dgm:prSet presAssocID="{9BDF7844-4F73-4B51-963A-EE1730FF4488}" presName="dummyConnPt" presStyleCnt="0"/>
      <dgm:spPr/>
    </dgm:pt>
    <dgm:pt modelId="{C3645343-2069-43DE-93C1-C01499179B58}" type="pres">
      <dgm:prSet presAssocID="{9BDF7844-4F73-4B51-963A-EE1730FF4488}" presName="node" presStyleLbl="node1" presStyleIdx="11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226C3-ACE2-42C3-AFD4-E8A89DCFF871}" type="pres">
      <dgm:prSet presAssocID="{BFC54A71-80FF-416C-B776-E8FAC1613704}" presName="sibTrans" presStyleLbl="bgSibTrans2D1" presStyleIdx="11" presStyleCnt="17"/>
      <dgm:spPr/>
      <dgm:t>
        <a:bodyPr/>
        <a:lstStyle/>
        <a:p>
          <a:endParaRPr lang="ru-RU"/>
        </a:p>
      </dgm:t>
    </dgm:pt>
    <dgm:pt modelId="{D40EC1E1-3BB3-4764-A437-765B57C0DCFA}" type="pres">
      <dgm:prSet presAssocID="{55E91679-4B7D-4A90-88A6-2430973F821A}" presName="compNode" presStyleCnt="0"/>
      <dgm:spPr/>
    </dgm:pt>
    <dgm:pt modelId="{019A1A87-85E6-4186-BAB1-03E9BAB90B71}" type="pres">
      <dgm:prSet presAssocID="{55E91679-4B7D-4A90-88A6-2430973F821A}" presName="dummyConnPt" presStyleCnt="0"/>
      <dgm:spPr/>
    </dgm:pt>
    <dgm:pt modelId="{99C44D07-D92B-420E-BFEB-3838C7E5FA67}" type="pres">
      <dgm:prSet presAssocID="{55E91679-4B7D-4A90-88A6-2430973F821A}" presName="node" presStyleLbl="node1" presStyleIdx="12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308BD-AE00-45F4-A1DC-3AF2768529C4}" type="pres">
      <dgm:prSet presAssocID="{B8AEA346-1951-40E9-8CE9-EDD244A9167F}" presName="sibTrans" presStyleLbl="bgSibTrans2D1" presStyleIdx="12" presStyleCnt="17"/>
      <dgm:spPr/>
      <dgm:t>
        <a:bodyPr/>
        <a:lstStyle/>
        <a:p>
          <a:endParaRPr lang="ru-RU"/>
        </a:p>
      </dgm:t>
    </dgm:pt>
    <dgm:pt modelId="{F57CE4B5-6117-411A-970A-9429FD3ECDEE}" type="pres">
      <dgm:prSet presAssocID="{A10B2E49-205B-41F5-9D7C-F6BE3C962BD8}" presName="compNode" presStyleCnt="0"/>
      <dgm:spPr/>
    </dgm:pt>
    <dgm:pt modelId="{2947F89B-4859-4EE8-92A6-779044C6766B}" type="pres">
      <dgm:prSet presAssocID="{A10B2E49-205B-41F5-9D7C-F6BE3C962BD8}" presName="dummyConnPt" presStyleCnt="0"/>
      <dgm:spPr/>
    </dgm:pt>
    <dgm:pt modelId="{E431FF62-3CE3-45ED-AF66-BB01B8BB123B}" type="pres">
      <dgm:prSet presAssocID="{A10B2E49-205B-41F5-9D7C-F6BE3C962BD8}" presName="node" presStyleLbl="node1" presStyleIdx="13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49D31-AC54-4803-9837-C1D838569DBE}" type="pres">
      <dgm:prSet presAssocID="{73115DA6-7C48-4C77-B3BF-24F9F066BADE}" presName="sibTrans" presStyleLbl="bgSibTrans2D1" presStyleIdx="13" presStyleCnt="17"/>
      <dgm:spPr/>
      <dgm:t>
        <a:bodyPr/>
        <a:lstStyle/>
        <a:p>
          <a:endParaRPr lang="ru-RU"/>
        </a:p>
      </dgm:t>
    </dgm:pt>
    <dgm:pt modelId="{E888727F-451C-47F0-83BC-D1C0A1773214}" type="pres">
      <dgm:prSet presAssocID="{9FDE6F5C-2213-4694-8447-AAD91E8BF0ED}" presName="compNode" presStyleCnt="0"/>
      <dgm:spPr/>
    </dgm:pt>
    <dgm:pt modelId="{F1BF8208-0E40-40FD-A643-2B8680D4B389}" type="pres">
      <dgm:prSet presAssocID="{9FDE6F5C-2213-4694-8447-AAD91E8BF0ED}" presName="dummyConnPt" presStyleCnt="0"/>
      <dgm:spPr/>
    </dgm:pt>
    <dgm:pt modelId="{479853E0-8CE9-4940-8F67-1E6B3AC4A0C1}" type="pres">
      <dgm:prSet presAssocID="{9FDE6F5C-2213-4694-8447-AAD91E8BF0ED}" presName="node" presStyleLbl="node1" presStyleIdx="14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344B7-1D62-492F-9925-E23490CC2A15}" type="pres">
      <dgm:prSet presAssocID="{AAAE96B3-8F57-4B83-9C5C-EF4F396A1F69}" presName="sibTrans" presStyleLbl="bgSibTrans2D1" presStyleIdx="14" presStyleCnt="17"/>
      <dgm:spPr/>
      <dgm:t>
        <a:bodyPr/>
        <a:lstStyle/>
        <a:p>
          <a:endParaRPr lang="ru-RU"/>
        </a:p>
      </dgm:t>
    </dgm:pt>
    <dgm:pt modelId="{CD5325E2-1A67-4F76-B361-6F076009F636}" type="pres">
      <dgm:prSet presAssocID="{E7F281D6-1022-4A84-9D37-3EC92D036317}" presName="compNode" presStyleCnt="0"/>
      <dgm:spPr/>
    </dgm:pt>
    <dgm:pt modelId="{26472495-793F-4675-9D06-7BA6C31081AA}" type="pres">
      <dgm:prSet presAssocID="{E7F281D6-1022-4A84-9D37-3EC92D036317}" presName="dummyConnPt" presStyleCnt="0"/>
      <dgm:spPr/>
    </dgm:pt>
    <dgm:pt modelId="{1E09456A-C5A1-4973-BB2E-6B4438D12B04}" type="pres">
      <dgm:prSet presAssocID="{E7F281D6-1022-4A84-9D37-3EC92D036317}" presName="node" presStyleLbl="node1" presStyleIdx="15" presStyleCnt="18" custScaleX="105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2E338-AAC4-4071-9701-C2191D1017D4}" type="pres">
      <dgm:prSet presAssocID="{224C081D-3C3A-4DF9-9950-3F24BF909C58}" presName="sibTrans" presStyleLbl="bgSibTrans2D1" presStyleIdx="15" presStyleCnt="17"/>
      <dgm:spPr/>
      <dgm:t>
        <a:bodyPr/>
        <a:lstStyle/>
        <a:p>
          <a:endParaRPr lang="ru-RU"/>
        </a:p>
      </dgm:t>
    </dgm:pt>
    <dgm:pt modelId="{AFB99DF7-1987-4707-8CD6-27ECADCFB2F8}" type="pres">
      <dgm:prSet presAssocID="{0C6AEB7C-D9BD-4A4D-9BE7-58C7995669FA}" presName="compNode" presStyleCnt="0"/>
      <dgm:spPr/>
    </dgm:pt>
    <dgm:pt modelId="{5ED644F9-8A39-4482-930B-AB3E5C02F41A}" type="pres">
      <dgm:prSet presAssocID="{0C6AEB7C-D9BD-4A4D-9BE7-58C7995669FA}" presName="dummyConnPt" presStyleCnt="0"/>
      <dgm:spPr/>
    </dgm:pt>
    <dgm:pt modelId="{2D7BD287-27E8-4798-81E0-EB451A9FD874}" type="pres">
      <dgm:prSet presAssocID="{0C6AEB7C-D9BD-4A4D-9BE7-58C7995669FA}" presName="node" presStyleLbl="node1" presStyleIdx="16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BD24B-B9EF-41D0-A64A-1CEA8B03B4B5}" type="pres">
      <dgm:prSet presAssocID="{A0C87360-8ED2-4B47-846A-956CF89483B3}" presName="sibTrans" presStyleLbl="bgSibTrans2D1" presStyleIdx="16" presStyleCnt="17"/>
      <dgm:spPr/>
      <dgm:t>
        <a:bodyPr/>
        <a:lstStyle/>
        <a:p>
          <a:endParaRPr lang="ru-RU"/>
        </a:p>
      </dgm:t>
    </dgm:pt>
    <dgm:pt modelId="{B86880D8-54B2-4E28-A473-1E2966BDD41C}" type="pres">
      <dgm:prSet presAssocID="{48250196-577F-4C0F-9354-DF0131A02BAA}" presName="compNode" presStyleCnt="0"/>
      <dgm:spPr/>
    </dgm:pt>
    <dgm:pt modelId="{F7CB5D4A-83A9-4780-91A0-827057BA0A5A}" type="pres">
      <dgm:prSet presAssocID="{48250196-577F-4C0F-9354-DF0131A02BAA}" presName="dummyConnPt" presStyleCnt="0"/>
      <dgm:spPr/>
    </dgm:pt>
    <dgm:pt modelId="{03A59C51-A3E9-45B3-ADFD-29730549E69A}" type="pres">
      <dgm:prSet presAssocID="{48250196-577F-4C0F-9354-DF0131A02BAA}" presName="node" presStyleLbl="node1" presStyleIdx="17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8AEF0B-F3D2-43B5-A63C-875C78D8E6A0}" type="presOf" srcId="{D8757CC6-B06A-437C-8185-035963D30F80}" destId="{8D70EDD0-DE4E-470A-9420-BC3A64B01195}" srcOrd="0" destOrd="0" presId="urn:microsoft.com/office/officeart/2005/8/layout/bProcess4"/>
    <dgm:cxn modelId="{C724F66D-6E82-42BD-BEC8-977014F340B3}" type="presOf" srcId="{655DAA5E-A652-454D-AEE4-351763A6C85B}" destId="{C85ED8C7-463F-448F-B7C7-F070FE3E03BF}" srcOrd="0" destOrd="0" presId="urn:microsoft.com/office/officeart/2005/8/layout/bProcess4"/>
    <dgm:cxn modelId="{5D120E6D-A0EA-4670-827B-55E46BDF436B}" type="presOf" srcId="{46207D5C-8DD7-467E-AA3F-020A11E050CB}" destId="{C80948AA-9CEE-49FE-9D35-67D50D7A8BEE}" srcOrd="0" destOrd="0" presId="urn:microsoft.com/office/officeart/2005/8/layout/bProcess4"/>
    <dgm:cxn modelId="{E58DFA83-F391-4CC3-85A3-44774DBBDE82}" type="presOf" srcId="{F330DCD9-96C7-4908-8073-2E547E2AB2E7}" destId="{CC7B40C2-5904-43DE-B973-232B38E29F93}" srcOrd="0" destOrd="0" presId="urn:microsoft.com/office/officeart/2005/8/layout/bProcess4"/>
    <dgm:cxn modelId="{83E5527C-F98E-4E33-BA09-FD2D29F1FE12}" type="presOf" srcId="{A9F03388-EA48-4DF4-9FF9-AEFE0F3BB71D}" destId="{12B5716D-5F19-461C-B375-430073D7D008}" srcOrd="0" destOrd="0" presId="urn:microsoft.com/office/officeart/2005/8/layout/bProcess4"/>
    <dgm:cxn modelId="{49A92BD8-FAC7-4CB7-AE19-0E43B4B661B0}" type="presOf" srcId="{FA8C2A49-2F3D-400C-8BA3-236427B0B1ED}" destId="{B358B007-B1E6-4D97-9A16-3BCD0BB23350}" srcOrd="0" destOrd="0" presId="urn:microsoft.com/office/officeart/2005/8/layout/bProcess4"/>
    <dgm:cxn modelId="{F507DB97-A68C-4D10-835D-972193E70A14}" type="presOf" srcId="{72B32B2D-19E9-4097-99FF-1863CEFA1938}" destId="{4B08AFFA-AB9E-4881-949A-D50643B3BD12}" srcOrd="0" destOrd="0" presId="urn:microsoft.com/office/officeart/2005/8/layout/bProcess4"/>
    <dgm:cxn modelId="{DDCB6ACF-B0CD-4836-8E38-4C6C2882E755}" srcId="{F330DCD9-96C7-4908-8073-2E547E2AB2E7}" destId="{48250196-577F-4C0F-9354-DF0131A02BAA}" srcOrd="17" destOrd="0" parTransId="{3FC84521-7307-47D7-BCAA-299CCD7A2D28}" sibTransId="{4C645950-4840-43A8-BE27-1255A6AFC47A}"/>
    <dgm:cxn modelId="{FE6B1878-A941-423C-9C29-662293E6E2BD}" type="presOf" srcId="{452BED6D-07B2-4994-9FF0-1C06720CBF71}" destId="{90075539-BEA6-4C95-AA13-0F1E9CBBC7EB}" srcOrd="0" destOrd="0" presId="urn:microsoft.com/office/officeart/2005/8/layout/bProcess4"/>
    <dgm:cxn modelId="{287D9FC5-5846-42BB-8A52-7734BFF65826}" type="presOf" srcId="{E7F281D6-1022-4A84-9D37-3EC92D036317}" destId="{1E09456A-C5A1-4973-BB2E-6B4438D12B04}" srcOrd="0" destOrd="0" presId="urn:microsoft.com/office/officeart/2005/8/layout/bProcess4"/>
    <dgm:cxn modelId="{E10D800E-5E16-49A9-952E-6B136704DF66}" type="presOf" srcId="{10469074-7235-4758-84EE-A0810BBAC984}" destId="{780B61DC-1B1C-43B8-9E42-09579F7B0336}" srcOrd="0" destOrd="0" presId="urn:microsoft.com/office/officeart/2005/8/layout/bProcess4"/>
    <dgm:cxn modelId="{F9101897-E6A2-4B02-9618-81D93BCDD2F3}" type="presOf" srcId="{AB763884-3AB7-4FDE-9273-A8778B5E1F41}" destId="{C77D78CC-1350-41A3-AF71-C2DD6842DAC6}" srcOrd="0" destOrd="0" presId="urn:microsoft.com/office/officeart/2005/8/layout/bProcess4"/>
    <dgm:cxn modelId="{18E40826-60A5-4E28-8FB0-3308BCC4A4BE}" srcId="{F330DCD9-96C7-4908-8073-2E547E2AB2E7}" destId="{9BDF7844-4F73-4B51-963A-EE1730FF4488}" srcOrd="11" destOrd="0" parTransId="{9B190AB9-D6E7-499A-8A00-2CC02395CEBC}" sibTransId="{BFC54A71-80FF-416C-B776-E8FAC1613704}"/>
    <dgm:cxn modelId="{64E36A40-1018-44E8-AC17-05765BD741DD}" type="presOf" srcId="{73115DA6-7C48-4C77-B3BF-24F9F066BADE}" destId="{EA849D31-AC54-4803-9837-C1D838569DBE}" srcOrd="0" destOrd="0" presId="urn:microsoft.com/office/officeart/2005/8/layout/bProcess4"/>
    <dgm:cxn modelId="{9F2E5C4C-8A93-46DA-BDD8-F724235210DC}" type="presOf" srcId="{F79B29AA-A33B-4891-8E97-17B8C70BA5AD}" destId="{1500471E-EE67-4457-8736-6618D51F4614}" srcOrd="0" destOrd="0" presId="urn:microsoft.com/office/officeart/2005/8/layout/bProcess4"/>
    <dgm:cxn modelId="{A85AAF6E-E7C9-42C3-A204-4926CF465F57}" type="presOf" srcId="{55E91679-4B7D-4A90-88A6-2430973F821A}" destId="{99C44D07-D92B-420E-BFEB-3838C7E5FA67}" srcOrd="0" destOrd="0" presId="urn:microsoft.com/office/officeart/2005/8/layout/bProcess4"/>
    <dgm:cxn modelId="{1A1319E8-0028-4659-A41C-6F1ACF6FEA81}" srcId="{F330DCD9-96C7-4908-8073-2E547E2AB2E7}" destId="{E7F281D6-1022-4A84-9D37-3EC92D036317}" srcOrd="15" destOrd="0" parTransId="{7FDB3A63-6A92-42BF-A94E-07928A43981D}" sibTransId="{224C081D-3C3A-4DF9-9950-3F24BF909C58}"/>
    <dgm:cxn modelId="{3C8821AE-A36F-4331-8C59-F9466E48C00C}" srcId="{F330DCD9-96C7-4908-8073-2E547E2AB2E7}" destId="{AB763884-3AB7-4FDE-9273-A8778B5E1F41}" srcOrd="4" destOrd="0" parTransId="{D9D84097-D886-48DC-88ED-E4942E6CF5C0}" sibTransId="{10469074-7235-4758-84EE-A0810BBAC984}"/>
    <dgm:cxn modelId="{90A8D31A-C495-47F5-B348-53CFAF4DBA06}" srcId="{F330DCD9-96C7-4908-8073-2E547E2AB2E7}" destId="{DB20EAEC-48C7-4D82-8D6D-25E0879BB51B}" srcOrd="5" destOrd="0" parTransId="{47173AEE-9FA1-4659-98FE-1CB82B847999}" sibTransId="{C8562C1C-5832-4FE3-A8E0-9FAE5B1EE8B5}"/>
    <dgm:cxn modelId="{7140D81D-753D-4BDD-B1DD-3C7A32617255}" type="presOf" srcId="{A0C87360-8ED2-4B47-846A-956CF89483B3}" destId="{CABBD24B-B9EF-41D0-A64A-1CEA8B03B4B5}" srcOrd="0" destOrd="0" presId="urn:microsoft.com/office/officeart/2005/8/layout/bProcess4"/>
    <dgm:cxn modelId="{090C5722-E5F6-4B33-9AE5-516BA6C3A07A}" type="presOf" srcId="{C8562C1C-5832-4FE3-A8E0-9FAE5B1EE8B5}" destId="{E70017CF-45D8-4C9C-A4E5-A67801363266}" srcOrd="0" destOrd="0" presId="urn:microsoft.com/office/officeart/2005/8/layout/bProcess4"/>
    <dgm:cxn modelId="{BC061658-A9CB-458D-8B72-DCE0E55A9FEB}" srcId="{F330DCD9-96C7-4908-8073-2E547E2AB2E7}" destId="{B7AD9C2D-E367-43DE-B52E-B4F1AE70C078}" srcOrd="10" destOrd="0" parTransId="{9C93CD81-10F4-45D6-8809-B96CC7853970}" sibTransId="{46207D5C-8DD7-467E-AA3F-020A11E050CB}"/>
    <dgm:cxn modelId="{1DC37D5B-4C2B-42FD-AF59-18BDF4027763}" srcId="{F330DCD9-96C7-4908-8073-2E547E2AB2E7}" destId="{295FE364-FAF7-4E0A-A8E1-0B33051D4512}" srcOrd="7" destOrd="0" parTransId="{01639A3A-67A7-47DE-A214-3EF0D6371E03}" sibTransId="{5C3E61E8-0B3C-4434-B3CC-8DE5E8A87A62}"/>
    <dgm:cxn modelId="{31CB8AFD-36D2-4DF8-810D-2080799C8EFE}" type="presOf" srcId="{B8AEA346-1951-40E9-8CE9-EDD244A9167F}" destId="{CAB308BD-AE00-45F4-A1DC-3AF2768529C4}" srcOrd="0" destOrd="0" presId="urn:microsoft.com/office/officeart/2005/8/layout/bProcess4"/>
    <dgm:cxn modelId="{6FE93B98-E0CA-4778-B41B-510913E08294}" srcId="{F330DCD9-96C7-4908-8073-2E547E2AB2E7}" destId="{55E91679-4B7D-4A90-88A6-2430973F821A}" srcOrd="12" destOrd="0" parTransId="{E35FCDBA-4231-4DA0-9BB6-3F264242498D}" sibTransId="{B8AEA346-1951-40E9-8CE9-EDD244A9167F}"/>
    <dgm:cxn modelId="{95ACFA1A-D6F8-472D-A990-3F18CCDA7E57}" srcId="{F330DCD9-96C7-4908-8073-2E547E2AB2E7}" destId="{0C6AEB7C-D9BD-4A4D-9BE7-58C7995669FA}" srcOrd="16" destOrd="0" parTransId="{B2D7C405-399D-421E-AB64-BF275CF9D106}" sibTransId="{A0C87360-8ED2-4B47-846A-956CF89483B3}"/>
    <dgm:cxn modelId="{B00FD8D0-56CD-4DDD-A08C-F1CEB1D6FE95}" type="presOf" srcId="{710CF0FF-E6AE-49F6-9DBF-C0E23C5C6D98}" destId="{2C76B7F6-5668-4B22-9D23-062410C6DA49}" srcOrd="0" destOrd="0" presId="urn:microsoft.com/office/officeart/2005/8/layout/bProcess4"/>
    <dgm:cxn modelId="{E3ECD011-4B64-49D5-926C-95401CBD5A11}" type="presOf" srcId="{83320F4F-8E2A-4B9E-9169-403852FF8226}" destId="{09201E28-D7EB-44E7-8023-AB7B47AEFEE1}" srcOrd="0" destOrd="0" presId="urn:microsoft.com/office/officeart/2005/8/layout/bProcess4"/>
    <dgm:cxn modelId="{70CF1F4F-842E-4011-9C6E-281AA45C47D4}" type="presOf" srcId="{B7AD9C2D-E367-43DE-B52E-B4F1AE70C078}" destId="{4E743D39-BD22-4325-9D01-9A31B61C2FE0}" srcOrd="0" destOrd="0" presId="urn:microsoft.com/office/officeart/2005/8/layout/bProcess4"/>
    <dgm:cxn modelId="{6EF1AAB7-B388-414A-BA65-EEAFF282FEA9}" type="presOf" srcId="{9FDE6F5C-2213-4694-8447-AAD91E8BF0ED}" destId="{479853E0-8CE9-4940-8F67-1E6B3AC4A0C1}" srcOrd="0" destOrd="0" presId="urn:microsoft.com/office/officeart/2005/8/layout/bProcess4"/>
    <dgm:cxn modelId="{DAF8493B-695C-405E-9A70-2596610582C3}" type="presOf" srcId="{224C081D-3C3A-4DF9-9950-3F24BF909C58}" destId="{DD92E338-AAC4-4071-9701-C2191D1017D4}" srcOrd="0" destOrd="0" presId="urn:microsoft.com/office/officeart/2005/8/layout/bProcess4"/>
    <dgm:cxn modelId="{B3664664-ED2D-4CAF-ADE9-AD6C6439A809}" srcId="{F330DCD9-96C7-4908-8073-2E547E2AB2E7}" destId="{FA8C2A49-2F3D-400C-8BA3-236427B0B1ED}" srcOrd="6" destOrd="0" parTransId="{2231EF9A-66D8-41EC-8863-29E6CA9EB7B3}" sibTransId="{39891424-3EED-424B-A7C1-D21F0D776045}"/>
    <dgm:cxn modelId="{17F713B1-2CBC-442F-AA2A-CA3742134EEA}" type="presOf" srcId="{BFC54A71-80FF-416C-B776-E8FAC1613704}" destId="{00A226C3-ACE2-42C3-AFD4-E8A89DCFF871}" srcOrd="0" destOrd="0" presId="urn:microsoft.com/office/officeart/2005/8/layout/bProcess4"/>
    <dgm:cxn modelId="{E6CC7ABD-42CE-4D2A-8AF3-A13CF1C51D13}" srcId="{F330DCD9-96C7-4908-8073-2E547E2AB2E7}" destId="{9FDE6F5C-2213-4694-8447-AAD91E8BF0ED}" srcOrd="14" destOrd="0" parTransId="{7E9B935C-B8DD-45F0-8F37-72CFF6A14014}" sibTransId="{AAAE96B3-8F57-4B83-9C5C-EF4F396A1F69}"/>
    <dgm:cxn modelId="{DFF48F88-9576-46CD-B208-9280AA89E1E2}" type="presOf" srcId="{0C6AEB7C-D9BD-4A4D-9BE7-58C7995669FA}" destId="{2D7BD287-27E8-4798-81E0-EB451A9FD874}" srcOrd="0" destOrd="0" presId="urn:microsoft.com/office/officeart/2005/8/layout/bProcess4"/>
    <dgm:cxn modelId="{AD6A23D0-E5DA-435F-A2DD-D9913F84DB90}" srcId="{F330DCD9-96C7-4908-8073-2E547E2AB2E7}" destId="{72B32B2D-19E9-4097-99FF-1863CEFA1938}" srcOrd="8" destOrd="0" parTransId="{A133A254-0EFF-4A33-902D-98DAF03F0899}" sibTransId="{83320F4F-8E2A-4B9E-9169-403852FF8226}"/>
    <dgm:cxn modelId="{D2280F6B-8132-4C67-AEDA-701E0184D0EA}" srcId="{F330DCD9-96C7-4908-8073-2E547E2AB2E7}" destId="{72ECD2BB-2D6D-4097-9786-55A747465223}" srcOrd="9" destOrd="0" parTransId="{0B31A764-BA46-4599-BB65-5A0986122A78}" sibTransId="{655DAA5E-A652-454D-AEE4-351763A6C85B}"/>
    <dgm:cxn modelId="{C7450EC7-4ABD-4442-93F9-6AE00D2CF810}" type="presOf" srcId="{5C3E61E8-0B3C-4434-B3CC-8DE5E8A87A62}" destId="{39BEE2FE-1D33-4597-9BFF-8FB9E161275B}" srcOrd="0" destOrd="0" presId="urn:microsoft.com/office/officeart/2005/8/layout/bProcess4"/>
    <dgm:cxn modelId="{4A88B480-79E5-4937-A5D9-23D901FC8090}" type="presOf" srcId="{A10B2E49-205B-41F5-9D7C-F6BE3C962BD8}" destId="{E431FF62-3CE3-45ED-AF66-BB01B8BB123B}" srcOrd="0" destOrd="0" presId="urn:microsoft.com/office/officeart/2005/8/layout/bProcess4"/>
    <dgm:cxn modelId="{5FC2EE54-6632-4630-B4E2-E5DB461FDC83}" type="presOf" srcId="{39891424-3EED-424B-A7C1-D21F0D776045}" destId="{5EE76DB8-15C7-408C-8A10-A5F53602F772}" srcOrd="0" destOrd="0" presId="urn:microsoft.com/office/officeart/2005/8/layout/bProcess4"/>
    <dgm:cxn modelId="{BCF4B233-B2B3-4CEA-8DD0-C64D6A889604}" type="presOf" srcId="{295FE364-FAF7-4E0A-A8E1-0B33051D4512}" destId="{62D58377-1DC0-4D12-9604-D7331B37F847}" srcOrd="0" destOrd="0" presId="urn:microsoft.com/office/officeart/2005/8/layout/bProcess4"/>
    <dgm:cxn modelId="{FEB9D0DF-3972-44A0-A8B0-2EA0BF16ED28}" type="presOf" srcId="{72ECD2BB-2D6D-4097-9786-55A747465223}" destId="{B4EEA362-73E8-4D1F-BA54-CB99A0EABC30}" srcOrd="0" destOrd="0" presId="urn:microsoft.com/office/officeart/2005/8/layout/bProcess4"/>
    <dgm:cxn modelId="{30C13566-E913-457C-958A-E4900DE82269}" type="presOf" srcId="{9B70E5A3-12DD-44C8-8D88-32E91417825A}" destId="{E47AF944-9F0B-4195-82ED-F1AB23A4EA0E}" srcOrd="0" destOrd="0" presId="urn:microsoft.com/office/officeart/2005/8/layout/bProcess4"/>
    <dgm:cxn modelId="{9F5CA996-0667-4A01-A5AB-96BAF927AA8C}" type="presOf" srcId="{9BDF7844-4F73-4B51-963A-EE1730FF4488}" destId="{C3645343-2069-43DE-93C1-C01499179B58}" srcOrd="0" destOrd="0" presId="urn:microsoft.com/office/officeart/2005/8/layout/bProcess4"/>
    <dgm:cxn modelId="{1EB2F24D-492A-4250-94E5-ACFA36C2D23C}" srcId="{F330DCD9-96C7-4908-8073-2E547E2AB2E7}" destId="{A10B2E49-205B-41F5-9D7C-F6BE3C962BD8}" srcOrd="13" destOrd="0" parTransId="{7639FC53-9F65-4E59-9AFB-D1C70FB01BF8}" sibTransId="{73115DA6-7C48-4C77-B3BF-24F9F066BADE}"/>
    <dgm:cxn modelId="{C61590A5-6D15-4AB5-9327-A35968E0BF00}" srcId="{F330DCD9-96C7-4908-8073-2E547E2AB2E7}" destId="{9B70E5A3-12DD-44C8-8D88-32E91417825A}" srcOrd="2" destOrd="0" parTransId="{3D36A49A-4471-4376-8D07-A0760257DECE}" sibTransId="{16B7A73F-C267-489B-BD19-C5D861D4941E}"/>
    <dgm:cxn modelId="{A8947914-BCC5-4630-B8D4-75FF9E784255}" type="presOf" srcId="{DB20EAEC-48C7-4D82-8D6D-25E0879BB51B}" destId="{2D2F2385-9EDE-4BE7-8738-A6588EEFE005}" srcOrd="0" destOrd="0" presId="urn:microsoft.com/office/officeart/2005/8/layout/bProcess4"/>
    <dgm:cxn modelId="{D6EF64EE-7A83-412F-A1E5-4160394383B5}" type="presOf" srcId="{8DAA6C1F-84B4-485C-AF76-1F2BBA911C96}" destId="{1AFF1998-0E6A-4D1F-890D-89BCC312411B}" srcOrd="0" destOrd="0" presId="urn:microsoft.com/office/officeart/2005/8/layout/bProcess4"/>
    <dgm:cxn modelId="{87D72AA6-AB2E-4C71-943B-DC0C46260258}" type="presOf" srcId="{48250196-577F-4C0F-9354-DF0131A02BAA}" destId="{03A59C51-A3E9-45B3-ADFD-29730549E69A}" srcOrd="0" destOrd="0" presId="urn:microsoft.com/office/officeart/2005/8/layout/bProcess4"/>
    <dgm:cxn modelId="{B04190AE-A5A2-45B9-BFC5-D007CED180EA}" srcId="{F330DCD9-96C7-4908-8073-2E547E2AB2E7}" destId="{D8757CC6-B06A-437C-8185-035963D30F80}" srcOrd="0" destOrd="0" parTransId="{1F6641E6-B7FA-44A8-B188-1CE5F83FE5F2}" sibTransId="{F79B29AA-A33B-4891-8E97-17B8C70BA5AD}"/>
    <dgm:cxn modelId="{FD2DFFAE-D339-4569-AB66-0D44EA0D4273}" type="presOf" srcId="{16B7A73F-C267-489B-BD19-C5D861D4941E}" destId="{6E206CC6-0559-4708-B9BA-D7FE56570188}" srcOrd="0" destOrd="0" presId="urn:microsoft.com/office/officeart/2005/8/layout/bProcess4"/>
    <dgm:cxn modelId="{66FC33C2-D01E-44E5-816D-374F8771EE8B}" srcId="{F330DCD9-96C7-4908-8073-2E547E2AB2E7}" destId="{A9F03388-EA48-4DF4-9FF9-AEFE0F3BB71D}" srcOrd="1" destOrd="0" parTransId="{1F25EA63-C46B-47BD-96A0-DB9ED35ED78A}" sibTransId="{8DAA6C1F-84B4-485C-AF76-1F2BBA911C96}"/>
    <dgm:cxn modelId="{E07BA345-1417-48F9-9D8C-4A95A892A464}" srcId="{F330DCD9-96C7-4908-8073-2E547E2AB2E7}" destId="{452BED6D-07B2-4994-9FF0-1C06720CBF71}" srcOrd="3" destOrd="0" parTransId="{2A9477F0-42E5-4B29-A842-87D6F7539D5E}" sibTransId="{710CF0FF-E6AE-49F6-9DBF-C0E23C5C6D98}"/>
    <dgm:cxn modelId="{C0845801-CAD8-4579-9E30-C71A54B09DFE}" type="presOf" srcId="{AAAE96B3-8F57-4B83-9C5C-EF4F396A1F69}" destId="{58C344B7-1D62-492F-9925-E23490CC2A15}" srcOrd="0" destOrd="0" presId="urn:microsoft.com/office/officeart/2005/8/layout/bProcess4"/>
    <dgm:cxn modelId="{09053081-3165-465C-A0F1-F22635716ACA}" type="presParOf" srcId="{CC7B40C2-5904-43DE-B973-232B38E29F93}" destId="{89B7A1DB-4CD8-4411-BC3D-64AA46CB87CD}" srcOrd="0" destOrd="0" presId="urn:microsoft.com/office/officeart/2005/8/layout/bProcess4"/>
    <dgm:cxn modelId="{235EFB51-D0CD-454E-B266-A014BE279D9D}" type="presParOf" srcId="{89B7A1DB-4CD8-4411-BC3D-64AA46CB87CD}" destId="{46D39568-9E6F-4A69-8E24-B65B82C0D998}" srcOrd="0" destOrd="0" presId="urn:microsoft.com/office/officeart/2005/8/layout/bProcess4"/>
    <dgm:cxn modelId="{65F463E4-63BE-416F-AD24-66463DF65F18}" type="presParOf" srcId="{89B7A1DB-4CD8-4411-BC3D-64AA46CB87CD}" destId="{8D70EDD0-DE4E-470A-9420-BC3A64B01195}" srcOrd="1" destOrd="0" presId="urn:microsoft.com/office/officeart/2005/8/layout/bProcess4"/>
    <dgm:cxn modelId="{9BB6101E-7648-4579-942C-339C27101DEB}" type="presParOf" srcId="{CC7B40C2-5904-43DE-B973-232B38E29F93}" destId="{1500471E-EE67-4457-8736-6618D51F4614}" srcOrd="1" destOrd="0" presId="urn:microsoft.com/office/officeart/2005/8/layout/bProcess4"/>
    <dgm:cxn modelId="{2008DB14-741D-4A84-973B-88396D838CD9}" type="presParOf" srcId="{CC7B40C2-5904-43DE-B973-232B38E29F93}" destId="{FEA6746B-0DE0-4F35-A79F-B6DD22292314}" srcOrd="2" destOrd="0" presId="urn:microsoft.com/office/officeart/2005/8/layout/bProcess4"/>
    <dgm:cxn modelId="{C1EC12D3-0C44-4623-A4F1-5C24D29E0160}" type="presParOf" srcId="{FEA6746B-0DE0-4F35-A79F-B6DD22292314}" destId="{FA248253-3988-4947-A153-93BE18637A6F}" srcOrd="0" destOrd="0" presId="urn:microsoft.com/office/officeart/2005/8/layout/bProcess4"/>
    <dgm:cxn modelId="{44706DA3-EE3E-42BC-92F9-8361DEAE8F02}" type="presParOf" srcId="{FEA6746B-0DE0-4F35-A79F-B6DD22292314}" destId="{12B5716D-5F19-461C-B375-430073D7D008}" srcOrd="1" destOrd="0" presId="urn:microsoft.com/office/officeart/2005/8/layout/bProcess4"/>
    <dgm:cxn modelId="{6977D67C-6CA5-4FBB-AD58-B7A25594E326}" type="presParOf" srcId="{CC7B40C2-5904-43DE-B973-232B38E29F93}" destId="{1AFF1998-0E6A-4D1F-890D-89BCC312411B}" srcOrd="3" destOrd="0" presId="urn:microsoft.com/office/officeart/2005/8/layout/bProcess4"/>
    <dgm:cxn modelId="{4E6CE43F-763D-441C-A46B-C4102CD1BFFB}" type="presParOf" srcId="{CC7B40C2-5904-43DE-B973-232B38E29F93}" destId="{A6B4C861-2B4E-46CE-AF5F-FB87007D9E4E}" srcOrd="4" destOrd="0" presId="urn:microsoft.com/office/officeart/2005/8/layout/bProcess4"/>
    <dgm:cxn modelId="{FADE6CE7-4E2C-4EAA-B50E-0785599BE2E4}" type="presParOf" srcId="{A6B4C861-2B4E-46CE-AF5F-FB87007D9E4E}" destId="{2B582B81-F2CC-42E9-94E0-ECAEE37657DB}" srcOrd="0" destOrd="0" presId="urn:microsoft.com/office/officeart/2005/8/layout/bProcess4"/>
    <dgm:cxn modelId="{B35FEF61-55C0-483E-9A81-74693711A1A3}" type="presParOf" srcId="{A6B4C861-2B4E-46CE-AF5F-FB87007D9E4E}" destId="{E47AF944-9F0B-4195-82ED-F1AB23A4EA0E}" srcOrd="1" destOrd="0" presId="urn:microsoft.com/office/officeart/2005/8/layout/bProcess4"/>
    <dgm:cxn modelId="{E80C109D-5353-47D7-86F2-CA55A7F852A8}" type="presParOf" srcId="{CC7B40C2-5904-43DE-B973-232B38E29F93}" destId="{6E206CC6-0559-4708-B9BA-D7FE56570188}" srcOrd="5" destOrd="0" presId="urn:microsoft.com/office/officeart/2005/8/layout/bProcess4"/>
    <dgm:cxn modelId="{022B9E9A-B6EC-4C43-ABF3-744349B03C47}" type="presParOf" srcId="{CC7B40C2-5904-43DE-B973-232B38E29F93}" destId="{98B39AD5-4E22-4858-AC85-1E3B315F0797}" srcOrd="6" destOrd="0" presId="urn:microsoft.com/office/officeart/2005/8/layout/bProcess4"/>
    <dgm:cxn modelId="{395F9334-E9E0-445E-8BD8-31D51BD6EF99}" type="presParOf" srcId="{98B39AD5-4E22-4858-AC85-1E3B315F0797}" destId="{8FCFFA26-7DE0-46BC-8A2C-C99CAD982DE7}" srcOrd="0" destOrd="0" presId="urn:microsoft.com/office/officeart/2005/8/layout/bProcess4"/>
    <dgm:cxn modelId="{CD4D137B-B207-4655-A40D-53250D00CBD4}" type="presParOf" srcId="{98B39AD5-4E22-4858-AC85-1E3B315F0797}" destId="{90075539-BEA6-4C95-AA13-0F1E9CBBC7EB}" srcOrd="1" destOrd="0" presId="urn:microsoft.com/office/officeart/2005/8/layout/bProcess4"/>
    <dgm:cxn modelId="{7CFE151F-1813-4E44-9C7D-EE42AEB79340}" type="presParOf" srcId="{CC7B40C2-5904-43DE-B973-232B38E29F93}" destId="{2C76B7F6-5668-4B22-9D23-062410C6DA49}" srcOrd="7" destOrd="0" presId="urn:microsoft.com/office/officeart/2005/8/layout/bProcess4"/>
    <dgm:cxn modelId="{CCAB4D50-6EBC-4605-AEBB-FEDF65F37971}" type="presParOf" srcId="{CC7B40C2-5904-43DE-B973-232B38E29F93}" destId="{3E8251DD-F335-4748-9D04-0584476F3AFF}" srcOrd="8" destOrd="0" presId="urn:microsoft.com/office/officeart/2005/8/layout/bProcess4"/>
    <dgm:cxn modelId="{D4DD043B-BBBD-4B85-B083-A6B5A3B66F2B}" type="presParOf" srcId="{3E8251DD-F335-4748-9D04-0584476F3AFF}" destId="{7917081A-A1B1-4C09-A281-EFE7E096C184}" srcOrd="0" destOrd="0" presId="urn:microsoft.com/office/officeart/2005/8/layout/bProcess4"/>
    <dgm:cxn modelId="{3C21247C-ACC2-4E34-AA8F-97552E44E322}" type="presParOf" srcId="{3E8251DD-F335-4748-9D04-0584476F3AFF}" destId="{C77D78CC-1350-41A3-AF71-C2DD6842DAC6}" srcOrd="1" destOrd="0" presId="urn:microsoft.com/office/officeart/2005/8/layout/bProcess4"/>
    <dgm:cxn modelId="{CCA67779-0912-4BB4-AC64-6FC4C5634CF2}" type="presParOf" srcId="{CC7B40C2-5904-43DE-B973-232B38E29F93}" destId="{780B61DC-1B1C-43B8-9E42-09579F7B0336}" srcOrd="9" destOrd="0" presId="urn:microsoft.com/office/officeart/2005/8/layout/bProcess4"/>
    <dgm:cxn modelId="{29B246F8-2DFE-4928-98A5-43000133073D}" type="presParOf" srcId="{CC7B40C2-5904-43DE-B973-232B38E29F93}" destId="{C2CF2366-B762-4DE4-A1E3-9B4A9336679C}" srcOrd="10" destOrd="0" presId="urn:microsoft.com/office/officeart/2005/8/layout/bProcess4"/>
    <dgm:cxn modelId="{8BE1319D-90DB-43CA-9AA7-4B6B203A340C}" type="presParOf" srcId="{C2CF2366-B762-4DE4-A1E3-9B4A9336679C}" destId="{ED4AA1D5-06EB-4F62-99B1-36045B4EA94C}" srcOrd="0" destOrd="0" presId="urn:microsoft.com/office/officeart/2005/8/layout/bProcess4"/>
    <dgm:cxn modelId="{F91C6538-6B64-49DC-8A5F-C98362D908A4}" type="presParOf" srcId="{C2CF2366-B762-4DE4-A1E3-9B4A9336679C}" destId="{2D2F2385-9EDE-4BE7-8738-A6588EEFE005}" srcOrd="1" destOrd="0" presId="urn:microsoft.com/office/officeart/2005/8/layout/bProcess4"/>
    <dgm:cxn modelId="{69A628BB-D161-4C60-87C7-A4E63AF15334}" type="presParOf" srcId="{CC7B40C2-5904-43DE-B973-232B38E29F93}" destId="{E70017CF-45D8-4C9C-A4E5-A67801363266}" srcOrd="11" destOrd="0" presId="urn:microsoft.com/office/officeart/2005/8/layout/bProcess4"/>
    <dgm:cxn modelId="{48D56200-AE22-40A4-BE4E-7DCCF88BEB6D}" type="presParOf" srcId="{CC7B40C2-5904-43DE-B973-232B38E29F93}" destId="{9B633C30-A629-448D-9E05-FE54D26279A5}" srcOrd="12" destOrd="0" presId="urn:microsoft.com/office/officeart/2005/8/layout/bProcess4"/>
    <dgm:cxn modelId="{BB8751CD-3C99-48DF-BEBE-B2CC8899B90F}" type="presParOf" srcId="{9B633C30-A629-448D-9E05-FE54D26279A5}" destId="{5BED1207-F2E4-4414-A687-6F4C1118791E}" srcOrd="0" destOrd="0" presId="urn:microsoft.com/office/officeart/2005/8/layout/bProcess4"/>
    <dgm:cxn modelId="{C89DB72A-1D5C-4A44-90B8-CE3EFE97DD1D}" type="presParOf" srcId="{9B633C30-A629-448D-9E05-FE54D26279A5}" destId="{B358B007-B1E6-4D97-9A16-3BCD0BB23350}" srcOrd="1" destOrd="0" presId="urn:microsoft.com/office/officeart/2005/8/layout/bProcess4"/>
    <dgm:cxn modelId="{27626D10-6E35-42B1-87E3-EF207B8360F5}" type="presParOf" srcId="{CC7B40C2-5904-43DE-B973-232B38E29F93}" destId="{5EE76DB8-15C7-408C-8A10-A5F53602F772}" srcOrd="13" destOrd="0" presId="urn:microsoft.com/office/officeart/2005/8/layout/bProcess4"/>
    <dgm:cxn modelId="{C5FA01FD-6F78-4BAE-89C0-C598A547418F}" type="presParOf" srcId="{CC7B40C2-5904-43DE-B973-232B38E29F93}" destId="{6F915D6B-A355-489C-8C7B-34D44F50B905}" srcOrd="14" destOrd="0" presId="urn:microsoft.com/office/officeart/2005/8/layout/bProcess4"/>
    <dgm:cxn modelId="{ED4DDB60-75D1-4BE2-B938-C355910DA4D0}" type="presParOf" srcId="{6F915D6B-A355-489C-8C7B-34D44F50B905}" destId="{785F133E-DB74-4E0C-98ED-D65DD86AE40A}" srcOrd="0" destOrd="0" presId="urn:microsoft.com/office/officeart/2005/8/layout/bProcess4"/>
    <dgm:cxn modelId="{E89731EB-4B7E-4935-8725-C955B0B9F5EF}" type="presParOf" srcId="{6F915D6B-A355-489C-8C7B-34D44F50B905}" destId="{62D58377-1DC0-4D12-9604-D7331B37F847}" srcOrd="1" destOrd="0" presId="urn:microsoft.com/office/officeart/2005/8/layout/bProcess4"/>
    <dgm:cxn modelId="{57388F78-AED9-4447-97B4-EC150C21703F}" type="presParOf" srcId="{CC7B40C2-5904-43DE-B973-232B38E29F93}" destId="{39BEE2FE-1D33-4597-9BFF-8FB9E161275B}" srcOrd="15" destOrd="0" presId="urn:microsoft.com/office/officeart/2005/8/layout/bProcess4"/>
    <dgm:cxn modelId="{0EE4D8B9-C276-4045-B951-DB13D361257B}" type="presParOf" srcId="{CC7B40C2-5904-43DE-B973-232B38E29F93}" destId="{9CC7A01B-15A5-4E5A-818F-590E1D866CC9}" srcOrd="16" destOrd="0" presId="urn:microsoft.com/office/officeart/2005/8/layout/bProcess4"/>
    <dgm:cxn modelId="{6DEDCCFB-55F9-4C24-9720-7CD99C0DDE23}" type="presParOf" srcId="{9CC7A01B-15A5-4E5A-818F-590E1D866CC9}" destId="{C90D1D7C-1B0B-4DF8-9E58-74EFCF7D2211}" srcOrd="0" destOrd="0" presId="urn:microsoft.com/office/officeart/2005/8/layout/bProcess4"/>
    <dgm:cxn modelId="{539B696F-7AD7-4B5D-975B-F62F52DAAB8E}" type="presParOf" srcId="{9CC7A01B-15A5-4E5A-818F-590E1D866CC9}" destId="{4B08AFFA-AB9E-4881-949A-D50643B3BD12}" srcOrd="1" destOrd="0" presId="urn:microsoft.com/office/officeart/2005/8/layout/bProcess4"/>
    <dgm:cxn modelId="{12D8A209-914A-458B-A6F4-012213C60DA1}" type="presParOf" srcId="{CC7B40C2-5904-43DE-B973-232B38E29F93}" destId="{09201E28-D7EB-44E7-8023-AB7B47AEFEE1}" srcOrd="17" destOrd="0" presId="urn:microsoft.com/office/officeart/2005/8/layout/bProcess4"/>
    <dgm:cxn modelId="{D8A4D963-6FAB-440A-BFD3-FBF607CF68C5}" type="presParOf" srcId="{CC7B40C2-5904-43DE-B973-232B38E29F93}" destId="{F61948C1-A7A4-4716-BAB8-285D68A84E61}" srcOrd="18" destOrd="0" presId="urn:microsoft.com/office/officeart/2005/8/layout/bProcess4"/>
    <dgm:cxn modelId="{25D975EE-5FB0-4004-9D50-786AD585B32E}" type="presParOf" srcId="{F61948C1-A7A4-4716-BAB8-285D68A84E61}" destId="{5E1C82E3-DCAF-4180-BA2C-58F784F02AE3}" srcOrd="0" destOrd="0" presId="urn:microsoft.com/office/officeart/2005/8/layout/bProcess4"/>
    <dgm:cxn modelId="{74997D6E-677D-4049-A726-C40C9093F4D1}" type="presParOf" srcId="{F61948C1-A7A4-4716-BAB8-285D68A84E61}" destId="{B4EEA362-73E8-4D1F-BA54-CB99A0EABC30}" srcOrd="1" destOrd="0" presId="urn:microsoft.com/office/officeart/2005/8/layout/bProcess4"/>
    <dgm:cxn modelId="{7926D3E0-779C-4652-8CEF-18186B283BAE}" type="presParOf" srcId="{CC7B40C2-5904-43DE-B973-232B38E29F93}" destId="{C85ED8C7-463F-448F-B7C7-F070FE3E03BF}" srcOrd="19" destOrd="0" presId="urn:microsoft.com/office/officeart/2005/8/layout/bProcess4"/>
    <dgm:cxn modelId="{2FEFA6D7-CA63-4630-A45C-4AB14F609153}" type="presParOf" srcId="{CC7B40C2-5904-43DE-B973-232B38E29F93}" destId="{E2D0456D-F310-43A1-A919-B15890F6C575}" srcOrd="20" destOrd="0" presId="urn:microsoft.com/office/officeart/2005/8/layout/bProcess4"/>
    <dgm:cxn modelId="{5F794160-E5C9-41BE-81BD-6EFB49CB2D66}" type="presParOf" srcId="{E2D0456D-F310-43A1-A919-B15890F6C575}" destId="{65A1833B-5318-4A57-BB50-96275D6B5CD1}" srcOrd="0" destOrd="0" presId="urn:microsoft.com/office/officeart/2005/8/layout/bProcess4"/>
    <dgm:cxn modelId="{F8E0F9FB-292A-479F-9440-128625C63C8D}" type="presParOf" srcId="{E2D0456D-F310-43A1-A919-B15890F6C575}" destId="{4E743D39-BD22-4325-9D01-9A31B61C2FE0}" srcOrd="1" destOrd="0" presId="urn:microsoft.com/office/officeart/2005/8/layout/bProcess4"/>
    <dgm:cxn modelId="{36476261-D877-48DD-8C4E-342C177265BD}" type="presParOf" srcId="{CC7B40C2-5904-43DE-B973-232B38E29F93}" destId="{C80948AA-9CEE-49FE-9D35-67D50D7A8BEE}" srcOrd="21" destOrd="0" presId="urn:microsoft.com/office/officeart/2005/8/layout/bProcess4"/>
    <dgm:cxn modelId="{52A21CDD-C03A-4150-BEB5-81D0368652EE}" type="presParOf" srcId="{CC7B40C2-5904-43DE-B973-232B38E29F93}" destId="{00D34265-582E-4128-9F9F-F952CA5205CB}" srcOrd="22" destOrd="0" presId="urn:microsoft.com/office/officeart/2005/8/layout/bProcess4"/>
    <dgm:cxn modelId="{BAF8C661-C7AF-45D1-8FA2-F8EDC5106454}" type="presParOf" srcId="{00D34265-582E-4128-9F9F-F952CA5205CB}" destId="{35BE1A4E-5211-41EC-A20C-B2668BEEDA56}" srcOrd="0" destOrd="0" presId="urn:microsoft.com/office/officeart/2005/8/layout/bProcess4"/>
    <dgm:cxn modelId="{2FA71F20-0493-43BB-8252-CA6B64769026}" type="presParOf" srcId="{00D34265-582E-4128-9F9F-F952CA5205CB}" destId="{C3645343-2069-43DE-93C1-C01499179B58}" srcOrd="1" destOrd="0" presId="urn:microsoft.com/office/officeart/2005/8/layout/bProcess4"/>
    <dgm:cxn modelId="{B45355D9-B8D7-45C9-BEFC-31A4872517D8}" type="presParOf" srcId="{CC7B40C2-5904-43DE-B973-232B38E29F93}" destId="{00A226C3-ACE2-42C3-AFD4-E8A89DCFF871}" srcOrd="23" destOrd="0" presId="urn:microsoft.com/office/officeart/2005/8/layout/bProcess4"/>
    <dgm:cxn modelId="{9FEF24DC-A7A0-4EC9-8A5F-9EACB1E0CC1A}" type="presParOf" srcId="{CC7B40C2-5904-43DE-B973-232B38E29F93}" destId="{D40EC1E1-3BB3-4764-A437-765B57C0DCFA}" srcOrd="24" destOrd="0" presId="urn:microsoft.com/office/officeart/2005/8/layout/bProcess4"/>
    <dgm:cxn modelId="{BE57B47D-1950-41F5-BDEF-F10D15BC13E8}" type="presParOf" srcId="{D40EC1E1-3BB3-4764-A437-765B57C0DCFA}" destId="{019A1A87-85E6-4186-BAB1-03E9BAB90B71}" srcOrd="0" destOrd="0" presId="urn:microsoft.com/office/officeart/2005/8/layout/bProcess4"/>
    <dgm:cxn modelId="{D9F47C54-1942-4D0D-94F8-6D4CA3E5905D}" type="presParOf" srcId="{D40EC1E1-3BB3-4764-A437-765B57C0DCFA}" destId="{99C44D07-D92B-420E-BFEB-3838C7E5FA67}" srcOrd="1" destOrd="0" presId="urn:microsoft.com/office/officeart/2005/8/layout/bProcess4"/>
    <dgm:cxn modelId="{9814B187-C89F-4E16-A8B3-4B054CCD7D46}" type="presParOf" srcId="{CC7B40C2-5904-43DE-B973-232B38E29F93}" destId="{CAB308BD-AE00-45F4-A1DC-3AF2768529C4}" srcOrd="25" destOrd="0" presId="urn:microsoft.com/office/officeart/2005/8/layout/bProcess4"/>
    <dgm:cxn modelId="{5F12A60C-DFD5-4B87-A5BD-26B8D90F9874}" type="presParOf" srcId="{CC7B40C2-5904-43DE-B973-232B38E29F93}" destId="{F57CE4B5-6117-411A-970A-9429FD3ECDEE}" srcOrd="26" destOrd="0" presId="urn:microsoft.com/office/officeart/2005/8/layout/bProcess4"/>
    <dgm:cxn modelId="{7AC294CD-957C-46BE-9E64-F98D23ECF66E}" type="presParOf" srcId="{F57CE4B5-6117-411A-970A-9429FD3ECDEE}" destId="{2947F89B-4859-4EE8-92A6-779044C6766B}" srcOrd="0" destOrd="0" presId="urn:microsoft.com/office/officeart/2005/8/layout/bProcess4"/>
    <dgm:cxn modelId="{B2FBCFBA-0E25-4DCE-AABB-A2A05945A5F4}" type="presParOf" srcId="{F57CE4B5-6117-411A-970A-9429FD3ECDEE}" destId="{E431FF62-3CE3-45ED-AF66-BB01B8BB123B}" srcOrd="1" destOrd="0" presId="urn:microsoft.com/office/officeart/2005/8/layout/bProcess4"/>
    <dgm:cxn modelId="{7A4B0EB7-9D8E-48A1-993A-A9CFA388D03B}" type="presParOf" srcId="{CC7B40C2-5904-43DE-B973-232B38E29F93}" destId="{EA849D31-AC54-4803-9837-C1D838569DBE}" srcOrd="27" destOrd="0" presId="urn:microsoft.com/office/officeart/2005/8/layout/bProcess4"/>
    <dgm:cxn modelId="{B690EDC2-41FD-4A4C-8E9D-A711C0E6BF43}" type="presParOf" srcId="{CC7B40C2-5904-43DE-B973-232B38E29F93}" destId="{E888727F-451C-47F0-83BC-D1C0A1773214}" srcOrd="28" destOrd="0" presId="urn:microsoft.com/office/officeart/2005/8/layout/bProcess4"/>
    <dgm:cxn modelId="{9E991DC8-91C5-4A46-ADAA-DEE25234B5BD}" type="presParOf" srcId="{E888727F-451C-47F0-83BC-D1C0A1773214}" destId="{F1BF8208-0E40-40FD-A643-2B8680D4B389}" srcOrd="0" destOrd="0" presId="urn:microsoft.com/office/officeart/2005/8/layout/bProcess4"/>
    <dgm:cxn modelId="{6927EF03-CDDE-41B7-AAAC-7527DDD74100}" type="presParOf" srcId="{E888727F-451C-47F0-83BC-D1C0A1773214}" destId="{479853E0-8CE9-4940-8F67-1E6B3AC4A0C1}" srcOrd="1" destOrd="0" presId="urn:microsoft.com/office/officeart/2005/8/layout/bProcess4"/>
    <dgm:cxn modelId="{F93F9857-F6B8-4D2C-8B5F-CC4D388685B9}" type="presParOf" srcId="{CC7B40C2-5904-43DE-B973-232B38E29F93}" destId="{58C344B7-1D62-492F-9925-E23490CC2A15}" srcOrd="29" destOrd="0" presId="urn:microsoft.com/office/officeart/2005/8/layout/bProcess4"/>
    <dgm:cxn modelId="{BADF7A96-54C6-483F-BCE5-BF3D1384F287}" type="presParOf" srcId="{CC7B40C2-5904-43DE-B973-232B38E29F93}" destId="{CD5325E2-1A67-4F76-B361-6F076009F636}" srcOrd="30" destOrd="0" presId="urn:microsoft.com/office/officeart/2005/8/layout/bProcess4"/>
    <dgm:cxn modelId="{3553012D-0CFA-46D8-9796-FCA616D61B07}" type="presParOf" srcId="{CD5325E2-1A67-4F76-B361-6F076009F636}" destId="{26472495-793F-4675-9D06-7BA6C31081AA}" srcOrd="0" destOrd="0" presId="urn:microsoft.com/office/officeart/2005/8/layout/bProcess4"/>
    <dgm:cxn modelId="{148B5011-89C5-4E20-ACD0-CD6BA7EAA189}" type="presParOf" srcId="{CD5325E2-1A67-4F76-B361-6F076009F636}" destId="{1E09456A-C5A1-4973-BB2E-6B4438D12B04}" srcOrd="1" destOrd="0" presId="urn:microsoft.com/office/officeart/2005/8/layout/bProcess4"/>
    <dgm:cxn modelId="{00C6CAA7-9C0B-402C-9D36-6025BAA0FF24}" type="presParOf" srcId="{CC7B40C2-5904-43DE-B973-232B38E29F93}" destId="{DD92E338-AAC4-4071-9701-C2191D1017D4}" srcOrd="31" destOrd="0" presId="urn:microsoft.com/office/officeart/2005/8/layout/bProcess4"/>
    <dgm:cxn modelId="{BDAAC3BF-4C8E-48C4-976F-28F55D94AF7D}" type="presParOf" srcId="{CC7B40C2-5904-43DE-B973-232B38E29F93}" destId="{AFB99DF7-1987-4707-8CD6-27ECADCFB2F8}" srcOrd="32" destOrd="0" presId="urn:microsoft.com/office/officeart/2005/8/layout/bProcess4"/>
    <dgm:cxn modelId="{99B95E5F-BAE1-4314-8FE4-53A809B50F74}" type="presParOf" srcId="{AFB99DF7-1987-4707-8CD6-27ECADCFB2F8}" destId="{5ED644F9-8A39-4482-930B-AB3E5C02F41A}" srcOrd="0" destOrd="0" presId="urn:microsoft.com/office/officeart/2005/8/layout/bProcess4"/>
    <dgm:cxn modelId="{A70B6902-F151-4DA5-82D6-091C0A42CD84}" type="presParOf" srcId="{AFB99DF7-1987-4707-8CD6-27ECADCFB2F8}" destId="{2D7BD287-27E8-4798-81E0-EB451A9FD874}" srcOrd="1" destOrd="0" presId="urn:microsoft.com/office/officeart/2005/8/layout/bProcess4"/>
    <dgm:cxn modelId="{2E91A9D1-8ED0-4634-B192-7304CE38D534}" type="presParOf" srcId="{CC7B40C2-5904-43DE-B973-232B38E29F93}" destId="{CABBD24B-B9EF-41D0-A64A-1CEA8B03B4B5}" srcOrd="33" destOrd="0" presId="urn:microsoft.com/office/officeart/2005/8/layout/bProcess4"/>
    <dgm:cxn modelId="{5733326F-E9BA-4530-AEDD-525144815491}" type="presParOf" srcId="{CC7B40C2-5904-43DE-B973-232B38E29F93}" destId="{B86880D8-54B2-4E28-A473-1E2966BDD41C}" srcOrd="34" destOrd="0" presId="urn:microsoft.com/office/officeart/2005/8/layout/bProcess4"/>
    <dgm:cxn modelId="{B319080E-6F62-45AD-ABBE-CFE561B46532}" type="presParOf" srcId="{B86880D8-54B2-4E28-A473-1E2966BDD41C}" destId="{F7CB5D4A-83A9-4780-91A0-827057BA0A5A}" srcOrd="0" destOrd="0" presId="urn:microsoft.com/office/officeart/2005/8/layout/bProcess4"/>
    <dgm:cxn modelId="{2CB95962-54D8-4D77-B46E-F1F59D9D0C20}" type="presParOf" srcId="{B86880D8-54B2-4E28-A473-1E2966BDD41C}" destId="{03A59C51-A3E9-45B3-ADFD-29730549E69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CF252B-D9FC-4C15-8E6F-B30A76993F5A}" type="doc">
      <dgm:prSet loTypeId="urn:microsoft.com/office/officeart/2005/8/layout/hierarchy3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BF797B05-6529-4D71-90BE-C930ED429A26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u="none" spc="3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Методы изучения </a:t>
          </a:r>
          <a:endParaRPr lang="ru-RU" sz="1200" b="1" u="none" spc="3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EA23F5-BC98-4B10-ACEE-0F5896AE9B3D}" type="parTrans" cxnId="{26594FF3-BA8C-44C6-A9C6-C33809534213}">
      <dgm:prSet/>
      <dgm:spPr/>
      <dgm:t>
        <a:bodyPr/>
        <a:lstStyle/>
        <a:p>
          <a:endParaRPr lang="ru-RU"/>
        </a:p>
      </dgm:t>
    </dgm:pt>
    <dgm:pt modelId="{85352F1F-E336-49A4-A3F0-F122BC8494AE}" type="sibTrans" cxnId="{26594FF3-BA8C-44C6-A9C6-C33809534213}">
      <dgm:prSet/>
      <dgm:spPr/>
      <dgm:t>
        <a:bodyPr/>
        <a:lstStyle/>
        <a:p>
          <a:endParaRPr lang="ru-RU"/>
        </a:p>
      </dgm:t>
    </dgm:pt>
    <dgm:pt modelId="{35A0BA22-B1EF-4F02-9420-F61ABF4EBD0D}">
      <dgm:prSet phldrT="[Текст]" custT="1"/>
      <dgm:spPr/>
      <dgm:t>
        <a:bodyPr/>
        <a:lstStyle/>
        <a:p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Анализ личных документов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7E6455-1388-48F9-8C3A-023F9006F1AF}" type="parTrans" cxnId="{CC8D06BB-C57A-4B0B-B4DF-2A0E03947255}">
      <dgm:prSet/>
      <dgm:spPr/>
      <dgm:t>
        <a:bodyPr/>
        <a:lstStyle/>
        <a:p>
          <a:endParaRPr lang="ru-RU"/>
        </a:p>
      </dgm:t>
    </dgm:pt>
    <dgm:pt modelId="{D7E1A3E0-48AA-4C2F-8C70-4D604BE62CA0}" type="sibTrans" cxnId="{CC8D06BB-C57A-4B0B-B4DF-2A0E03947255}">
      <dgm:prSet/>
      <dgm:spPr/>
      <dgm:t>
        <a:bodyPr/>
        <a:lstStyle/>
        <a:p>
          <a:endParaRPr lang="ru-RU"/>
        </a:p>
      </dgm:t>
    </dgm:pt>
    <dgm:pt modelId="{55F41EDB-D3E8-4FA7-B648-A4AA57D867A7}">
      <dgm:prSet phldrT="[Текст]" custT="1"/>
      <dgm:spPr/>
      <dgm:t>
        <a:bodyPr/>
        <a:lstStyle/>
        <a:p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Тестирование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723D63-9A87-476A-A2F6-5EF9214ED887}" type="parTrans" cxnId="{BF79E3D6-E6DF-4900-B7D4-B3EA66C99BEF}">
      <dgm:prSet/>
      <dgm:spPr/>
      <dgm:t>
        <a:bodyPr/>
        <a:lstStyle/>
        <a:p>
          <a:endParaRPr lang="ru-RU"/>
        </a:p>
      </dgm:t>
    </dgm:pt>
    <dgm:pt modelId="{CD77CA6D-48B4-46C4-BC6D-F0E6D10A6ADB}" type="sibTrans" cxnId="{BF79E3D6-E6DF-4900-B7D4-B3EA66C99BEF}">
      <dgm:prSet/>
      <dgm:spPr/>
      <dgm:t>
        <a:bodyPr/>
        <a:lstStyle/>
        <a:p>
          <a:endParaRPr lang="ru-RU"/>
        </a:p>
      </dgm:t>
    </dgm:pt>
    <dgm:pt modelId="{55AE2243-1C43-43A7-BDDB-34A9B1E2BB7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spc="300" dirty="0" smtClean="0">
              <a:latin typeface="Arial" panose="020B0604020202020204" pitchFamily="34" charset="0"/>
              <a:cs typeface="Arial" panose="020B0604020202020204" pitchFamily="34" charset="0"/>
            </a:rPr>
            <a:t>Методы изучения </a:t>
          </a:r>
          <a:endParaRPr lang="ru-RU" sz="1200" b="1" spc="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EADB40-39C8-42EA-9507-9A21B496313F}" type="parTrans" cxnId="{DEF42FD0-A18C-44FF-9F1B-8EB494325A2C}">
      <dgm:prSet/>
      <dgm:spPr/>
      <dgm:t>
        <a:bodyPr/>
        <a:lstStyle/>
        <a:p>
          <a:endParaRPr lang="ru-RU"/>
        </a:p>
      </dgm:t>
    </dgm:pt>
    <dgm:pt modelId="{E52C8F8C-9304-4F2F-8BCF-2A44B6AEA727}" type="sibTrans" cxnId="{DEF42FD0-A18C-44FF-9F1B-8EB494325A2C}">
      <dgm:prSet/>
      <dgm:spPr/>
      <dgm:t>
        <a:bodyPr/>
        <a:lstStyle/>
        <a:p>
          <a:endParaRPr lang="ru-RU"/>
        </a:p>
      </dgm:t>
    </dgm:pt>
    <dgm:pt modelId="{FB0C07B6-AD12-4F45-A388-508E5410F275}">
      <dgm:prSet phldrT="[Текст]" custT="1"/>
      <dgm:spPr/>
      <dgm:t>
        <a:bodyPr/>
        <a:lstStyle/>
        <a:p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Анализ личных документов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4D55C3-BFEA-4920-8490-7CD73E763169}" type="parTrans" cxnId="{4F9BB1F5-0F34-462D-8ADA-1DBE226AAB51}">
      <dgm:prSet/>
      <dgm:spPr/>
      <dgm:t>
        <a:bodyPr/>
        <a:lstStyle/>
        <a:p>
          <a:endParaRPr lang="ru-RU"/>
        </a:p>
      </dgm:t>
    </dgm:pt>
    <dgm:pt modelId="{9AE4B71B-5C75-46F5-AF3C-10E932BAE4F5}" type="sibTrans" cxnId="{4F9BB1F5-0F34-462D-8ADA-1DBE226AAB51}">
      <dgm:prSet/>
      <dgm:spPr/>
      <dgm:t>
        <a:bodyPr/>
        <a:lstStyle/>
        <a:p>
          <a:endParaRPr lang="ru-RU"/>
        </a:p>
      </dgm:t>
    </dgm:pt>
    <dgm:pt modelId="{B31F8458-F46C-4E68-8FE3-8E788C43069D}">
      <dgm:prSet phldrT="[Текст]" custT="1"/>
      <dgm:spPr/>
      <dgm:t>
        <a:bodyPr/>
        <a:lstStyle/>
        <a:p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Анализ рекомендаций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86C608-81B4-4FB1-B0CF-D89182A95583}" type="parTrans" cxnId="{CDEE2147-BFF0-4174-AD74-E80775CA8AD9}">
      <dgm:prSet/>
      <dgm:spPr/>
      <dgm:t>
        <a:bodyPr/>
        <a:lstStyle/>
        <a:p>
          <a:endParaRPr lang="ru-RU"/>
        </a:p>
      </dgm:t>
    </dgm:pt>
    <dgm:pt modelId="{23EBE0BD-B08F-4E9A-81DA-6C9B824BE161}" type="sibTrans" cxnId="{CDEE2147-BFF0-4174-AD74-E80775CA8AD9}">
      <dgm:prSet/>
      <dgm:spPr/>
      <dgm:t>
        <a:bodyPr/>
        <a:lstStyle/>
        <a:p>
          <a:endParaRPr lang="ru-RU"/>
        </a:p>
      </dgm:t>
    </dgm:pt>
    <dgm:pt modelId="{EF7C4438-4E00-498A-8389-314587EDA20F}">
      <dgm:prSet phldrT="[Текст]" custT="1"/>
      <dgm:spPr/>
      <dgm:t>
        <a:bodyPr/>
        <a:lstStyle/>
        <a:p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Конкурсное испытание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F9E34D-9940-4C80-8CE4-F3D087DCB242}" type="parTrans" cxnId="{D331301C-48E6-456A-AE27-8125214B021C}">
      <dgm:prSet/>
      <dgm:spPr/>
      <dgm:t>
        <a:bodyPr/>
        <a:lstStyle/>
        <a:p>
          <a:endParaRPr lang="ru-RU"/>
        </a:p>
      </dgm:t>
    </dgm:pt>
    <dgm:pt modelId="{A0545D81-F5C0-43FC-8AD2-A1139F4FDD82}" type="sibTrans" cxnId="{D331301C-48E6-456A-AE27-8125214B021C}">
      <dgm:prSet/>
      <dgm:spPr/>
      <dgm:t>
        <a:bodyPr/>
        <a:lstStyle/>
        <a:p>
          <a:endParaRPr lang="ru-RU"/>
        </a:p>
      </dgm:t>
    </dgm:pt>
    <dgm:pt modelId="{9D848656-28CB-4BF5-8FED-5B0669105707}">
      <dgm:prSet phldrT="[Текст]" custT="1"/>
      <dgm:spPr/>
      <dgm:t>
        <a:bodyPr/>
        <a:lstStyle/>
        <a:p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Анализ и оценка профессиональных достижений и служебной деятельности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0EA26C-0EC1-4E55-B7F7-06C78024DAAA}" type="parTrans" cxnId="{96928D9D-F48D-493D-B29A-C793A47F8DCF}">
      <dgm:prSet/>
      <dgm:spPr/>
      <dgm:t>
        <a:bodyPr/>
        <a:lstStyle/>
        <a:p>
          <a:endParaRPr lang="ru-RU"/>
        </a:p>
      </dgm:t>
    </dgm:pt>
    <dgm:pt modelId="{0F0ED5E4-E904-4B0B-838F-7942658D41C9}" type="sibTrans" cxnId="{96928D9D-F48D-493D-B29A-C793A47F8DCF}">
      <dgm:prSet/>
      <dgm:spPr/>
      <dgm:t>
        <a:bodyPr/>
        <a:lstStyle/>
        <a:p>
          <a:endParaRPr lang="ru-RU"/>
        </a:p>
      </dgm:t>
    </dgm:pt>
    <dgm:pt modelId="{78CDF41D-EC9C-4276-82EC-76A91E3B1579}">
      <dgm:prSet phldrT="[Текст]" custT="1"/>
      <dgm:spPr/>
      <dgm:t>
        <a:bodyPr/>
        <a:lstStyle/>
        <a:p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Собеседование в конкурсной комиссии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7871A1-6095-40A6-B505-C441D179BB06}" type="parTrans" cxnId="{CBBABB7E-C523-4E98-B073-ACC3C06F90C5}">
      <dgm:prSet/>
      <dgm:spPr/>
      <dgm:t>
        <a:bodyPr/>
        <a:lstStyle/>
        <a:p>
          <a:endParaRPr lang="ru-RU"/>
        </a:p>
      </dgm:t>
    </dgm:pt>
    <dgm:pt modelId="{B4F05FD9-8A34-4AD4-AC2B-923865A0183A}" type="sibTrans" cxnId="{CBBABB7E-C523-4E98-B073-ACC3C06F90C5}">
      <dgm:prSet/>
      <dgm:spPr/>
      <dgm:t>
        <a:bodyPr/>
        <a:lstStyle/>
        <a:p>
          <a:endParaRPr lang="ru-RU"/>
        </a:p>
      </dgm:t>
    </dgm:pt>
    <dgm:pt modelId="{91694EDB-DD80-41D5-9896-B1A6B2F94E45}">
      <dgm:prSet phldrT="[Текст]" custT="1"/>
      <dgm:spPr/>
      <dgm:t>
        <a:bodyPr/>
        <a:lstStyle/>
        <a:p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Согласование с руководством и утверждение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6A4FB2-1F82-4127-8D73-EC22BEF9D2F3}" type="sibTrans" cxnId="{43EE7FA4-1484-4873-B62D-E4D6E687A7F5}">
      <dgm:prSet/>
      <dgm:spPr/>
      <dgm:t>
        <a:bodyPr/>
        <a:lstStyle/>
        <a:p>
          <a:endParaRPr lang="ru-RU"/>
        </a:p>
      </dgm:t>
    </dgm:pt>
    <dgm:pt modelId="{626BAF23-1004-478D-9F42-3162476B86A8}" type="parTrans" cxnId="{43EE7FA4-1484-4873-B62D-E4D6E687A7F5}">
      <dgm:prSet/>
      <dgm:spPr/>
      <dgm:t>
        <a:bodyPr/>
        <a:lstStyle/>
        <a:p>
          <a:endParaRPr lang="ru-RU"/>
        </a:p>
      </dgm:t>
    </dgm:pt>
    <dgm:pt modelId="{2DBA05CE-FA8D-40B6-9604-09436D705F7F}" type="pres">
      <dgm:prSet presAssocID="{D1CF252B-D9FC-4C15-8E6F-B30A76993F5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01DEC04-105F-430F-BA23-3A9E0F164711}" type="pres">
      <dgm:prSet presAssocID="{BF797B05-6529-4D71-90BE-C930ED429A26}" presName="root" presStyleCnt="0"/>
      <dgm:spPr/>
    </dgm:pt>
    <dgm:pt modelId="{1EF317F6-946D-4416-8C1C-F26715184E67}" type="pres">
      <dgm:prSet presAssocID="{BF797B05-6529-4D71-90BE-C930ED429A26}" presName="rootComposite" presStyleCnt="0"/>
      <dgm:spPr/>
    </dgm:pt>
    <dgm:pt modelId="{03E33BCA-59B3-4646-B15F-82B19B78FE2C}" type="pres">
      <dgm:prSet presAssocID="{BF797B05-6529-4D71-90BE-C930ED429A26}" presName="rootText" presStyleLbl="node1" presStyleIdx="0" presStyleCnt="2" custScaleX="116293" custScaleY="32439" custLinFactNeighborX="-48289" custLinFactNeighborY="728"/>
      <dgm:spPr/>
      <dgm:t>
        <a:bodyPr/>
        <a:lstStyle/>
        <a:p>
          <a:endParaRPr lang="ru-RU"/>
        </a:p>
      </dgm:t>
    </dgm:pt>
    <dgm:pt modelId="{E1A6DA51-AE02-4CA8-A46E-C0509FBF5165}" type="pres">
      <dgm:prSet presAssocID="{BF797B05-6529-4D71-90BE-C930ED429A26}" presName="rootConnector" presStyleLbl="node1" presStyleIdx="0" presStyleCnt="2"/>
      <dgm:spPr/>
      <dgm:t>
        <a:bodyPr/>
        <a:lstStyle/>
        <a:p>
          <a:endParaRPr lang="ru-RU"/>
        </a:p>
      </dgm:t>
    </dgm:pt>
    <dgm:pt modelId="{F96D384A-2040-4FAC-81DB-BDE3CADADF74}" type="pres">
      <dgm:prSet presAssocID="{BF797B05-6529-4D71-90BE-C930ED429A26}" presName="childShape" presStyleCnt="0"/>
      <dgm:spPr/>
    </dgm:pt>
    <dgm:pt modelId="{A6A051F5-463A-4789-8711-35DA7DD9C958}" type="pres">
      <dgm:prSet presAssocID="{3F7E6455-1388-48F9-8C3A-023F9006F1AF}" presName="Name13" presStyleLbl="parChTrans1D2" presStyleIdx="0" presStyleCnt="8"/>
      <dgm:spPr/>
      <dgm:t>
        <a:bodyPr/>
        <a:lstStyle/>
        <a:p>
          <a:endParaRPr lang="ru-RU"/>
        </a:p>
      </dgm:t>
    </dgm:pt>
    <dgm:pt modelId="{57EEEB36-B7EA-4F2E-8917-F784B54C1748}" type="pres">
      <dgm:prSet presAssocID="{35A0BA22-B1EF-4F02-9420-F61ABF4EBD0D}" presName="childText" presStyleLbl="bgAcc1" presStyleIdx="0" presStyleCnt="8" custScaleX="135374" custScaleY="33084" custLinFactNeighborX="-42280" custLinFactNeighborY="-8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DB659-474F-419F-9963-47BCE939355A}" type="pres">
      <dgm:prSet presAssocID="{23723D63-9A87-476A-A2F6-5EF9214ED887}" presName="Name13" presStyleLbl="parChTrans1D2" presStyleIdx="1" presStyleCnt="8"/>
      <dgm:spPr/>
      <dgm:t>
        <a:bodyPr/>
        <a:lstStyle/>
        <a:p>
          <a:endParaRPr lang="ru-RU"/>
        </a:p>
      </dgm:t>
    </dgm:pt>
    <dgm:pt modelId="{5B98C266-5498-4A23-B7C0-57233B596C3C}" type="pres">
      <dgm:prSet presAssocID="{55F41EDB-D3E8-4FA7-B648-A4AA57D867A7}" presName="childText" presStyleLbl="bgAcc1" presStyleIdx="1" presStyleCnt="8" custScaleX="135374" custScaleY="33317" custLinFactNeighborX="-42280" custLinFactNeighborY="-25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BE007-A392-445E-B31E-9A1C70D1A8AC}" type="pres">
      <dgm:prSet presAssocID="{06F9E34D-9940-4C80-8CE4-F3D087DCB242}" presName="Name13" presStyleLbl="parChTrans1D2" presStyleIdx="2" presStyleCnt="8"/>
      <dgm:spPr/>
      <dgm:t>
        <a:bodyPr/>
        <a:lstStyle/>
        <a:p>
          <a:endParaRPr lang="ru-RU"/>
        </a:p>
      </dgm:t>
    </dgm:pt>
    <dgm:pt modelId="{6D465963-BB64-4B4F-B633-B7174A0AB783}" type="pres">
      <dgm:prSet presAssocID="{EF7C4438-4E00-498A-8389-314587EDA20F}" presName="childText" presStyleLbl="bgAcc1" presStyleIdx="2" presStyleCnt="8" custScaleX="135374" custScaleY="27493" custLinFactNeighborX="-42280" custLinFactNeighborY="-42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CC433-01BD-4228-BB25-6043CABECB27}" type="pres">
      <dgm:prSet presAssocID="{A97871A1-6095-40A6-B505-C441D179BB06}" presName="Name13" presStyleLbl="parChTrans1D2" presStyleIdx="3" presStyleCnt="8"/>
      <dgm:spPr/>
      <dgm:t>
        <a:bodyPr/>
        <a:lstStyle/>
        <a:p>
          <a:endParaRPr lang="ru-RU"/>
        </a:p>
      </dgm:t>
    </dgm:pt>
    <dgm:pt modelId="{5A4A8B4E-781D-4F64-8BAB-D04F70665D13}" type="pres">
      <dgm:prSet presAssocID="{78CDF41D-EC9C-4276-82EC-76A91E3B1579}" presName="childText" presStyleLbl="bgAcc1" presStyleIdx="3" presStyleCnt="8" custScaleX="133290" custScaleY="46629" custLinFactNeighborX="-41299" custLinFactNeighborY="-59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3731F-35A8-4A24-8B46-BBFE4CC69E54}" type="pres">
      <dgm:prSet presAssocID="{55AE2243-1C43-43A7-BDDB-34A9B1E2BB75}" presName="root" presStyleCnt="0"/>
      <dgm:spPr/>
    </dgm:pt>
    <dgm:pt modelId="{58513445-355E-4AEB-B5E4-C2D5900B1B8F}" type="pres">
      <dgm:prSet presAssocID="{55AE2243-1C43-43A7-BDDB-34A9B1E2BB75}" presName="rootComposite" presStyleCnt="0"/>
      <dgm:spPr/>
    </dgm:pt>
    <dgm:pt modelId="{C470BAA6-8ACB-4058-9FFC-9E2233ACFA92}" type="pres">
      <dgm:prSet presAssocID="{55AE2243-1C43-43A7-BDDB-34A9B1E2BB75}" presName="rootText" presStyleLbl="node1" presStyleIdx="1" presStyleCnt="2" custScaleX="158021" custScaleY="32462" custLinFactNeighborX="19972" custLinFactNeighborY="-49"/>
      <dgm:spPr/>
      <dgm:t>
        <a:bodyPr/>
        <a:lstStyle/>
        <a:p>
          <a:endParaRPr lang="ru-RU"/>
        </a:p>
      </dgm:t>
    </dgm:pt>
    <dgm:pt modelId="{CDD05813-9738-4F5D-9761-9CBE25051518}" type="pres">
      <dgm:prSet presAssocID="{55AE2243-1C43-43A7-BDDB-34A9B1E2BB75}" presName="rootConnector" presStyleLbl="node1" presStyleIdx="1" presStyleCnt="2"/>
      <dgm:spPr/>
      <dgm:t>
        <a:bodyPr/>
        <a:lstStyle/>
        <a:p>
          <a:endParaRPr lang="ru-RU"/>
        </a:p>
      </dgm:t>
    </dgm:pt>
    <dgm:pt modelId="{EC065DC7-1A51-4613-BF1E-F1B76E2EFEDC}" type="pres">
      <dgm:prSet presAssocID="{55AE2243-1C43-43A7-BDDB-34A9B1E2BB75}" presName="childShape" presStyleCnt="0"/>
      <dgm:spPr/>
    </dgm:pt>
    <dgm:pt modelId="{CC807821-102E-4964-B92B-5B25D23E1F64}" type="pres">
      <dgm:prSet presAssocID="{424D55C3-BFEA-4920-8490-7CD73E763169}" presName="Name13" presStyleLbl="parChTrans1D2" presStyleIdx="4" presStyleCnt="8"/>
      <dgm:spPr/>
      <dgm:t>
        <a:bodyPr/>
        <a:lstStyle/>
        <a:p>
          <a:endParaRPr lang="ru-RU"/>
        </a:p>
      </dgm:t>
    </dgm:pt>
    <dgm:pt modelId="{617A26F9-38C3-4F01-8B18-094C9366BD5E}" type="pres">
      <dgm:prSet presAssocID="{FB0C07B6-AD12-4F45-A388-508E5410F275}" presName="childText" presStyleLbl="bgAcc1" presStyleIdx="4" presStyleCnt="8" custScaleX="192500" custScaleY="31904" custLinFactNeighborX="22190" custLinFactNeighborY="-15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1358C-85B0-49C9-8984-33B5934D99EF}" type="pres">
      <dgm:prSet presAssocID="{3286C608-81B4-4FB1-B0CF-D89182A95583}" presName="Name13" presStyleLbl="parChTrans1D2" presStyleIdx="5" presStyleCnt="8"/>
      <dgm:spPr/>
      <dgm:t>
        <a:bodyPr/>
        <a:lstStyle/>
        <a:p>
          <a:endParaRPr lang="ru-RU"/>
        </a:p>
      </dgm:t>
    </dgm:pt>
    <dgm:pt modelId="{AF040C00-717B-422D-960A-BE0F0AC19F47}" type="pres">
      <dgm:prSet presAssocID="{B31F8458-F46C-4E68-8FE3-8E788C43069D}" presName="childText" presStyleLbl="bgAcc1" presStyleIdx="5" presStyleCnt="8" custScaleX="193400" custScaleY="26359" custLinFactNeighborX="23122" custLinFactNeighborY="-31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8D0EB-607C-4DB5-BAA2-F690E1071294}" type="pres">
      <dgm:prSet presAssocID="{CE0EA26C-0EC1-4E55-B7F7-06C78024DAAA}" presName="Name13" presStyleLbl="parChTrans1D2" presStyleIdx="6" presStyleCnt="8"/>
      <dgm:spPr/>
      <dgm:t>
        <a:bodyPr/>
        <a:lstStyle/>
        <a:p>
          <a:endParaRPr lang="ru-RU"/>
        </a:p>
      </dgm:t>
    </dgm:pt>
    <dgm:pt modelId="{FB25EC00-396F-4EE5-9AC8-4BA6502E6681}" type="pres">
      <dgm:prSet presAssocID="{9D848656-28CB-4BF5-8FED-5B0669105707}" presName="childText" presStyleLbl="bgAcc1" presStyleIdx="6" presStyleCnt="8" custScaleX="194823" custScaleY="52883" custLinFactNeighborX="22190" custLinFactNeighborY="-40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1150D-75EA-4400-A0B4-61BB71AA8643}" type="pres">
      <dgm:prSet presAssocID="{626BAF23-1004-478D-9F42-3162476B86A8}" presName="Name13" presStyleLbl="parChTrans1D2" presStyleIdx="7" presStyleCnt="8"/>
      <dgm:spPr/>
      <dgm:t>
        <a:bodyPr/>
        <a:lstStyle/>
        <a:p>
          <a:endParaRPr lang="ru-RU"/>
        </a:p>
      </dgm:t>
    </dgm:pt>
    <dgm:pt modelId="{8504A9A0-5BD2-4928-B7CC-08A8F3E65453}" type="pres">
      <dgm:prSet presAssocID="{91694EDB-DD80-41D5-9896-B1A6B2F94E45}" presName="childText" presStyleLbl="bgAcc1" presStyleIdx="7" presStyleCnt="8" custScaleX="194443" custScaleY="34430" custLinFactNeighborX="22190" custLinFactNeighborY="-54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594FF3-BA8C-44C6-A9C6-C33809534213}" srcId="{D1CF252B-D9FC-4C15-8E6F-B30A76993F5A}" destId="{BF797B05-6529-4D71-90BE-C930ED429A26}" srcOrd="0" destOrd="0" parTransId="{DEEA23F5-BC98-4B10-ACEE-0F5896AE9B3D}" sibTransId="{85352F1F-E336-49A4-A3F0-F122BC8494AE}"/>
    <dgm:cxn modelId="{CDEE2147-BFF0-4174-AD74-E80775CA8AD9}" srcId="{55AE2243-1C43-43A7-BDDB-34A9B1E2BB75}" destId="{B31F8458-F46C-4E68-8FE3-8E788C43069D}" srcOrd="1" destOrd="0" parTransId="{3286C608-81B4-4FB1-B0CF-D89182A95583}" sibTransId="{23EBE0BD-B08F-4E9A-81DA-6C9B824BE161}"/>
    <dgm:cxn modelId="{373BFCD0-0D06-42AD-AB50-3F7EF81797B0}" type="presOf" srcId="{91694EDB-DD80-41D5-9896-B1A6B2F94E45}" destId="{8504A9A0-5BD2-4928-B7CC-08A8F3E65453}" srcOrd="0" destOrd="0" presId="urn:microsoft.com/office/officeart/2005/8/layout/hierarchy3"/>
    <dgm:cxn modelId="{3A2F6C38-E932-4770-B838-7F8C1A9E982C}" type="presOf" srcId="{424D55C3-BFEA-4920-8490-7CD73E763169}" destId="{CC807821-102E-4964-B92B-5B25D23E1F64}" srcOrd="0" destOrd="0" presId="urn:microsoft.com/office/officeart/2005/8/layout/hierarchy3"/>
    <dgm:cxn modelId="{60537BB9-FC01-4BF7-BB4B-7F9B1EB2438E}" type="presOf" srcId="{3F7E6455-1388-48F9-8C3A-023F9006F1AF}" destId="{A6A051F5-463A-4789-8711-35DA7DD9C958}" srcOrd="0" destOrd="0" presId="urn:microsoft.com/office/officeart/2005/8/layout/hierarchy3"/>
    <dgm:cxn modelId="{F27C1488-1984-4A8D-86BB-C8E7B79C7C67}" type="presOf" srcId="{78CDF41D-EC9C-4276-82EC-76A91E3B1579}" destId="{5A4A8B4E-781D-4F64-8BAB-D04F70665D13}" srcOrd="0" destOrd="0" presId="urn:microsoft.com/office/officeart/2005/8/layout/hierarchy3"/>
    <dgm:cxn modelId="{E13BEAB5-B1C7-4502-9981-6F9D9DE30D34}" type="presOf" srcId="{35A0BA22-B1EF-4F02-9420-F61ABF4EBD0D}" destId="{57EEEB36-B7EA-4F2E-8917-F784B54C1748}" srcOrd="0" destOrd="0" presId="urn:microsoft.com/office/officeart/2005/8/layout/hierarchy3"/>
    <dgm:cxn modelId="{03C3D2B3-8B8D-484C-85C9-AF5D4B87DC4B}" type="presOf" srcId="{23723D63-9A87-476A-A2F6-5EF9214ED887}" destId="{13ADB659-474F-419F-9963-47BCE939355A}" srcOrd="0" destOrd="0" presId="urn:microsoft.com/office/officeart/2005/8/layout/hierarchy3"/>
    <dgm:cxn modelId="{43EE7FA4-1484-4873-B62D-E4D6E687A7F5}" srcId="{55AE2243-1C43-43A7-BDDB-34A9B1E2BB75}" destId="{91694EDB-DD80-41D5-9896-B1A6B2F94E45}" srcOrd="3" destOrd="0" parTransId="{626BAF23-1004-478D-9F42-3162476B86A8}" sibTransId="{526A4FB2-1F82-4127-8D73-EC22BEF9D2F3}"/>
    <dgm:cxn modelId="{CD4CF3E6-CD8D-4820-8038-ECD25E20DE24}" type="presOf" srcId="{D1CF252B-D9FC-4C15-8E6F-B30A76993F5A}" destId="{2DBA05CE-FA8D-40B6-9604-09436D705F7F}" srcOrd="0" destOrd="0" presId="urn:microsoft.com/office/officeart/2005/8/layout/hierarchy3"/>
    <dgm:cxn modelId="{EB8EB92F-D2AF-4C95-A62B-18D63B25DD2C}" type="presOf" srcId="{626BAF23-1004-478D-9F42-3162476B86A8}" destId="{77D1150D-75EA-4400-A0B4-61BB71AA8643}" srcOrd="0" destOrd="0" presId="urn:microsoft.com/office/officeart/2005/8/layout/hierarchy3"/>
    <dgm:cxn modelId="{B0A0A7FF-CECF-463F-8154-AD24425BC78F}" type="presOf" srcId="{BF797B05-6529-4D71-90BE-C930ED429A26}" destId="{03E33BCA-59B3-4646-B15F-82B19B78FE2C}" srcOrd="0" destOrd="0" presId="urn:microsoft.com/office/officeart/2005/8/layout/hierarchy3"/>
    <dgm:cxn modelId="{BF79E3D6-E6DF-4900-B7D4-B3EA66C99BEF}" srcId="{BF797B05-6529-4D71-90BE-C930ED429A26}" destId="{55F41EDB-D3E8-4FA7-B648-A4AA57D867A7}" srcOrd="1" destOrd="0" parTransId="{23723D63-9A87-476A-A2F6-5EF9214ED887}" sibTransId="{CD77CA6D-48B4-46C4-BC6D-F0E6D10A6ADB}"/>
    <dgm:cxn modelId="{509FCFAE-495A-4CCF-A0B9-DB72C25CE7D4}" type="presOf" srcId="{EF7C4438-4E00-498A-8389-314587EDA20F}" destId="{6D465963-BB64-4B4F-B633-B7174A0AB783}" srcOrd="0" destOrd="0" presId="urn:microsoft.com/office/officeart/2005/8/layout/hierarchy3"/>
    <dgm:cxn modelId="{D331301C-48E6-456A-AE27-8125214B021C}" srcId="{BF797B05-6529-4D71-90BE-C930ED429A26}" destId="{EF7C4438-4E00-498A-8389-314587EDA20F}" srcOrd="2" destOrd="0" parTransId="{06F9E34D-9940-4C80-8CE4-F3D087DCB242}" sibTransId="{A0545D81-F5C0-43FC-8AD2-A1139F4FDD82}"/>
    <dgm:cxn modelId="{96928D9D-F48D-493D-B29A-C793A47F8DCF}" srcId="{55AE2243-1C43-43A7-BDDB-34A9B1E2BB75}" destId="{9D848656-28CB-4BF5-8FED-5B0669105707}" srcOrd="2" destOrd="0" parTransId="{CE0EA26C-0EC1-4E55-B7F7-06C78024DAAA}" sibTransId="{0F0ED5E4-E904-4B0B-838F-7942658D41C9}"/>
    <dgm:cxn modelId="{C6158DDA-6DD8-448C-AF06-B19C341B8472}" type="presOf" srcId="{BF797B05-6529-4D71-90BE-C930ED429A26}" destId="{E1A6DA51-AE02-4CA8-A46E-C0509FBF5165}" srcOrd="1" destOrd="0" presId="urn:microsoft.com/office/officeart/2005/8/layout/hierarchy3"/>
    <dgm:cxn modelId="{CBBABB7E-C523-4E98-B073-ACC3C06F90C5}" srcId="{BF797B05-6529-4D71-90BE-C930ED429A26}" destId="{78CDF41D-EC9C-4276-82EC-76A91E3B1579}" srcOrd="3" destOrd="0" parTransId="{A97871A1-6095-40A6-B505-C441D179BB06}" sibTransId="{B4F05FD9-8A34-4AD4-AC2B-923865A0183A}"/>
    <dgm:cxn modelId="{99D56F33-CCAA-456C-8AE3-F044444B871A}" type="presOf" srcId="{B31F8458-F46C-4E68-8FE3-8E788C43069D}" destId="{AF040C00-717B-422D-960A-BE0F0AC19F47}" srcOrd="0" destOrd="0" presId="urn:microsoft.com/office/officeart/2005/8/layout/hierarchy3"/>
    <dgm:cxn modelId="{DEF42FD0-A18C-44FF-9F1B-8EB494325A2C}" srcId="{D1CF252B-D9FC-4C15-8E6F-B30A76993F5A}" destId="{55AE2243-1C43-43A7-BDDB-34A9B1E2BB75}" srcOrd="1" destOrd="0" parTransId="{EFEADB40-39C8-42EA-9507-9A21B496313F}" sibTransId="{E52C8F8C-9304-4F2F-8BCF-2A44B6AEA727}"/>
    <dgm:cxn modelId="{9D8F1A87-BE93-4913-BA8D-4C58D6290C66}" type="presOf" srcId="{55AE2243-1C43-43A7-BDDB-34A9B1E2BB75}" destId="{CDD05813-9738-4F5D-9761-9CBE25051518}" srcOrd="1" destOrd="0" presId="urn:microsoft.com/office/officeart/2005/8/layout/hierarchy3"/>
    <dgm:cxn modelId="{81695D69-D980-447F-AEBF-FD70F7006F49}" type="presOf" srcId="{FB0C07B6-AD12-4F45-A388-508E5410F275}" destId="{617A26F9-38C3-4F01-8B18-094C9366BD5E}" srcOrd="0" destOrd="0" presId="urn:microsoft.com/office/officeart/2005/8/layout/hierarchy3"/>
    <dgm:cxn modelId="{F507FDB1-927A-4F61-9040-B9CE1CFDA3E5}" type="presOf" srcId="{3286C608-81B4-4FB1-B0CF-D89182A95583}" destId="{D091358C-85B0-49C9-8984-33B5934D99EF}" srcOrd="0" destOrd="0" presId="urn:microsoft.com/office/officeart/2005/8/layout/hierarchy3"/>
    <dgm:cxn modelId="{2C1F48CC-CC13-4B1E-8AB1-F6670DBC3E21}" type="presOf" srcId="{A97871A1-6095-40A6-B505-C441D179BB06}" destId="{252CC433-01BD-4228-BB25-6043CABECB27}" srcOrd="0" destOrd="0" presId="urn:microsoft.com/office/officeart/2005/8/layout/hierarchy3"/>
    <dgm:cxn modelId="{3690AE2B-8EE7-485D-96C6-B904BB9AA36B}" type="presOf" srcId="{9D848656-28CB-4BF5-8FED-5B0669105707}" destId="{FB25EC00-396F-4EE5-9AC8-4BA6502E6681}" srcOrd="0" destOrd="0" presId="urn:microsoft.com/office/officeart/2005/8/layout/hierarchy3"/>
    <dgm:cxn modelId="{E6E3F2F5-569E-48BC-B4F3-3A67BB2CD9C3}" type="presOf" srcId="{06F9E34D-9940-4C80-8CE4-F3D087DCB242}" destId="{AABBE007-A392-445E-B31E-9A1C70D1A8AC}" srcOrd="0" destOrd="0" presId="urn:microsoft.com/office/officeart/2005/8/layout/hierarchy3"/>
    <dgm:cxn modelId="{2602892D-FF6D-47A2-A51C-40A35A864B13}" type="presOf" srcId="{CE0EA26C-0EC1-4E55-B7F7-06C78024DAAA}" destId="{EC08D0EB-607C-4DB5-BAA2-F690E1071294}" srcOrd="0" destOrd="0" presId="urn:microsoft.com/office/officeart/2005/8/layout/hierarchy3"/>
    <dgm:cxn modelId="{DD3CE592-A0BE-4F8E-9C63-DC8916264D47}" type="presOf" srcId="{55AE2243-1C43-43A7-BDDB-34A9B1E2BB75}" destId="{C470BAA6-8ACB-4058-9FFC-9E2233ACFA92}" srcOrd="0" destOrd="0" presId="urn:microsoft.com/office/officeart/2005/8/layout/hierarchy3"/>
    <dgm:cxn modelId="{4F9BB1F5-0F34-462D-8ADA-1DBE226AAB51}" srcId="{55AE2243-1C43-43A7-BDDB-34A9B1E2BB75}" destId="{FB0C07B6-AD12-4F45-A388-508E5410F275}" srcOrd="0" destOrd="0" parTransId="{424D55C3-BFEA-4920-8490-7CD73E763169}" sibTransId="{9AE4B71B-5C75-46F5-AF3C-10E932BAE4F5}"/>
    <dgm:cxn modelId="{CC8D06BB-C57A-4B0B-B4DF-2A0E03947255}" srcId="{BF797B05-6529-4D71-90BE-C930ED429A26}" destId="{35A0BA22-B1EF-4F02-9420-F61ABF4EBD0D}" srcOrd="0" destOrd="0" parTransId="{3F7E6455-1388-48F9-8C3A-023F9006F1AF}" sibTransId="{D7E1A3E0-48AA-4C2F-8C70-4D604BE62CA0}"/>
    <dgm:cxn modelId="{17ACCC51-D3E7-4879-AF8C-CC0EC955FDD1}" type="presOf" srcId="{55F41EDB-D3E8-4FA7-B648-A4AA57D867A7}" destId="{5B98C266-5498-4A23-B7C0-57233B596C3C}" srcOrd="0" destOrd="0" presId="urn:microsoft.com/office/officeart/2005/8/layout/hierarchy3"/>
    <dgm:cxn modelId="{01FF2FAB-47D4-4D5B-A829-79C31114F972}" type="presParOf" srcId="{2DBA05CE-FA8D-40B6-9604-09436D705F7F}" destId="{201DEC04-105F-430F-BA23-3A9E0F164711}" srcOrd="0" destOrd="0" presId="urn:microsoft.com/office/officeart/2005/8/layout/hierarchy3"/>
    <dgm:cxn modelId="{E0EAAB04-37FE-4578-9AD6-F475E7D9DC0A}" type="presParOf" srcId="{201DEC04-105F-430F-BA23-3A9E0F164711}" destId="{1EF317F6-946D-4416-8C1C-F26715184E67}" srcOrd="0" destOrd="0" presId="urn:microsoft.com/office/officeart/2005/8/layout/hierarchy3"/>
    <dgm:cxn modelId="{1A5DD1DC-6CD4-480E-B7DC-D30E546C462F}" type="presParOf" srcId="{1EF317F6-946D-4416-8C1C-F26715184E67}" destId="{03E33BCA-59B3-4646-B15F-82B19B78FE2C}" srcOrd="0" destOrd="0" presId="urn:microsoft.com/office/officeart/2005/8/layout/hierarchy3"/>
    <dgm:cxn modelId="{8211D993-5AEB-4AE2-97FC-D225A304696C}" type="presParOf" srcId="{1EF317F6-946D-4416-8C1C-F26715184E67}" destId="{E1A6DA51-AE02-4CA8-A46E-C0509FBF5165}" srcOrd="1" destOrd="0" presId="urn:microsoft.com/office/officeart/2005/8/layout/hierarchy3"/>
    <dgm:cxn modelId="{F2240169-E603-42F6-BCEF-8F2B1B812C05}" type="presParOf" srcId="{201DEC04-105F-430F-BA23-3A9E0F164711}" destId="{F96D384A-2040-4FAC-81DB-BDE3CADADF74}" srcOrd="1" destOrd="0" presId="urn:microsoft.com/office/officeart/2005/8/layout/hierarchy3"/>
    <dgm:cxn modelId="{04F48674-3158-4684-BEB3-64B34DD86119}" type="presParOf" srcId="{F96D384A-2040-4FAC-81DB-BDE3CADADF74}" destId="{A6A051F5-463A-4789-8711-35DA7DD9C958}" srcOrd="0" destOrd="0" presId="urn:microsoft.com/office/officeart/2005/8/layout/hierarchy3"/>
    <dgm:cxn modelId="{427A5C7E-F65D-403A-B282-E69176843D32}" type="presParOf" srcId="{F96D384A-2040-4FAC-81DB-BDE3CADADF74}" destId="{57EEEB36-B7EA-4F2E-8917-F784B54C1748}" srcOrd="1" destOrd="0" presId="urn:microsoft.com/office/officeart/2005/8/layout/hierarchy3"/>
    <dgm:cxn modelId="{FE632A46-AC09-44A6-B5F4-B346E117856A}" type="presParOf" srcId="{F96D384A-2040-4FAC-81DB-BDE3CADADF74}" destId="{13ADB659-474F-419F-9963-47BCE939355A}" srcOrd="2" destOrd="0" presId="urn:microsoft.com/office/officeart/2005/8/layout/hierarchy3"/>
    <dgm:cxn modelId="{A1B2E54C-DF87-426D-9CBF-62948D6D0494}" type="presParOf" srcId="{F96D384A-2040-4FAC-81DB-BDE3CADADF74}" destId="{5B98C266-5498-4A23-B7C0-57233B596C3C}" srcOrd="3" destOrd="0" presId="urn:microsoft.com/office/officeart/2005/8/layout/hierarchy3"/>
    <dgm:cxn modelId="{67C17C14-C8CC-4F18-87CF-7E6C8806768F}" type="presParOf" srcId="{F96D384A-2040-4FAC-81DB-BDE3CADADF74}" destId="{AABBE007-A392-445E-B31E-9A1C70D1A8AC}" srcOrd="4" destOrd="0" presId="urn:microsoft.com/office/officeart/2005/8/layout/hierarchy3"/>
    <dgm:cxn modelId="{1C31A4BA-E18A-4DF1-8ACD-91F52897A162}" type="presParOf" srcId="{F96D384A-2040-4FAC-81DB-BDE3CADADF74}" destId="{6D465963-BB64-4B4F-B633-B7174A0AB783}" srcOrd="5" destOrd="0" presId="urn:microsoft.com/office/officeart/2005/8/layout/hierarchy3"/>
    <dgm:cxn modelId="{061F4B36-7B8F-454D-95F0-F3B23CEF8997}" type="presParOf" srcId="{F96D384A-2040-4FAC-81DB-BDE3CADADF74}" destId="{252CC433-01BD-4228-BB25-6043CABECB27}" srcOrd="6" destOrd="0" presId="urn:microsoft.com/office/officeart/2005/8/layout/hierarchy3"/>
    <dgm:cxn modelId="{4254BFEA-7137-4C9F-8FD8-80E9D5E3592B}" type="presParOf" srcId="{F96D384A-2040-4FAC-81DB-BDE3CADADF74}" destId="{5A4A8B4E-781D-4F64-8BAB-D04F70665D13}" srcOrd="7" destOrd="0" presId="urn:microsoft.com/office/officeart/2005/8/layout/hierarchy3"/>
    <dgm:cxn modelId="{FF644FE6-EEA8-4158-AF68-3DE1A79B569D}" type="presParOf" srcId="{2DBA05CE-FA8D-40B6-9604-09436D705F7F}" destId="{96A3731F-35A8-4A24-8B46-BBFE4CC69E54}" srcOrd="1" destOrd="0" presId="urn:microsoft.com/office/officeart/2005/8/layout/hierarchy3"/>
    <dgm:cxn modelId="{3621878F-5476-4A4B-B853-509CF1E92B18}" type="presParOf" srcId="{96A3731F-35A8-4A24-8B46-BBFE4CC69E54}" destId="{58513445-355E-4AEB-B5E4-C2D5900B1B8F}" srcOrd="0" destOrd="0" presId="urn:microsoft.com/office/officeart/2005/8/layout/hierarchy3"/>
    <dgm:cxn modelId="{FAEE62D4-264D-4898-B8E0-4E3F906EBD9C}" type="presParOf" srcId="{58513445-355E-4AEB-B5E4-C2D5900B1B8F}" destId="{C470BAA6-8ACB-4058-9FFC-9E2233ACFA92}" srcOrd="0" destOrd="0" presId="urn:microsoft.com/office/officeart/2005/8/layout/hierarchy3"/>
    <dgm:cxn modelId="{3C1F6719-D143-4628-A33C-01A376D67B2C}" type="presParOf" srcId="{58513445-355E-4AEB-B5E4-C2D5900B1B8F}" destId="{CDD05813-9738-4F5D-9761-9CBE25051518}" srcOrd="1" destOrd="0" presId="urn:microsoft.com/office/officeart/2005/8/layout/hierarchy3"/>
    <dgm:cxn modelId="{C3D44CDD-A19A-408F-A9F0-5A9FE8002FAF}" type="presParOf" srcId="{96A3731F-35A8-4A24-8B46-BBFE4CC69E54}" destId="{EC065DC7-1A51-4613-BF1E-F1B76E2EFEDC}" srcOrd="1" destOrd="0" presId="urn:microsoft.com/office/officeart/2005/8/layout/hierarchy3"/>
    <dgm:cxn modelId="{2064497A-E2FE-4824-BFEC-6B010DBE3058}" type="presParOf" srcId="{EC065DC7-1A51-4613-BF1E-F1B76E2EFEDC}" destId="{CC807821-102E-4964-B92B-5B25D23E1F64}" srcOrd="0" destOrd="0" presId="urn:microsoft.com/office/officeart/2005/8/layout/hierarchy3"/>
    <dgm:cxn modelId="{AD38CE4B-A1E1-4C77-8EB0-BC420CC97BF4}" type="presParOf" srcId="{EC065DC7-1A51-4613-BF1E-F1B76E2EFEDC}" destId="{617A26F9-38C3-4F01-8B18-094C9366BD5E}" srcOrd="1" destOrd="0" presId="urn:microsoft.com/office/officeart/2005/8/layout/hierarchy3"/>
    <dgm:cxn modelId="{65B6460E-2AC5-44CF-AF05-DD0481EE1821}" type="presParOf" srcId="{EC065DC7-1A51-4613-BF1E-F1B76E2EFEDC}" destId="{D091358C-85B0-49C9-8984-33B5934D99EF}" srcOrd="2" destOrd="0" presId="urn:microsoft.com/office/officeart/2005/8/layout/hierarchy3"/>
    <dgm:cxn modelId="{7DFEDEAC-39F4-4F0E-96E3-5D274E659738}" type="presParOf" srcId="{EC065DC7-1A51-4613-BF1E-F1B76E2EFEDC}" destId="{AF040C00-717B-422D-960A-BE0F0AC19F47}" srcOrd="3" destOrd="0" presId="urn:microsoft.com/office/officeart/2005/8/layout/hierarchy3"/>
    <dgm:cxn modelId="{3ABC54B2-7F57-4500-9662-315A6110E272}" type="presParOf" srcId="{EC065DC7-1A51-4613-BF1E-F1B76E2EFEDC}" destId="{EC08D0EB-607C-4DB5-BAA2-F690E1071294}" srcOrd="4" destOrd="0" presId="urn:microsoft.com/office/officeart/2005/8/layout/hierarchy3"/>
    <dgm:cxn modelId="{68912C7A-3FD7-4067-B625-C6A794AE7CF2}" type="presParOf" srcId="{EC065DC7-1A51-4613-BF1E-F1B76E2EFEDC}" destId="{FB25EC00-396F-4EE5-9AC8-4BA6502E6681}" srcOrd="5" destOrd="0" presId="urn:microsoft.com/office/officeart/2005/8/layout/hierarchy3"/>
    <dgm:cxn modelId="{AD6DA49D-17BB-4D31-A2F9-AF12C3D83D50}" type="presParOf" srcId="{EC065DC7-1A51-4613-BF1E-F1B76E2EFEDC}" destId="{77D1150D-75EA-4400-A0B4-61BB71AA8643}" srcOrd="6" destOrd="0" presId="urn:microsoft.com/office/officeart/2005/8/layout/hierarchy3"/>
    <dgm:cxn modelId="{58B69D4C-4679-44AC-B7A0-EEA0E8472CE3}" type="presParOf" srcId="{EC065DC7-1A51-4613-BF1E-F1B76E2EFEDC}" destId="{8504A9A0-5BD2-4928-B7CC-08A8F3E6545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B53355-360A-4CB5-8707-E73A54EAB2B3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460D4EE-5A42-40A3-8F58-4B4A7506F36D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РЕЗЕРВ ФУНКЦИОНИРОВАНИЯ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29679D-1349-4F88-BEEB-A8CE9145AF58}" type="parTrans" cxnId="{40A44320-E524-4A5C-A38F-AE4B756AD01E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A51F6D-BB03-4BD9-973D-A204CF3C7FF8}" type="sibTrans" cxnId="{40A44320-E524-4A5C-A38F-AE4B756AD01E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BA7D26-2B7E-47DC-B8F7-39F60D50EDE6}" type="asst">
      <dgm:prSet phldrT="[Текст]" custT="1"/>
      <dgm:spPr/>
      <dgm:t>
        <a:bodyPr/>
        <a:lstStyle/>
        <a:p>
          <a:r>
            <a:rPr lang="ru-RU" sz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Пофамильный</a:t>
          </a:r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список лиц соответствующих квалификационным требованиям для замещения руководящих должностей</a:t>
          </a:r>
          <a:endParaRPr lang="ru-RU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42E869-A33C-4DD9-A6CD-433B32AAB921}" type="parTrans" cxnId="{0BEC6886-6020-49C4-99C8-F2F3B2091718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B62354-9EBB-4005-A479-303A97F6672B}" type="sibTrans" cxnId="{0BEC6886-6020-49C4-99C8-F2F3B2091718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C6BB67-3C76-4B0E-90C0-D86D695B7F06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Формирование осуществляется раз в 2 года и утверждается главой Администрации ГО</a:t>
          </a:r>
          <a:endParaRPr lang="ru-RU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FEFD6A-EF04-42BE-A100-FE53823C9500}" type="parTrans" cxnId="{AD0F12D1-9861-463E-A2CE-468FC9F2FB51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21F295-EA1F-4264-B400-CFAD26299836}" type="sibTrans" cxnId="{AD0F12D1-9861-463E-A2CE-468FC9F2FB51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D26F81-FB90-4787-A300-A022AE1CFA68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 одну должность муниципальной службы включается не менее двух человек </a:t>
          </a:r>
          <a:endParaRPr lang="ru-RU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3239FA-1CD1-401A-B717-29FCE45DDAC9}" type="parTrans" cxnId="{C709C342-D627-402B-BC89-BD006861D417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00344A-88D2-4BB5-829B-89493CD5E3E5}" type="sibTrans" cxnId="{C709C342-D627-402B-BC89-BD006861D417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1307E6-A327-480F-B190-8A62A4B8C5E4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Учитываются объективные данные о кандидатах, результаты изучения их служебной деятельности и результаты последней аттестации, а также переподготовки и повышения квалификации кандидата</a:t>
          </a:r>
          <a:endParaRPr lang="ru-RU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806F41-3D7C-4BDA-9994-43E8A5DBA9DA}" type="parTrans" cxnId="{652DED81-2BA7-4B3C-A739-8C251BCD2087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7C57F7-1B10-48FB-8BEC-981896D1FA29}" type="sibTrans" cxnId="{652DED81-2BA7-4B3C-A739-8C251BCD2087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9D174D-F704-40FE-8E2B-DC22482158FD}" type="pres">
      <dgm:prSet presAssocID="{E9B53355-360A-4CB5-8707-E73A54EAB2B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8F9380A-406F-4EFD-9615-FA750A4B6DB1}" type="pres">
      <dgm:prSet presAssocID="{C460D4EE-5A42-40A3-8F58-4B4A7506F36D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8C318BA-17FE-411A-896F-972CE45EFC86}" type="pres">
      <dgm:prSet presAssocID="{C460D4EE-5A42-40A3-8F58-4B4A7506F36D}" presName="rootComposite1" presStyleCnt="0"/>
      <dgm:spPr/>
      <dgm:t>
        <a:bodyPr/>
        <a:lstStyle/>
        <a:p>
          <a:endParaRPr lang="ru-RU"/>
        </a:p>
      </dgm:t>
    </dgm:pt>
    <dgm:pt modelId="{066304E8-08F5-4429-BF13-7F256608EA47}" type="pres">
      <dgm:prSet presAssocID="{C460D4EE-5A42-40A3-8F58-4B4A7506F36D}" presName="rootText1" presStyleLbl="node0" presStyleIdx="0" presStyleCnt="1" custLinFactNeighborX="-135" custLinFactNeighborY="-880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8C5D8D-55BC-4D00-A27E-A320A47CA892}" type="pres">
      <dgm:prSet presAssocID="{C460D4EE-5A42-40A3-8F58-4B4A7506F36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4D9FBA3-81EE-4195-BCE7-3852AEFD85DC}" type="pres">
      <dgm:prSet presAssocID="{C460D4EE-5A42-40A3-8F58-4B4A7506F36D}" presName="hierChild2" presStyleCnt="0"/>
      <dgm:spPr/>
      <dgm:t>
        <a:bodyPr/>
        <a:lstStyle/>
        <a:p>
          <a:endParaRPr lang="ru-RU"/>
        </a:p>
      </dgm:t>
    </dgm:pt>
    <dgm:pt modelId="{8BE05EEB-A804-4577-A30E-6B45DF610052}" type="pres">
      <dgm:prSet presAssocID="{C9FEFD6A-EF04-42BE-A100-FE53823C9500}" presName="Name64" presStyleLbl="parChTrans1D2" presStyleIdx="0" presStyleCnt="4"/>
      <dgm:spPr/>
      <dgm:t>
        <a:bodyPr/>
        <a:lstStyle/>
        <a:p>
          <a:endParaRPr lang="ru-RU"/>
        </a:p>
      </dgm:t>
    </dgm:pt>
    <dgm:pt modelId="{D9BC5AC2-1276-4B9D-A14F-30B90A61D411}" type="pres">
      <dgm:prSet presAssocID="{35C6BB67-3C76-4B0E-90C0-D86D695B7F0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0E15D67-0B8B-4FFD-B853-5F98FEF70141}" type="pres">
      <dgm:prSet presAssocID="{35C6BB67-3C76-4B0E-90C0-D86D695B7F06}" presName="rootComposite" presStyleCnt="0"/>
      <dgm:spPr/>
      <dgm:t>
        <a:bodyPr/>
        <a:lstStyle/>
        <a:p>
          <a:endParaRPr lang="ru-RU"/>
        </a:p>
      </dgm:t>
    </dgm:pt>
    <dgm:pt modelId="{84BED6EC-724B-4BE6-BA0B-A43F7B31632C}" type="pres">
      <dgm:prSet presAssocID="{35C6BB67-3C76-4B0E-90C0-D86D695B7F06}" presName="rootText" presStyleLbl="node2" presStyleIdx="0" presStyleCnt="3" custLinFactNeighborX="-6987" custLinFactNeighborY="-663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4806EB-49F6-4202-8B69-28EFEE43446E}" type="pres">
      <dgm:prSet presAssocID="{35C6BB67-3C76-4B0E-90C0-D86D695B7F06}" presName="rootConnector" presStyleLbl="node2" presStyleIdx="0" presStyleCnt="3"/>
      <dgm:spPr/>
      <dgm:t>
        <a:bodyPr/>
        <a:lstStyle/>
        <a:p>
          <a:endParaRPr lang="ru-RU"/>
        </a:p>
      </dgm:t>
    </dgm:pt>
    <dgm:pt modelId="{531384B4-293F-496E-99D6-3EAE3A794E21}" type="pres">
      <dgm:prSet presAssocID="{35C6BB67-3C76-4B0E-90C0-D86D695B7F06}" presName="hierChild4" presStyleCnt="0"/>
      <dgm:spPr/>
      <dgm:t>
        <a:bodyPr/>
        <a:lstStyle/>
        <a:p>
          <a:endParaRPr lang="ru-RU"/>
        </a:p>
      </dgm:t>
    </dgm:pt>
    <dgm:pt modelId="{8AD17BAB-60BF-4D81-B5F8-23803F768364}" type="pres">
      <dgm:prSet presAssocID="{35C6BB67-3C76-4B0E-90C0-D86D695B7F06}" presName="hierChild5" presStyleCnt="0"/>
      <dgm:spPr/>
      <dgm:t>
        <a:bodyPr/>
        <a:lstStyle/>
        <a:p>
          <a:endParaRPr lang="ru-RU"/>
        </a:p>
      </dgm:t>
    </dgm:pt>
    <dgm:pt modelId="{8DB26C9A-A236-4E76-9A65-60FA43108C67}" type="pres">
      <dgm:prSet presAssocID="{E23239FA-1CD1-401A-B717-29FCE45DDAC9}" presName="Name64" presStyleLbl="parChTrans1D2" presStyleIdx="1" presStyleCnt="4"/>
      <dgm:spPr/>
      <dgm:t>
        <a:bodyPr/>
        <a:lstStyle/>
        <a:p>
          <a:endParaRPr lang="ru-RU"/>
        </a:p>
      </dgm:t>
    </dgm:pt>
    <dgm:pt modelId="{67583F47-8E05-479E-93F7-AA51FD2BB4F0}" type="pres">
      <dgm:prSet presAssocID="{5CD26F81-FB90-4787-A300-A022AE1CFA6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C41667F-757C-4A99-8D69-8F2F7C2B3911}" type="pres">
      <dgm:prSet presAssocID="{5CD26F81-FB90-4787-A300-A022AE1CFA68}" presName="rootComposite" presStyleCnt="0"/>
      <dgm:spPr/>
      <dgm:t>
        <a:bodyPr/>
        <a:lstStyle/>
        <a:p>
          <a:endParaRPr lang="ru-RU"/>
        </a:p>
      </dgm:t>
    </dgm:pt>
    <dgm:pt modelId="{A912E033-45A4-43FE-AC26-5E0C773297AA}" type="pres">
      <dgm:prSet presAssocID="{5CD26F81-FB90-4787-A300-A022AE1CFA68}" presName="rootText" presStyleLbl="node2" presStyleIdx="1" presStyleCnt="3" custScaleY="124468" custLinFactNeighborX="-6987" custLinFactNeighborY="-365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B8D2B0-4DD5-4702-846D-C6B83F0D293E}" type="pres">
      <dgm:prSet presAssocID="{5CD26F81-FB90-4787-A300-A022AE1CFA68}" presName="rootConnector" presStyleLbl="node2" presStyleIdx="1" presStyleCnt="3"/>
      <dgm:spPr/>
      <dgm:t>
        <a:bodyPr/>
        <a:lstStyle/>
        <a:p>
          <a:endParaRPr lang="ru-RU"/>
        </a:p>
      </dgm:t>
    </dgm:pt>
    <dgm:pt modelId="{64A8C490-7592-4F90-9284-BBC122334978}" type="pres">
      <dgm:prSet presAssocID="{5CD26F81-FB90-4787-A300-A022AE1CFA68}" presName="hierChild4" presStyleCnt="0"/>
      <dgm:spPr/>
      <dgm:t>
        <a:bodyPr/>
        <a:lstStyle/>
        <a:p>
          <a:endParaRPr lang="ru-RU"/>
        </a:p>
      </dgm:t>
    </dgm:pt>
    <dgm:pt modelId="{F3FF850D-9EB7-4229-B380-C14FDBC366B0}" type="pres">
      <dgm:prSet presAssocID="{5CD26F81-FB90-4787-A300-A022AE1CFA68}" presName="hierChild5" presStyleCnt="0"/>
      <dgm:spPr/>
      <dgm:t>
        <a:bodyPr/>
        <a:lstStyle/>
        <a:p>
          <a:endParaRPr lang="ru-RU"/>
        </a:p>
      </dgm:t>
    </dgm:pt>
    <dgm:pt modelId="{87168E10-7DA9-4BD7-889A-CDC5E7D5E9F1}" type="pres">
      <dgm:prSet presAssocID="{B9806F41-3D7C-4BDA-9994-43E8A5DBA9DA}" presName="Name64" presStyleLbl="parChTrans1D2" presStyleIdx="2" presStyleCnt="4"/>
      <dgm:spPr/>
      <dgm:t>
        <a:bodyPr/>
        <a:lstStyle/>
        <a:p>
          <a:endParaRPr lang="ru-RU"/>
        </a:p>
      </dgm:t>
    </dgm:pt>
    <dgm:pt modelId="{D6167B14-76DF-4758-9DA3-1C6BCC08E518}" type="pres">
      <dgm:prSet presAssocID="{DC1307E6-A327-480F-B190-8A62A4B8C5E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7C6B22E-76DA-4B81-84CD-D4CC789C4241}" type="pres">
      <dgm:prSet presAssocID="{DC1307E6-A327-480F-B190-8A62A4B8C5E4}" presName="rootComposite" presStyleCnt="0"/>
      <dgm:spPr/>
      <dgm:t>
        <a:bodyPr/>
        <a:lstStyle/>
        <a:p>
          <a:endParaRPr lang="ru-RU"/>
        </a:p>
      </dgm:t>
    </dgm:pt>
    <dgm:pt modelId="{ABEC6D81-F328-463C-AFAC-BE057833C611}" type="pres">
      <dgm:prSet presAssocID="{DC1307E6-A327-480F-B190-8A62A4B8C5E4}" presName="rootText" presStyleLbl="node2" presStyleIdx="2" presStyleCnt="3" custScaleY="203014" custLinFactNeighborX="-6987" custLinFactNeighborY="-155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A0B30E-0FBB-40E0-AC1A-FED0232D8068}" type="pres">
      <dgm:prSet presAssocID="{DC1307E6-A327-480F-B190-8A62A4B8C5E4}" presName="rootConnector" presStyleLbl="node2" presStyleIdx="2" presStyleCnt="3"/>
      <dgm:spPr/>
      <dgm:t>
        <a:bodyPr/>
        <a:lstStyle/>
        <a:p>
          <a:endParaRPr lang="ru-RU"/>
        </a:p>
      </dgm:t>
    </dgm:pt>
    <dgm:pt modelId="{AEFDE37A-246E-4756-815E-55FF14C2DD06}" type="pres">
      <dgm:prSet presAssocID="{DC1307E6-A327-480F-B190-8A62A4B8C5E4}" presName="hierChild4" presStyleCnt="0"/>
      <dgm:spPr/>
      <dgm:t>
        <a:bodyPr/>
        <a:lstStyle/>
        <a:p>
          <a:endParaRPr lang="ru-RU"/>
        </a:p>
      </dgm:t>
    </dgm:pt>
    <dgm:pt modelId="{A6950EFD-0510-4FDC-88D0-15ACEA4465E3}" type="pres">
      <dgm:prSet presAssocID="{DC1307E6-A327-480F-B190-8A62A4B8C5E4}" presName="hierChild5" presStyleCnt="0"/>
      <dgm:spPr/>
      <dgm:t>
        <a:bodyPr/>
        <a:lstStyle/>
        <a:p>
          <a:endParaRPr lang="ru-RU"/>
        </a:p>
      </dgm:t>
    </dgm:pt>
    <dgm:pt modelId="{0463E593-A7A8-45BE-9547-364043FB3800}" type="pres">
      <dgm:prSet presAssocID="{C460D4EE-5A42-40A3-8F58-4B4A7506F36D}" presName="hierChild3" presStyleCnt="0"/>
      <dgm:spPr/>
      <dgm:t>
        <a:bodyPr/>
        <a:lstStyle/>
        <a:p>
          <a:endParaRPr lang="ru-RU"/>
        </a:p>
      </dgm:t>
    </dgm:pt>
    <dgm:pt modelId="{248A2CFA-79CB-4012-9D92-172FD0A9BEC6}" type="pres">
      <dgm:prSet presAssocID="{0242E869-A33C-4DD9-A6CD-433B32AAB921}" presName="Name115" presStyleLbl="parChTrans1D2" presStyleIdx="3" presStyleCnt="4"/>
      <dgm:spPr/>
      <dgm:t>
        <a:bodyPr/>
        <a:lstStyle/>
        <a:p>
          <a:endParaRPr lang="ru-RU"/>
        </a:p>
      </dgm:t>
    </dgm:pt>
    <dgm:pt modelId="{87B19C98-EB6F-4E57-91A2-0917DF871C8E}" type="pres">
      <dgm:prSet presAssocID="{09BA7D26-2B7E-47DC-B8F7-39F60D50EDE6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24289FA-0C7A-4C24-8171-6535B49A7C7D}" type="pres">
      <dgm:prSet presAssocID="{09BA7D26-2B7E-47DC-B8F7-39F60D50EDE6}" presName="rootComposite3" presStyleCnt="0"/>
      <dgm:spPr/>
      <dgm:t>
        <a:bodyPr/>
        <a:lstStyle/>
        <a:p>
          <a:endParaRPr lang="ru-RU"/>
        </a:p>
      </dgm:t>
    </dgm:pt>
    <dgm:pt modelId="{8B00C57A-76AF-456F-9E73-5FCAA4EAC9C9}" type="pres">
      <dgm:prSet presAssocID="{09BA7D26-2B7E-47DC-B8F7-39F60D50EDE6}" presName="rootText3" presStyleLbl="asst1" presStyleIdx="0" presStyleCnt="1" custScaleY="174828" custLinFactNeighborX="-9862" custLinFactNeighborY="-990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734A1B-E275-4FBF-BBEC-966951DA3EDE}" type="pres">
      <dgm:prSet presAssocID="{09BA7D26-2B7E-47DC-B8F7-39F60D50EDE6}" presName="rootConnector3" presStyleLbl="asst1" presStyleIdx="0" presStyleCnt="1"/>
      <dgm:spPr/>
      <dgm:t>
        <a:bodyPr/>
        <a:lstStyle/>
        <a:p>
          <a:endParaRPr lang="ru-RU"/>
        </a:p>
      </dgm:t>
    </dgm:pt>
    <dgm:pt modelId="{8C09ACE2-01CA-4FF5-838D-E85EE8CD8BF4}" type="pres">
      <dgm:prSet presAssocID="{09BA7D26-2B7E-47DC-B8F7-39F60D50EDE6}" presName="hierChild6" presStyleCnt="0"/>
      <dgm:spPr/>
      <dgm:t>
        <a:bodyPr/>
        <a:lstStyle/>
        <a:p>
          <a:endParaRPr lang="ru-RU"/>
        </a:p>
      </dgm:t>
    </dgm:pt>
    <dgm:pt modelId="{2EAE0062-3668-47FC-B2AB-59FCEA54C500}" type="pres">
      <dgm:prSet presAssocID="{09BA7D26-2B7E-47DC-B8F7-39F60D50EDE6}" presName="hierChild7" presStyleCnt="0"/>
      <dgm:spPr/>
      <dgm:t>
        <a:bodyPr/>
        <a:lstStyle/>
        <a:p>
          <a:endParaRPr lang="ru-RU"/>
        </a:p>
      </dgm:t>
    </dgm:pt>
  </dgm:ptLst>
  <dgm:cxnLst>
    <dgm:cxn modelId="{2A139221-66E4-4D1C-A8BC-755FE8358A15}" type="presOf" srcId="{C460D4EE-5A42-40A3-8F58-4B4A7506F36D}" destId="{718C5D8D-55BC-4D00-A27E-A320A47CA892}" srcOrd="1" destOrd="0" presId="urn:microsoft.com/office/officeart/2009/3/layout/HorizontalOrganizationChart"/>
    <dgm:cxn modelId="{4E56C758-5DDC-47A2-944C-53BCA8137AF3}" type="presOf" srcId="{E23239FA-1CD1-401A-B717-29FCE45DDAC9}" destId="{8DB26C9A-A236-4E76-9A65-60FA43108C67}" srcOrd="0" destOrd="0" presId="urn:microsoft.com/office/officeart/2009/3/layout/HorizontalOrganizationChart"/>
    <dgm:cxn modelId="{0FA683FE-CA73-46E5-ACFE-831439FD3A72}" type="presOf" srcId="{B9806F41-3D7C-4BDA-9994-43E8A5DBA9DA}" destId="{87168E10-7DA9-4BD7-889A-CDC5E7D5E9F1}" srcOrd="0" destOrd="0" presId="urn:microsoft.com/office/officeart/2009/3/layout/HorizontalOrganizationChart"/>
    <dgm:cxn modelId="{40A44320-E524-4A5C-A38F-AE4B756AD01E}" srcId="{E9B53355-360A-4CB5-8707-E73A54EAB2B3}" destId="{C460D4EE-5A42-40A3-8F58-4B4A7506F36D}" srcOrd="0" destOrd="0" parTransId="{8C29679D-1349-4F88-BEEB-A8CE9145AF58}" sibTransId="{7EA51F6D-BB03-4BD9-973D-A204CF3C7FF8}"/>
    <dgm:cxn modelId="{4CCEC8EF-5384-4F9C-BB48-B485D2C1E16A}" type="presOf" srcId="{09BA7D26-2B7E-47DC-B8F7-39F60D50EDE6}" destId="{40734A1B-E275-4FBF-BBEC-966951DA3EDE}" srcOrd="1" destOrd="0" presId="urn:microsoft.com/office/officeart/2009/3/layout/HorizontalOrganizationChart"/>
    <dgm:cxn modelId="{D238E533-8089-4415-9999-5784882EFC6B}" type="presOf" srcId="{35C6BB67-3C76-4B0E-90C0-D86D695B7F06}" destId="{84BED6EC-724B-4BE6-BA0B-A43F7B31632C}" srcOrd="0" destOrd="0" presId="urn:microsoft.com/office/officeart/2009/3/layout/HorizontalOrganizationChart"/>
    <dgm:cxn modelId="{7ED4AE06-014E-4D85-B471-2913B07B61ED}" type="presOf" srcId="{5CD26F81-FB90-4787-A300-A022AE1CFA68}" destId="{C0B8D2B0-4DD5-4702-846D-C6B83F0D293E}" srcOrd="1" destOrd="0" presId="urn:microsoft.com/office/officeart/2009/3/layout/HorizontalOrganizationChart"/>
    <dgm:cxn modelId="{235F2E3F-6FF7-466A-8F40-6853089F1E9C}" type="presOf" srcId="{E9B53355-360A-4CB5-8707-E73A54EAB2B3}" destId="{3A9D174D-F704-40FE-8E2B-DC22482158FD}" srcOrd="0" destOrd="0" presId="urn:microsoft.com/office/officeart/2009/3/layout/HorizontalOrganizationChart"/>
    <dgm:cxn modelId="{5FCEF4EF-5A05-456B-9115-137C7CDB0D4F}" type="presOf" srcId="{5CD26F81-FB90-4787-A300-A022AE1CFA68}" destId="{A912E033-45A4-43FE-AC26-5E0C773297AA}" srcOrd="0" destOrd="0" presId="urn:microsoft.com/office/officeart/2009/3/layout/HorizontalOrganizationChart"/>
    <dgm:cxn modelId="{1C00C1C7-670A-408C-A4A5-CFF0BB84E2BE}" type="presOf" srcId="{0242E869-A33C-4DD9-A6CD-433B32AAB921}" destId="{248A2CFA-79CB-4012-9D92-172FD0A9BEC6}" srcOrd="0" destOrd="0" presId="urn:microsoft.com/office/officeart/2009/3/layout/HorizontalOrganizationChart"/>
    <dgm:cxn modelId="{DAE955E4-D65D-4940-B9C5-3F8F4896F052}" type="presOf" srcId="{35C6BB67-3C76-4B0E-90C0-D86D695B7F06}" destId="{A04806EB-49F6-4202-8B69-28EFEE43446E}" srcOrd="1" destOrd="0" presId="urn:microsoft.com/office/officeart/2009/3/layout/HorizontalOrganizationChart"/>
    <dgm:cxn modelId="{DB2817DF-053E-463B-A224-59CB22E4AE21}" type="presOf" srcId="{C460D4EE-5A42-40A3-8F58-4B4A7506F36D}" destId="{066304E8-08F5-4429-BF13-7F256608EA47}" srcOrd="0" destOrd="0" presId="urn:microsoft.com/office/officeart/2009/3/layout/HorizontalOrganizationChart"/>
    <dgm:cxn modelId="{1385DAFA-BDB7-440F-B8E5-C8E567AEC25E}" type="presOf" srcId="{DC1307E6-A327-480F-B190-8A62A4B8C5E4}" destId="{ABEC6D81-F328-463C-AFAC-BE057833C611}" srcOrd="0" destOrd="0" presId="urn:microsoft.com/office/officeart/2009/3/layout/HorizontalOrganizationChart"/>
    <dgm:cxn modelId="{F9D5F3DE-652B-47BD-A76D-F6338902DD39}" type="presOf" srcId="{C9FEFD6A-EF04-42BE-A100-FE53823C9500}" destId="{8BE05EEB-A804-4577-A30E-6B45DF610052}" srcOrd="0" destOrd="0" presId="urn:microsoft.com/office/officeart/2009/3/layout/HorizontalOrganizationChart"/>
    <dgm:cxn modelId="{652DED81-2BA7-4B3C-A739-8C251BCD2087}" srcId="{C460D4EE-5A42-40A3-8F58-4B4A7506F36D}" destId="{DC1307E6-A327-480F-B190-8A62A4B8C5E4}" srcOrd="3" destOrd="0" parTransId="{B9806F41-3D7C-4BDA-9994-43E8A5DBA9DA}" sibTransId="{A67C57F7-1B10-48FB-8BEC-981896D1FA29}"/>
    <dgm:cxn modelId="{AD0F12D1-9861-463E-A2CE-468FC9F2FB51}" srcId="{C460D4EE-5A42-40A3-8F58-4B4A7506F36D}" destId="{35C6BB67-3C76-4B0E-90C0-D86D695B7F06}" srcOrd="1" destOrd="0" parTransId="{C9FEFD6A-EF04-42BE-A100-FE53823C9500}" sibTransId="{8321F295-EA1F-4264-B400-CFAD26299836}"/>
    <dgm:cxn modelId="{0BEC6886-6020-49C4-99C8-F2F3B2091718}" srcId="{C460D4EE-5A42-40A3-8F58-4B4A7506F36D}" destId="{09BA7D26-2B7E-47DC-B8F7-39F60D50EDE6}" srcOrd="0" destOrd="0" parTransId="{0242E869-A33C-4DD9-A6CD-433B32AAB921}" sibTransId="{9FB62354-9EBB-4005-A479-303A97F6672B}"/>
    <dgm:cxn modelId="{124C428B-0DA4-496E-B9B7-301FA95110D7}" type="presOf" srcId="{DC1307E6-A327-480F-B190-8A62A4B8C5E4}" destId="{D6A0B30E-0FBB-40E0-AC1A-FED0232D8068}" srcOrd="1" destOrd="0" presId="urn:microsoft.com/office/officeart/2009/3/layout/HorizontalOrganizationChart"/>
    <dgm:cxn modelId="{2071AA4C-5D52-4E26-A802-9372896E55C5}" type="presOf" srcId="{09BA7D26-2B7E-47DC-B8F7-39F60D50EDE6}" destId="{8B00C57A-76AF-456F-9E73-5FCAA4EAC9C9}" srcOrd="0" destOrd="0" presId="urn:microsoft.com/office/officeart/2009/3/layout/HorizontalOrganizationChart"/>
    <dgm:cxn modelId="{C709C342-D627-402B-BC89-BD006861D417}" srcId="{C460D4EE-5A42-40A3-8F58-4B4A7506F36D}" destId="{5CD26F81-FB90-4787-A300-A022AE1CFA68}" srcOrd="2" destOrd="0" parTransId="{E23239FA-1CD1-401A-B717-29FCE45DDAC9}" sibTransId="{5200344A-88D2-4BB5-829B-89493CD5E3E5}"/>
    <dgm:cxn modelId="{B5B44CCD-8233-4C45-8335-0C92CA3A34B9}" type="presParOf" srcId="{3A9D174D-F704-40FE-8E2B-DC22482158FD}" destId="{18F9380A-406F-4EFD-9615-FA750A4B6DB1}" srcOrd="0" destOrd="0" presId="urn:microsoft.com/office/officeart/2009/3/layout/HorizontalOrganizationChart"/>
    <dgm:cxn modelId="{BDFA7B77-500D-4A00-858F-ECF8E71C1D32}" type="presParOf" srcId="{18F9380A-406F-4EFD-9615-FA750A4B6DB1}" destId="{48C318BA-17FE-411A-896F-972CE45EFC86}" srcOrd="0" destOrd="0" presId="urn:microsoft.com/office/officeart/2009/3/layout/HorizontalOrganizationChart"/>
    <dgm:cxn modelId="{C49F1E53-7E4C-468C-8F61-2398FFDAB8A7}" type="presParOf" srcId="{48C318BA-17FE-411A-896F-972CE45EFC86}" destId="{066304E8-08F5-4429-BF13-7F256608EA47}" srcOrd="0" destOrd="0" presId="urn:microsoft.com/office/officeart/2009/3/layout/HorizontalOrganizationChart"/>
    <dgm:cxn modelId="{D2AC039C-25EB-47A0-8D32-F7994DE23940}" type="presParOf" srcId="{48C318BA-17FE-411A-896F-972CE45EFC86}" destId="{718C5D8D-55BC-4D00-A27E-A320A47CA892}" srcOrd="1" destOrd="0" presId="urn:microsoft.com/office/officeart/2009/3/layout/HorizontalOrganizationChart"/>
    <dgm:cxn modelId="{C17AE0D0-F564-45F3-9E3A-709715B43AE2}" type="presParOf" srcId="{18F9380A-406F-4EFD-9615-FA750A4B6DB1}" destId="{C4D9FBA3-81EE-4195-BCE7-3852AEFD85DC}" srcOrd="1" destOrd="0" presId="urn:microsoft.com/office/officeart/2009/3/layout/HorizontalOrganizationChart"/>
    <dgm:cxn modelId="{6D54B347-C49D-4AAB-86B5-F34FA18584FE}" type="presParOf" srcId="{C4D9FBA3-81EE-4195-BCE7-3852AEFD85DC}" destId="{8BE05EEB-A804-4577-A30E-6B45DF610052}" srcOrd="0" destOrd="0" presId="urn:microsoft.com/office/officeart/2009/3/layout/HorizontalOrganizationChart"/>
    <dgm:cxn modelId="{7DD6E629-A97F-41AB-9908-C9FE0E6CB9B0}" type="presParOf" srcId="{C4D9FBA3-81EE-4195-BCE7-3852AEFD85DC}" destId="{D9BC5AC2-1276-4B9D-A14F-30B90A61D411}" srcOrd="1" destOrd="0" presId="urn:microsoft.com/office/officeart/2009/3/layout/HorizontalOrganizationChart"/>
    <dgm:cxn modelId="{7F4C822D-5938-4C5C-A2DB-907F9A3F30C0}" type="presParOf" srcId="{D9BC5AC2-1276-4B9D-A14F-30B90A61D411}" destId="{D0E15D67-0B8B-4FFD-B853-5F98FEF70141}" srcOrd="0" destOrd="0" presId="urn:microsoft.com/office/officeart/2009/3/layout/HorizontalOrganizationChart"/>
    <dgm:cxn modelId="{78458BA1-7850-4AD5-ACF1-7EA0730C1E6A}" type="presParOf" srcId="{D0E15D67-0B8B-4FFD-B853-5F98FEF70141}" destId="{84BED6EC-724B-4BE6-BA0B-A43F7B31632C}" srcOrd="0" destOrd="0" presId="urn:microsoft.com/office/officeart/2009/3/layout/HorizontalOrganizationChart"/>
    <dgm:cxn modelId="{34C220AC-8B38-4336-B4FB-283C35351049}" type="presParOf" srcId="{D0E15D67-0B8B-4FFD-B853-5F98FEF70141}" destId="{A04806EB-49F6-4202-8B69-28EFEE43446E}" srcOrd="1" destOrd="0" presId="urn:microsoft.com/office/officeart/2009/3/layout/HorizontalOrganizationChart"/>
    <dgm:cxn modelId="{800473CF-F803-4E35-8BAE-921DD249A149}" type="presParOf" srcId="{D9BC5AC2-1276-4B9D-A14F-30B90A61D411}" destId="{531384B4-293F-496E-99D6-3EAE3A794E21}" srcOrd="1" destOrd="0" presId="urn:microsoft.com/office/officeart/2009/3/layout/HorizontalOrganizationChart"/>
    <dgm:cxn modelId="{BBC504D1-2E31-448D-8647-91B21D27042B}" type="presParOf" srcId="{D9BC5AC2-1276-4B9D-A14F-30B90A61D411}" destId="{8AD17BAB-60BF-4D81-B5F8-23803F768364}" srcOrd="2" destOrd="0" presId="urn:microsoft.com/office/officeart/2009/3/layout/HorizontalOrganizationChart"/>
    <dgm:cxn modelId="{00D4AC81-9C4E-4288-8E74-1C72EF0F89BE}" type="presParOf" srcId="{C4D9FBA3-81EE-4195-BCE7-3852AEFD85DC}" destId="{8DB26C9A-A236-4E76-9A65-60FA43108C67}" srcOrd="2" destOrd="0" presId="urn:microsoft.com/office/officeart/2009/3/layout/HorizontalOrganizationChart"/>
    <dgm:cxn modelId="{0892CBAF-C336-4E09-90FE-1D2843AA86F7}" type="presParOf" srcId="{C4D9FBA3-81EE-4195-BCE7-3852AEFD85DC}" destId="{67583F47-8E05-479E-93F7-AA51FD2BB4F0}" srcOrd="3" destOrd="0" presId="urn:microsoft.com/office/officeart/2009/3/layout/HorizontalOrganizationChart"/>
    <dgm:cxn modelId="{C95E62BA-B8FB-49A9-9A09-F994565CDBD9}" type="presParOf" srcId="{67583F47-8E05-479E-93F7-AA51FD2BB4F0}" destId="{2C41667F-757C-4A99-8D69-8F2F7C2B3911}" srcOrd="0" destOrd="0" presId="urn:microsoft.com/office/officeart/2009/3/layout/HorizontalOrganizationChart"/>
    <dgm:cxn modelId="{060F88CC-73F8-45B6-916B-B1453D3C5ABE}" type="presParOf" srcId="{2C41667F-757C-4A99-8D69-8F2F7C2B3911}" destId="{A912E033-45A4-43FE-AC26-5E0C773297AA}" srcOrd="0" destOrd="0" presId="urn:microsoft.com/office/officeart/2009/3/layout/HorizontalOrganizationChart"/>
    <dgm:cxn modelId="{A3DBB7CB-8877-4FE9-959D-261CF58970AA}" type="presParOf" srcId="{2C41667F-757C-4A99-8D69-8F2F7C2B3911}" destId="{C0B8D2B0-4DD5-4702-846D-C6B83F0D293E}" srcOrd="1" destOrd="0" presId="urn:microsoft.com/office/officeart/2009/3/layout/HorizontalOrganizationChart"/>
    <dgm:cxn modelId="{90AC6D0A-A3A6-40BC-8F4D-17BB78B6E708}" type="presParOf" srcId="{67583F47-8E05-479E-93F7-AA51FD2BB4F0}" destId="{64A8C490-7592-4F90-9284-BBC122334978}" srcOrd="1" destOrd="0" presId="urn:microsoft.com/office/officeart/2009/3/layout/HorizontalOrganizationChart"/>
    <dgm:cxn modelId="{4A3FF066-845C-4856-B8E6-36C8863989D8}" type="presParOf" srcId="{67583F47-8E05-479E-93F7-AA51FD2BB4F0}" destId="{F3FF850D-9EB7-4229-B380-C14FDBC366B0}" srcOrd="2" destOrd="0" presId="urn:microsoft.com/office/officeart/2009/3/layout/HorizontalOrganizationChart"/>
    <dgm:cxn modelId="{82912696-4482-4763-A4CA-AB22088F4004}" type="presParOf" srcId="{C4D9FBA3-81EE-4195-BCE7-3852AEFD85DC}" destId="{87168E10-7DA9-4BD7-889A-CDC5E7D5E9F1}" srcOrd="4" destOrd="0" presId="urn:microsoft.com/office/officeart/2009/3/layout/HorizontalOrganizationChart"/>
    <dgm:cxn modelId="{1E48AF96-F6DF-447A-BCBB-8956BA9D699C}" type="presParOf" srcId="{C4D9FBA3-81EE-4195-BCE7-3852AEFD85DC}" destId="{D6167B14-76DF-4758-9DA3-1C6BCC08E518}" srcOrd="5" destOrd="0" presId="urn:microsoft.com/office/officeart/2009/3/layout/HorizontalOrganizationChart"/>
    <dgm:cxn modelId="{AA1F8EB6-1432-47DD-B33B-E4FBF13D24AA}" type="presParOf" srcId="{D6167B14-76DF-4758-9DA3-1C6BCC08E518}" destId="{B7C6B22E-76DA-4B81-84CD-D4CC789C4241}" srcOrd="0" destOrd="0" presId="urn:microsoft.com/office/officeart/2009/3/layout/HorizontalOrganizationChart"/>
    <dgm:cxn modelId="{A28EA5DC-F732-40B2-9135-FD06760EA548}" type="presParOf" srcId="{B7C6B22E-76DA-4B81-84CD-D4CC789C4241}" destId="{ABEC6D81-F328-463C-AFAC-BE057833C611}" srcOrd="0" destOrd="0" presId="urn:microsoft.com/office/officeart/2009/3/layout/HorizontalOrganizationChart"/>
    <dgm:cxn modelId="{EEBC0D41-00FB-4287-AB9B-AD33204F15F0}" type="presParOf" srcId="{B7C6B22E-76DA-4B81-84CD-D4CC789C4241}" destId="{D6A0B30E-0FBB-40E0-AC1A-FED0232D8068}" srcOrd="1" destOrd="0" presId="urn:microsoft.com/office/officeart/2009/3/layout/HorizontalOrganizationChart"/>
    <dgm:cxn modelId="{69832E58-57A0-44D2-B059-BE110AFF5487}" type="presParOf" srcId="{D6167B14-76DF-4758-9DA3-1C6BCC08E518}" destId="{AEFDE37A-246E-4756-815E-55FF14C2DD06}" srcOrd="1" destOrd="0" presId="urn:microsoft.com/office/officeart/2009/3/layout/HorizontalOrganizationChart"/>
    <dgm:cxn modelId="{6A9373F3-1297-40D8-9084-71B8E081056D}" type="presParOf" srcId="{D6167B14-76DF-4758-9DA3-1C6BCC08E518}" destId="{A6950EFD-0510-4FDC-88D0-15ACEA4465E3}" srcOrd="2" destOrd="0" presId="urn:microsoft.com/office/officeart/2009/3/layout/HorizontalOrganizationChart"/>
    <dgm:cxn modelId="{E6013429-7F92-438A-B6F2-F8E2DE26FDC9}" type="presParOf" srcId="{18F9380A-406F-4EFD-9615-FA750A4B6DB1}" destId="{0463E593-A7A8-45BE-9547-364043FB3800}" srcOrd="2" destOrd="0" presId="urn:microsoft.com/office/officeart/2009/3/layout/HorizontalOrganizationChart"/>
    <dgm:cxn modelId="{B8456A3C-B5BD-46FF-9F78-C5953CFC8E28}" type="presParOf" srcId="{0463E593-A7A8-45BE-9547-364043FB3800}" destId="{248A2CFA-79CB-4012-9D92-172FD0A9BEC6}" srcOrd="0" destOrd="0" presId="urn:microsoft.com/office/officeart/2009/3/layout/HorizontalOrganizationChart"/>
    <dgm:cxn modelId="{375583AB-2829-472A-8636-0361FB0FD855}" type="presParOf" srcId="{0463E593-A7A8-45BE-9547-364043FB3800}" destId="{87B19C98-EB6F-4E57-91A2-0917DF871C8E}" srcOrd="1" destOrd="0" presId="urn:microsoft.com/office/officeart/2009/3/layout/HorizontalOrganizationChart"/>
    <dgm:cxn modelId="{E1522B5A-50CD-4DBB-97D7-62A901BA7050}" type="presParOf" srcId="{87B19C98-EB6F-4E57-91A2-0917DF871C8E}" destId="{424289FA-0C7A-4C24-8171-6535B49A7C7D}" srcOrd="0" destOrd="0" presId="urn:microsoft.com/office/officeart/2009/3/layout/HorizontalOrganizationChart"/>
    <dgm:cxn modelId="{05CCE249-5214-4A7C-AC1C-FC20B9B52F97}" type="presParOf" srcId="{424289FA-0C7A-4C24-8171-6535B49A7C7D}" destId="{8B00C57A-76AF-456F-9E73-5FCAA4EAC9C9}" srcOrd="0" destOrd="0" presId="urn:microsoft.com/office/officeart/2009/3/layout/HorizontalOrganizationChart"/>
    <dgm:cxn modelId="{91E1A9F5-D703-40BC-B395-54AA2FF8C01B}" type="presParOf" srcId="{424289FA-0C7A-4C24-8171-6535B49A7C7D}" destId="{40734A1B-E275-4FBF-BBEC-966951DA3EDE}" srcOrd="1" destOrd="0" presId="urn:microsoft.com/office/officeart/2009/3/layout/HorizontalOrganizationChart"/>
    <dgm:cxn modelId="{859A50C6-E2A5-4598-9E29-39F52F4FA46A}" type="presParOf" srcId="{87B19C98-EB6F-4E57-91A2-0917DF871C8E}" destId="{8C09ACE2-01CA-4FF5-838D-E85EE8CD8BF4}" srcOrd="1" destOrd="0" presId="urn:microsoft.com/office/officeart/2009/3/layout/HorizontalOrganizationChart"/>
    <dgm:cxn modelId="{7E5C50ED-D8AA-4DE5-BF28-49E9CB1BC5B6}" type="presParOf" srcId="{87B19C98-EB6F-4E57-91A2-0917DF871C8E}" destId="{2EAE0062-3668-47FC-B2AB-59FCEA54C500}" srcOrd="2" destOrd="0" presId="urn:microsoft.com/office/officeart/2009/3/layout/Horizontal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A43156-D9BE-4A09-975D-89A5FECA6E3F}" type="doc">
      <dgm:prSet loTypeId="urn:microsoft.com/office/officeart/2005/8/layout/cycle3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E2661F7-837E-4D84-9CC4-6F809F6886BA}">
      <dgm:prSet phldrT="[Текст]" custT="1"/>
      <dgm:spPr/>
      <dgm:t>
        <a:bodyPr/>
        <a:lstStyle/>
        <a:p>
          <a:r>
            <a:rPr lang="ru-RU" sz="1050" smtClean="0">
              <a:latin typeface="Arial" panose="020B0604020202020204" pitchFamily="34" charset="0"/>
              <a:cs typeface="Arial" panose="020B0604020202020204" pitchFamily="34" charset="0"/>
            </a:rPr>
            <a:t>Соответствующий уровень образования и профессиональной подготовки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A99F66-EDE0-4E25-B324-35BB1E88CEE9}" type="parTrans" cxnId="{A0C3C1B9-0D22-4D5E-B20C-93A81A5CB8D3}">
      <dgm:prSet/>
      <dgm:spPr/>
      <dgm:t>
        <a:bodyPr/>
        <a:lstStyle/>
        <a:p>
          <a:endParaRPr lang="ru-RU" sz="105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DAE758-1F2C-4C8F-AAD1-1AC0B4FB4223}" type="sibTrans" cxnId="{A0C3C1B9-0D22-4D5E-B20C-93A81A5CB8D3}">
      <dgm:prSet/>
      <dgm:spPr/>
      <dgm:t>
        <a:bodyPr/>
        <a:lstStyle/>
        <a:p>
          <a:endParaRPr lang="ru-RU" sz="105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0833FB-A65B-4977-AB80-5AEA85205700}">
      <dgm:prSet phldrT="[Текст]" custT="1"/>
      <dgm:spPr/>
      <dgm:t>
        <a:bodyPr/>
        <a:lstStyle/>
        <a:p>
          <a:r>
            <a:rPr lang="ru-RU" sz="1050" smtClean="0">
              <a:latin typeface="Arial" panose="020B0604020202020204" pitchFamily="34" charset="0"/>
              <a:cs typeface="Arial" panose="020B0604020202020204" pitchFamily="34" charset="0"/>
            </a:rPr>
            <a:t>Опыт практической работы с людьми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5DB3A1-CB79-4533-A044-2A0DB7D5135D}" type="parTrans" cxnId="{2FBA4459-CB76-473E-BD8F-FBEAEDF9F41F}">
      <dgm:prSet/>
      <dgm:spPr/>
      <dgm:t>
        <a:bodyPr/>
        <a:lstStyle/>
        <a:p>
          <a:endParaRPr lang="ru-RU" sz="105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C621BC-A762-4545-8861-DC346F2A951A}" type="sibTrans" cxnId="{2FBA4459-CB76-473E-BD8F-FBEAEDF9F41F}">
      <dgm:prSet/>
      <dgm:spPr/>
      <dgm:t>
        <a:bodyPr/>
        <a:lstStyle/>
        <a:p>
          <a:endParaRPr lang="ru-RU" sz="105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B77656-FE54-4EBC-BD4A-932C643FF252}">
      <dgm:prSet phldrT="[Текст]" custT="1"/>
      <dgm:spPr/>
      <dgm:t>
        <a:bodyPr/>
        <a:lstStyle/>
        <a:p>
          <a:r>
            <a:rPr lang="ru-RU" sz="1050" smtClean="0">
              <a:latin typeface="Arial" panose="020B0604020202020204" pitchFamily="34" charset="0"/>
              <a:cs typeface="Arial" panose="020B0604020202020204" pitchFamily="34" charset="0"/>
            </a:rPr>
            <a:t>Организаторские способности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6F19D0-0CCD-4AF6-8791-3281281FE5A8}" type="parTrans" cxnId="{A61A6C71-B6DD-48F5-9A17-A7F9F5B9BA3A}">
      <dgm:prSet/>
      <dgm:spPr/>
      <dgm:t>
        <a:bodyPr/>
        <a:lstStyle/>
        <a:p>
          <a:endParaRPr lang="ru-RU" sz="105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043B6E-1BD9-4E58-8342-C989ECF0F875}" type="sibTrans" cxnId="{A61A6C71-B6DD-48F5-9A17-A7F9F5B9BA3A}">
      <dgm:prSet/>
      <dgm:spPr/>
      <dgm:t>
        <a:bodyPr/>
        <a:lstStyle/>
        <a:p>
          <a:endParaRPr lang="ru-RU" sz="105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4D0F84-4B58-4602-B4EC-767279B7AD50}">
      <dgm:prSet phldrT="[Текст]" custT="1"/>
      <dgm:spPr/>
      <dgm:t>
        <a:bodyPr/>
        <a:lstStyle/>
        <a:p>
          <a:r>
            <a:rPr lang="ru-RU" sz="1050" smtClean="0">
              <a:latin typeface="Arial" panose="020B0604020202020204" pitchFamily="34" charset="0"/>
              <a:cs typeface="Arial" panose="020B0604020202020204" pitchFamily="34" charset="0"/>
            </a:rPr>
            <a:t>Личностные качества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EFD8ED-9375-4BC6-9F85-B3C3CBD64CAB}" type="parTrans" cxnId="{D07ABFAD-1A41-47CA-B820-AD824E3933B9}">
      <dgm:prSet/>
      <dgm:spPr/>
      <dgm:t>
        <a:bodyPr/>
        <a:lstStyle/>
        <a:p>
          <a:endParaRPr lang="ru-RU" sz="105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FF29D1-7F03-40CB-99EE-1635E82E1339}" type="sibTrans" cxnId="{D07ABFAD-1A41-47CA-B820-AD824E3933B9}">
      <dgm:prSet/>
      <dgm:spPr/>
      <dgm:t>
        <a:bodyPr/>
        <a:lstStyle/>
        <a:p>
          <a:endParaRPr lang="ru-RU" sz="105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5CB98B-81CE-40F7-9B00-5C50DB9E9DEA}">
      <dgm:prSet phldrT="[Текст]" custT="1"/>
      <dgm:spPr/>
      <dgm:t>
        <a:bodyPr/>
        <a:lstStyle/>
        <a:p>
          <a:r>
            <a:rPr lang="ru-RU" sz="1050" smtClean="0">
              <a:latin typeface="Arial" panose="020B0604020202020204" pitchFamily="34" charset="0"/>
              <a:cs typeface="Arial" panose="020B0604020202020204" pitchFamily="34" charset="0"/>
            </a:rPr>
            <a:t>Состояние здоровья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619FA7-74E9-4426-9E46-0203B1D033D7}" type="parTrans" cxnId="{82CC44CE-B214-4BF2-8279-B896A8750003}">
      <dgm:prSet/>
      <dgm:spPr/>
      <dgm:t>
        <a:bodyPr/>
        <a:lstStyle/>
        <a:p>
          <a:endParaRPr lang="ru-RU" sz="105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CA664D-776B-4DD0-AB73-452C55AC5430}" type="sibTrans" cxnId="{82CC44CE-B214-4BF2-8279-B896A8750003}">
      <dgm:prSet/>
      <dgm:spPr/>
      <dgm:t>
        <a:bodyPr/>
        <a:lstStyle/>
        <a:p>
          <a:endParaRPr lang="ru-RU" sz="105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45271-7FD9-4861-A824-018D0BAA20FA}">
      <dgm:prSet phldrT="[Текст]" custT="1"/>
      <dgm:spPr/>
      <dgm:t>
        <a:bodyPr/>
        <a:lstStyle/>
        <a:p>
          <a:r>
            <a:rPr lang="ru-RU" sz="1050" smtClean="0">
              <a:latin typeface="Arial" panose="020B0604020202020204" pitchFamily="34" charset="0"/>
              <a:cs typeface="Arial" panose="020B0604020202020204" pitchFamily="34" charset="0"/>
            </a:rPr>
            <a:t>Возраст 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0F097E-5331-4B13-B3C0-0B412A030578}" type="parTrans" cxnId="{C90627B4-3B2E-42B7-9A4C-683E6959ACDA}">
      <dgm:prSet/>
      <dgm:spPr/>
      <dgm:t>
        <a:bodyPr/>
        <a:lstStyle/>
        <a:p>
          <a:endParaRPr lang="ru-RU" sz="105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D842F3-730F-4DCA-8988-9545D9D347E4}" type="sibTrans" cxnId="{C90627B4-3B2E-42B7-9A4C-683E6959ACDA}">
      <dgm:prSet/>
      <dgm:spPr/>
      <dgm:t>
        <a:bodyPr/>
        <a:lstStyle/>
        <a:p>
          <a:endParaRPr lang="ru-RU" sz="105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2C770F-47EE-4631-BD20-749CC7DF581F}" type="pres">
      <dgm:prSet presAssocID="{1DA43156-D9BE-4A09-975D-89A5FECA6E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62D7A6-74CB-4D54-B3C6-ED60FFFC9E1B}" type="pres">
      <dgm:prSet presAssocID="{1DA43156-D9BE-4A09-975D-89A5FECA6E3F}" presName="cycle" presStyleCnt="0"/>
      <dgm:spPr/>
    </dgm:pt>
    <dgm:pt modelId="{63983C1F-4F58-4811-84AC-FB3A502E62DA}" type="pres">
      <dgm:prSet presAssocID="{BE2661F7-837E-4D84-9CC4-6F809F6886BA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FC4CB-CB0E-4A1E-B0B2-4E23835B8DE7}" type="pres">
      <dgm:prSet presAssocID="{A5DAE758-1F2C-4C8F-AAD1-1AC0B4FB4223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961E3BA0-F13C-4563-8005-3FF9D9564974}" type="pres">
      <dgm:prSet presAssocID="{290833FB-A65B-4977-AB80-5AEA85205700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CE4F5-5ADC-4BF5-8D27-18C0336D04C4}" type="pres">
      <dgm:prSet presAssocID="{26B77656-FE54-4EBC-BD4A-932C643FF252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00F233-FAD5-466D-8E1E-0DF7C607830C}" type="pres">
      <dgm:prSet presAssocID="{C64D0F84-4B58-4602-B4EC-767279B7AD50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FD7BC-57C7-4E01-8ABA-63A91247CCEB}" type="pres">
      <dgm:prSet presAssocID="{115CB98B-81CE-40F7-9B00-5C50DB9E9DEA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6A807-E11C-4679-B925-E8CA44137AA0}" type="pres">
      <dgm:prSet presAssocID="{82B45271-7FD9-4861-A824-018D0BAA20FA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35F219-45AB-4265-8002-BFB07C76CE2B}" type="presOf" srcId="{C64D0F84-4B58-4602-B4EC-767279B7AD50}" destId="{C900F233-FAD5-466D-8E1E-0DF7C607830C}" srcOrd="0" destOrd="0" presId="urn:microsoft.com/office/officeart/2005/8/layout/cycle3"/>
    <dgm:cxn modelId="{A61A6C71-B6DD-48F5-9A17-A7F9F5B9BA3A}" srcId="{1DA43156-D9BE-4A09-975D-89A5FECA6E3F}" destId="{26B77656-FE54-4EBC-BD4A-932C643FF252}" srcOrd="2" destOrd="0" parTransId="{416F19D0-0CCD-4AF6-8791-3281281FE5A8}" sibTransId="{FC043B6E-1BD9-4E58-8342-C989ECF0F875}"/>
    <dgm:cxn modelId="{FA1816C4-EC69-4E88-8343-C2AAF1E0634F}" type="presOf" srcId="{BE2661F7-837E-4D84-9CC4-6F809F6886BA}" destId="{63983C1F-4F58-4811-84AC-FB3A502E62DA}" srcOrd="0" destOrd="0" presId="urn:microsoft.com/office/officeart/2005/8/layout/cycle3"/>
    <dgm:cxn modelId="{85A7A90F-8605-480E-AE99-AE74601BB4E8}" type="presOf" srcId="{82B45271-7FD9-4861-A824-018D0BAA20FA}" destId="{E886A807-E11C-4679-B925-E8CA44137AA0}" srcOrd="0" destOrd="0" presId="urn:microsoft.com/office/officeart/2005/8/layout/cycle3"/>
    <dgm:cxn modelId="{8E60FC6E-0E0E-449D-B3F2-9C0437CF11DE}" type="presOf" srcId="{115CB98B-81CE-40F7-9B00-5C50DB9E9DEA}" destId="{D5FFD7BC-57C7-4E01-8ABA-63A91247CCEB}" srcOrd="0" destOrd="0" presId="urn:microsoft.com/office/officeart/2005/8/layout/cycle3"/>
    <dgm:cxn modelId="{ADEEDFA5-A07B-4F6B-A682-C08D0D90F726}" type="presOf" srcId="{A5DAE758-1F2C-4C8F-AAD1-1AC0B4FB4223}" destId="{7DDFC4CB-CB0E-4A1E-B0B2-4E23835B8DE7}" srcOrd="0" destOrd="0" presId="urn:microsoft.com/office/officeart/2005/8/layout/cycle3"/>
    <dgm:cxn modelId="{82CC44CE-B214-4BF2-8279-B896A8750003}" srcId="{1DA43156-D9BE-4A09-975D-89A5FECA6E3F}" destId="{115CB98B-81CE-40F7-9B00-5C50DB9E9DEA}" srcOrd="4" destOrd="0" parTransId="{44619FA7-74E9-4426-9E46-0203B1D033D7}" sibTransId="{75CA664D-776B-4DD0-AB73-452C55AC5430}"/>
    <dgm:cxn modelId="{2FBA4459-CB76-473E-BD8F-FBEAEDF9F41F}" srcId="{1DA43156-D9BE-4A09-975D-89A5FECA6E3F}" destId="{290833FB-A65B-4977-AB80-5AEA85205700}" srcOrd="1" destOrd="0" parTransId="{995DB3A1-CB79-4533-A044-2A0DB7D5135D}" sibTransId="{29C621BC-A762-4545-8861-DC346F2A951A}"/>
    <dgm:cxn modelId="{C90627B4-3B2E-42B7-9A4C-683E6959ACDA}" srcId="{1DA43156-D9BE-4A09-975D-89A5FECA6E3F}" destId="{82B45271-7FD9-4861-A824-018D0BAA20FA}" srcOrd="5" destOrd="0" parTransId="{B90F097E-5331-4B13-B3C0-0B412A030578}" sibTransId="{47D842F3-730F-4DCA-8988-9545D9D347E4}"/>
    <dgm:cxn modelId="{C654EFCB-6CEC-4AC5-A32F-43E3C752EF6A}" type="presOf" srcId="{26B77656-FE54-4EBC-BD4A-932C643FF252}" destId="{FC4CE4F5-5ADC-4BF5-8D27-18C0336D04C4}" srcOrd="0" destOrd="0" presId="urn:microsoft.com/office/officeart/2005/8/layout/cycle3"/>
    <dgm:cxn modelId="{A0C3C1B9-0D22-4D5E-B20C-93A81A5CB8D3}" srcId="{1DA43156-D9BE-4A09-975D-89A5FECA6E3F}" destId="{BE2661F7-837E-4D84-9CC4-6F809F6886BA}" srcOrd="0" destOrd="0" parTransId="{DBA99F66-EDE0-4E25-B324-35BB1E88CEE9}" sibTransId="{A5DAE758-1F2C-4C8F-AAD1-1AC0B4FB4223}"/>
    <dgm:cxn modelId="{D07ABFAD-1A41-47CA-B820-AD824E3933B9}" srcId="{1DA43156-D9BE-4A09-975D-89A5FECA6E3F}" destId="{C64D0F84-4B58-4602-B4EC-767279B7AD50}" srcOrd="3" destOrd="0" parTransId="{1CEFD8ED-9375-4BC6-9F85-B3C3CBD64CAB}" sibTransId="{B7FF29D1-7F03-40CB-99EE-1635E82E1339}"/>
    <dgm:cxn modelId="{3A3EDAAD-758D-4F9C-BD6A-57AE354A0B04}" type="presOf" srcId="{1DA43156-D9BE-4A09-975D-89A5FECA6E3F}" destId="{EE2C770F-47EE-4631-BD20-749CC7DF581F}" srcOrd="0" destOrd="0" presId="urn:microsoft.com/office/officeart/2005/8/layout/cycle3"/>
    <dgm:cxn modelId="{342077DC-DB4B-439D-AB25-418F4F5E41BF}" type="presOf" srcId="{290833FB-A65B-4977-AB80-5AEA85205700}" destId="{961E3BA0-F13C-4563-8005-3FF9D9564974}" srcOrd="0" destOrd="0" presId="urn:microsoft.com/office/officeart/2005/8/layout/cycle3"/>
    <dgm:cxn modelId="{5444DA88-E25F-4E76-9896-2C7AF1C9FC52}" type="presParOf" srcId="{EE2C770F-47EE-4631-BD20-749CC7DF581F}" destId="{2262D7A6-74CB-4D54-B3C6-ED60FFFC9E1B}" srcOrd="0" destOrd="0" presId="urn:microsoft.com/office/officeart/2005/8/layout/cycle3"/>
    <dgm:cxn modelId="{FB194287-B222-4851-9F1C-3C0C24CCAFBB}" type="presParOf" srcId="{2262D7A6-74CB-4D54-B3C6-ED60FFFC9E1B}" destId="{63983C1F-4F58-4811-84AC-FB3A502E62DA}" srcOrd="0" destOrd="0" presId="urn:microsoft.com/office/officeart/2005/8/layout/cycle3"/>
    <dgm:cxn modelId="{905AF75E-2096-4E9A-B235-FB334975D39C}" type="presParOf" srcId="{2262D7A6-74CB-4D54-B3C6-ED60FFFC9E1B}" destId="{7DDFC4CB-CB0E-4A1E-B0B2-4E23835B8DE7}" srcOrd="1" destOrd="0" presId="urn:microsoft.com/office/officeart/2005/8/layout/cycle3"/>
    <dgm:cxn modelId="{FF6E569E-7608-4AA8-BCD6-7EDDDE118ED6}" type="presParOf" srcId="{2262D7A6-74CB-4D54-B3C6-ED60FFFC9E1B}" destId="{961E3BA0-F13C-4563-8005-3FF9D9564974}" srcOrd="2" destOrd="0" presId="urn:microsoft.com/office/officeart/2005/8/layout/cycle3"/>
    <dgm:cxn modelId="{763969DF-7E88-475C-8F4D-6DCBD4097B85}" type="presParOf" srcId="{2262D7A6-74CB-4D54-B3C6-ED60FFFC9E1B}" destId="{FC4CE4F5-5ADC-4BF5-8D27-18C0336D04C4}" srcOrd="3" destOrd="0" presId="urn:microsoft.com/office/officeart/2005/8/layout/cycle3"/>
    <dgm:cxn modelId="{CAEC3840-45D0-434D-A089-8FA46652040C}" type="presParOf" srcId="{2262D7A6-74CB-4D54-B3C6-ED60FFFC9E1B}" destId="{C900F233-FAD5-466D-8E1E-0DF7C607830C}" srcOrd="4" destOrd="0" presId="urn:microsoft.com/office/officeart/2005/8/layout/cycle3"/>
    <dgm:cxn modelId="{002E4AFC-767E-40E3-86A9-0E66172816BA}" type="presParOf" srcId="{2262D7A6-74CB-4D54-B3C6-ED60FFFC9E1B}" destId="{D5FFD7BC-57C7-4E01-8ABA-63A91247CCEB}" srcOrd="5" destOrd="0" presId="urn:microsoft.com/office/officeart/2005/8/layout/cycle3"/>
    <dgm:cxn modelId="{1C79D71A-5046-4209-BF38-F7304F9F93D0}" type="presParOf" srcId="{2262D7A6-74CB-4D54-B3C6-ED60FFFC9E1B}" destId="{E886A807-E11C-4679-B925-E8CA44137AA0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F955AD-02E2-40DD-B064-A5E2C9CD6D2A}" type="doc">
      <dgm:prSet loTypeId="urn:microsoft.com/office/officeart/2005/8/layout/vList6" loCatId="list" qsTypeId="urn:microsoft.com/office/officeart/2005/8/quickstyle/3d1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6CF765B9-E535-436B-B0D8-902567B8056C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cap="none" spc="0" dirty="0" smtClean="0">
              <a:ln w="0"/>
              <a:effectLst/>
              <a:latin typeface="Arial" panose="020B0604020202020204" pitchFamily="34" charset="0"/>
              <a:cs typeface="Arial" panose="020B0604020202020204" pitchFamily="34" charset="0"/>
            </a:rPr>
            <a:t>Количественные</a:t>
          </a:r>
          <a:endParaRPr lang="ru-RU" sz="1200" b="1" cap="none" spc="0" dirty="0">
            <a:ln w="0"/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E56367-DC0B-40EC-93E5-8A88B9976B3B}" type="parTrans" cxnId="{8DA974CF-0CF5-4CAF-BC5F-2B7A2325CB30}">
      <dgm:prSet/>
      <dgm:spPr/>
      <dgm:t>
        <a:bodyPr/>
        <a:lstStyle/>
        <a:p>
          <a:endParaRPr lang="ru-RU" sz="120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8B5C93-BAB7-41C5-82C9-9C2673F9CB96}" type="sibTrans" cxnId="{8DA974CF-0CF5-4CAF-BC5F-2B7A2325CB30}">
      <dgm:prSet/>
      <dgm:spPr/>
      <dgm:t>
        <a:bodyPr/>
        <a:lstStyle/>
        <a:p>
          <a:endParaRPr lang="ru-RU" sz="120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808237-D7FC-420D-A39B-05B18752687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cap="none" spc="0" smtClean="0">
              <a:ln w="0"/>
              <a:effectLst/>
              <a:latin typeface="Arial" panose="020B0604020202020204" pitchFamily="34" charset="0"/>
              <a:cs typeface="Arial" panose="020B0604020202020204" pitchFamily="34" charset="0"/>
            </a:rPr>
            <a:t>Качественные</a:t>
          </a:r>
          <a:endParaRPr lang="ru-RU" sz="1200" b="1" cap="none" spc="0" dirty="0">
            <a:ln w="0"/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2E8DE0-D717-4B62-8910-6E4F24953AAF}" type="parTrans" cxnId="{B20A6564-40FD-455C-BDBC-416204C68F31}">
      <dgm:prSet/>
      <dgm:spPr/>
      <dgm:t>
        <a:bodyPr/>
        <a:lstStyle/>
        <a:p>
          <a:endParaRPr lang="ru-RU" sz="120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E7C046-26FF-4163-90B1-4A305C15ACD7}" type="sibTrans" cxnId="{B20A6564-40FD-455C-BDBC-416204C68F31}">
      <dgm:prSet/>
      <dgm:spPr/>
      <dgm:t>
        <a:bodyPr/>
        <a:lstStyle/>
        <a:p>
          <a:endParaRPr lang="ru-RU" sz="120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F22789-0D33-4812-A972-E54B427E15F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cap="none" spc="0" smtClean="0">
              <a:ln w="0"/>
              <a:effectLst/>
              <a:latin typeface="Arial" panose="020B0604020202020204" pitchFamily="34" charset="0"/>
              <a:cs typeface="Arial" panose="020B0604020202020204" pitchFamily="34" charset="0"/>
            </a:rPr>
            <a:t>Временные </a:t>
          </a:r>
          <a:endParaRPr lang="ru-RU" sz="1200" b="1" cap="none" spc="0" dirty="0">
            <a:ln w="0"/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3D1D34-4F4C-4FCD-B365-44E4CAE3AADC}" type="parTrans" cxnId="{30F7DB28-5E4F-4464-9210-6B5F2C1E5ADF}">
      <dgm:prSet/>
      <dgm:spPr/>
      <dgm:t>
        <a:bodyPr/>
        <a:lstStyle/>
        <a:p>
          <a:endParaRPr lang="ru-RU" sz="120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22511C-1B22-4D3D-B857-B8A80D9F0466}" type="sibTrans" cxnId="{30F7DB28-5E4F-4464-9210-6B5F2C1E5ADF}">
      <dgm:prSet/>
      <dgm:spPr/>
      <dgm:t>
        <a:bodyPr/>
        <a:lstStyle/>
        <a:p>
          <a:endParaRPr lang="ru-RU" sz="120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CA0015-62FA-4852-8768-ABDACDF5086B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algn="ctr"/>
          <a:r>
            <a:rPr lang="ru-RU" sz="11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Соблюдение различных сроков, установленных муниципальными правовыми актами, законодательством и иными нормативными актами</a:t>
          </a:r>
          <a:endParaRPr lang="ru-RU" sz="11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39E6FD-42CB-4893-AAD8-10D2EB92E377}" type="parTrans" cxnId="{9F62DC93-8D08-4524-92EF-3977DC19EE05}">
      <dgm:prSet/>
      <dgm:spPr/>
      <dgm:t>
        <a:bodyPr/>
        <a:lstStyle/>
        <a:p>
          <a:endParaRPr lang="ru-RU" sz="120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48708D-D788-467E-8B59-5F3D8C7F1B6A}" type="sibTrans" cxnId="{9F62DC93-8D08-4524-92EF-3977DC19EE05}">
      <dgm:prSet/>
      <dgm:spPr/>
      <dgm:t>
        <a:bodyPr/>
        <a:lstStyle/>
        <a:p>
          <a:endParaRPr lang="ru-RU" sz="120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5FDB71-E852-47CE-B97E-90BDE9A97347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algn="ctr"/>
          <a:r>
            <a:rPr lang="ru-RU" sz="11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Определяют эффективность исходя из наличия либо отсутствия нарушений законодательства, допущенных ошибок при выполнении должностных обязанностей</a:t>
          </a:r>
          <a:endParaRPr lang="ru-RU" sz="11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2BE923-A8A6-4A16-8BEB-195599C0164E}" type="parTrans" cxnId="{B272B86C-EC88-4B30-B02C-16B92F0FCC1A}">
      <dgm:prSet/>
      <dgm:spPr/>
      <dgm:t>
        <a:bodyPr/>
        <a:lstStyle/>
        <a:p>
          <a:endParaRPr lang="ru-RU" sz="120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5D4619-4F77-417C-BAF8-D9133A36756B}" type="sibTrans" cxnId="{B272B86C-EC88-4B30-B02C-16B92F0FCC1A}">
      <dgm:prSet/>
      <dgm:spPr/>
      <dgm:t>
        <a:bodyPr/>
        <a:lstStyle/>
        <a:p>
          <a:endParaRPr lang="ru-RU" sz="120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5BF93C-D07B-4598-81CF-6DB8008A0AE7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algn="ctr"/>
          <a:r>
            <a:rPr lang="ru-RU" sz="1100" b="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Достижение муниципальными служащими результатов, выраженных в определенных единицах измерения</a:t>
          </a:r>
          <a:endParaRPr lang="ru-RU" sz="1100" b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132F54-90E6-456E-AE85-C1E604654011}" type="parTrans" cxnId="{F05FD121-2FC2-48D5-ACEA-5EF055EF91A9}">
      <dgm:prSet/>
      <dgm:spPr/>
      <dgm:t>
        <a:bodyPr/>
        <a:lstStyle/>
        <a:p>
          <a:endParaRPr lang="ru-RU" sz="120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5AE6FB-3AB9-4C94-A3E6-87C8C41FC593}" type="sibTrans" cxnId="{F05FD121-2FC2-48D5-ACEA-5EF055EF91A9}">
      <dgm:prSet/>
      <dgm:spPr/>
      <dgm:t>
        <a:bodyPr/>
        <a:lstStyle/>
        <a:p>
          <a:endParaRPr lang="ru-RU" sz="120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AF79BE-B97D-40A0-A44B-BDDBEF948430}" type="pres">
      <dgm:prSet presAssocID="{97F955AD-02E2-40DD-B064-A5E2C9CD6D2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8318AD-53B8-4529-8B42-0BDE9571144D}" type="pres">
      <dgm:prSet presAssocID="{6CF765B9-E535-436B-B0D8-902567B8056C}" presName="linNode" presStyleCnt="0"/>
      <dgm:spPr/>
    </dgm:pt>
    <dgm:pt modelId="{24673CC3-DE1A-47BB-BAAB-1BF56890EA0B}" type="pres">
      <dgm:prSet presAssocID="{6CF765B9-E535-436B-B0D8-902567B8056C}" presName="parentShp" presStyleLbl="node1" presStyleIdx="0" presStyleCnt="3" custScaleX="74719" custScaleY="51358" custLinFactNeighborX="812" custLinFactNeighborY="-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25B89-5C5C-4CCF-9F63-FDACECE0E28B}" type="pres">
      <dgm:prSet presAssocID="{6CF765B9-E535-436B-B0D8-902567B8056C}" presName="childShp" presStyleLbl="bgAccFollowNode1" presStyleIdx="0" presStyleCnt="3" custScaleX="84020" custLinFactNeighborX="-1735" custLinFactNeighborY="1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46F340-B4EE-4EE9-A049-383CE8CFE5BC}" type="pres">
      <dgm:prSet presAssocID="{B48B5C93-BAB7-41C5-82C9-9C2673F9CB96}" presName="spacing" presStyleCnt="0"/>
      <dgm:spPr/>
    </dgm:pt>
    <dgm:pt modelId="{F9294B0F-2ED6-4BDC-A238-A2CE2B51A763}" type="pres">
      <dgm:prSet presAssocID="{84808237-D7FC-420D-A39B-05B187526875}" presName="linNode" presStyleCnt="0"/>
      <dgm:spPr/>
    </dgm:pt>
    <dgm:pt modelId="{5C51BA3C-5192-413A-AD76-BD4AEE575385}" type="pres">
      <dgm:prSet presAssocID="{84808237-D7FC-420D-A39B-05B187526875}" presName="parentShp" presStyleLbl="node1" presStyleIdx="1" presStyleCnt="3" custScaleX="74990" custScaleY="47049" custLinFactNeighborX="909" custLinFactNeighborY="2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9BB7F-321E-4046-A221-23FDF936E32E}" type="pres">
      <dgm:prSet presAssocID="{84808237-D7FC-420D-A39B-05B187526875}" presName="childShp" presStyleLbl="bgAccFollowNode1" presStyleIdx="1" presStyleCnt="3" custScaleX="84162" custScaleY="111092" custLinFactNeighborX="-586" custLinFactNeighborY="4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90B32-1FF4-4E94-AB43-F3A00CB53C96}" type="pres">
      <dgm:prSet presAssocID="{65E7C046-26FF-4163-90B1-4A305C15ACD7}" presName="spacing" presStyleCnt="0"/>
      <dgm:spPr/>
    </dgm:pt>
    <dgm:pt modelId="{A5B8AED7-766C-4C6C-A2CC-D496F015BD34}" type="pres">
      <dgm:prSet presAssocID="{94F22789-0D33-4812-A972-E54B427E15F9}" presName="linNode" presStyleCnt="0"/>
      <dgm:spPr/>
    </dgm:pt>
    <dgm:pt modelId="{69869AEF-AB82-44BB-99B3-2D64A6370150}" type="pres">
      <dgm:prSet presAssocID="{94F22789-0D33-4812-A972-E54B427E15F9}" presName="parentShp" presStyleLbl="node1" presStyleIdx="2" presStyleCnt="3" custScaleX="74016" custScaleY="51497" custLinFactNeighborX="578" custLinFactNeighborY="-2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8A552-E536-4CE1-85EA-287052BA3D71}" type="pres">
      <dgm:prSet presAssocID="{94F22789-0D33-4812-A972-E54B427E15F9}" presName="childShp" presStyleLbl="bgAccFollowNode1" presStyleIdx="2" presStyleCnt="3" custScaleX="84020" custLinFactNeighborX="-607" custLinFactNeighborY="-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6B955A-8670-4C71-9AA1-0CF52AE42559}" type="presOf" srcId="{4B5FDB71-E852-47CE-B97E-90BDE9A97347}" destId="{C7B9BB7F-321E-4046-A221-23FDF936E32E}" srcOrd="0" destOrd="0" presId="urn:microsoft.com/office/officeart/2005/8/layout/vList6"/>
    <dgm:cxn modelId="{F05FD121-2FC2-48D5-ACEA-5EF055EF91A9}" srcId="{6CF765B9-E535-436B-B0D8-902567B8056C}" destId="{B65BF93C-D07B-4598-81CF-6DB8008A0AE7}" srcOrd="0" destOrd="0" parTransId="{6A132F54-90E6-456E-AE85-C1E604654011}" sibTransId="{CA5AE6FB-3AB9-4C94-A3E6-87C8C41FC593}"/>
    <dgm:cxn modelId="{89DB2607-96C3-4BF1-AC58-0670B450E39B}" type="presOf" srcId="{94F22789-0D33-4812-A972-E54B427E15F9}" destId="{69869AEF-AB82-44BB-99B3-2D64A6370150}" srcOrd="0" destOrd="0" presId="urn:microsoft.com/office/officeart/2005/8/layout/vList6"/>
    <dgm:cxn modelId="{B272B86C-EC88-4B30-B02C-16B92F0FCC1A}" srcId="{84808237-D7FC-420D-A39B-05B187526875}" destId="{4B5FDB71-E852-47CE-B97E-90BDE9A97347}" srcOrd="0" destOrd="0" parTransId="{FC2BE923-A8A6-4A16-8BEB-195599C0164E}" sibTransId="{385D4619-4F77-417C-BAF8-D9133A36756B}"/>
    <dgm:cxn modelId="{B20A6564-40FD-455C-BDBC-416204C68F31}" srcId="{97F955AD-02E2-40DD-B064-A5E2C9CD6D2A}" destId="{84808237-D7FC-420D-A39B-05B187526875}" srcOrd="1" destOrd="0" parTransId="{C72E8DE0-D717-4B62-8910-6E4F24953AAF}" sibTransId="{65E7C046-26FF-4163-90B1-4A305C15ACD7}"/>
    <dgm:cxn modelId="{A12F31C1-4354-400E-B4D7-12945474DBEE}" type="presOf" srcId="{84808237-D7FC-420D-A39B-05B187526875}" destId="{5C51BA3C-5192-413A-AD76-BD4AEE575385}" srcOrd="0" destOrd="0" presId="urn:microsoft.com/office/officeart/2005/8/layout/vList6"/>
    <dgm:cxn modelId="{34B9BA21-949C-4387-B87C-6E119FCF6BA3}" type="presOf" srcId="{B65BF93C-D07B-4598-81CF-6DB8008A0AE7}" destId="{0CF25B89-5C5C-4CCF-9F63-FDACECE0E28B}" srcOrd="0" destOrd="0" presId="urn:microsoft.com/office/officeart/2005/8/layout/vList6"/>
    <dgm:cxn modelId="{0B0E013F-37D9-4BA4-919D-CC53114386A2}" type="presOf" srcId="{6CF765B9-E535-436B-B0D8-902567B8056C}" destId="{24673CC3-DE1A-47BB-BAAB-1BF56890EA0B}" srcOrd="0" destOrd="0" presId="urn:microsoft.com/office/officeart/2005/8/layout/vList6"/>
    <dgm:cxn modelId="{9F62DC93-8D08-4524-92EF-3977DC19EE05}" srcId="{94F22789-0D33-4812-A972-E54B427E15F9}" destId="{87CA0015-62FA-4852-8768-ABDACDF5086B}" srcOrd="0" destOrd="0" parTransId="{5539E6FD-42CB-4893-AAD8-10D2EB92E377}" sibTransId="{1648708D-D788-467E-8B59-5F3D8C7F1B6A}"/>
    <dgm:cxn modelId="{30F7DB28-5E4F-4464-9210-6B5F2C1E5ADF}" srcId="{97F955AD-02E2-40DD-B064-A5E2C9CD6D2A}" destId="{94F22789-0D33-4812-A972-E54B427E15F9}" srcOrd="2" destOrd="0" parTransId="{CE3D1D34-4F4C-4FCD-B365-44E4CAE3AADC}" sibTransId="{3B22511C-1B22-4D3D-B857-B8A80D9F0466}"/>
    <dgm:cxn modelId="{77A74EAF-2CE0-4E03-BF46-A5B035F3DB04}" type="presOf" srcId="{87CA0015-62FA-4852-8768-ABDACDF5086B}" destId="{D908A552-E536-4CE1-85EA-287052BA3D71}" srcOrd="0" destOrd="0" presId="urn:microsoft.com/office/officeart/2005/8/layout/vList6"/>
    <dgm:cxn modelId="{8DA974CF-0CF5-4CAF-BC5F-2B7A2325CB30}" srcId="{97F955AD-02E2-40DD-B064-A5E2C9CD6D2A}" destId="{6CF765B9-E535-436B-B0D8-902567B8056C}" srcOrd="0" destOrd="0" parTransId="{20E56367-DC0B-40EC-93E5-8A88B9976B3B}" sibTransId="{B48B5C93-BAB7-41C5-82C9-9C2673F9CB96}"/>
    <dgm:cxn modelId="{4E2B92E3-3FBF-40CF-86C5-CE3D1CC87BFF}" type="presOf" srcId="{97F955AD-02E2-40DD-B064-A5E2C9CD6D2A}" destId="{CCAF79BE-B97D-40A0-A44B-BDDBEF948430}" srcOrd="0" destOrd="0" presId="urn:microsoft.com/office/officeart/2005/8/layout/vList6"/>
    <dgm:cxn modelId="{9B34C689-CDE5-4556-8595-DCC2B038B1E4}" type="presParOf" srcId="{CCAF79BE-B97D-40A0-A44B-BDDBEF948430}" destId="{358318AD-53B8-4529-8B42-0BDE9571144D}" srcOrd="0" destOrd="0" presId="urn:microsoft.com/office/officeart/2005/8/layout/vList6"/>
    <dgm:cxn modelId="{19E65DE7-EF76-434F-903A-2897A6D2618C}" type="presParOf" srcId="{358318AD-53B8-4529-8B42-0BDE9571144D}" destId="{24673CC3-DE1A-47BB-BAAB-1BF56890EA0B}" srcOrd="0" destOrd="0" presId="urn:microsoft.com/office/officeart/2005/8/layout/vList6"/>
    <dgm:cxn modelId="{0E58A6D7-7629-493E-B1DB-A25058BE57E3}" type="presParOf" srcId="{358318AD-53B8-4529-8B42-0BDE9571144D}" destId="{0CF25B89-5C5C-4CCF-9F63-FDACECE0E28B}" srcOrd="1" destOrd="0" presId="urn:microsoft.com/office/officeart/2005/8/layout/vList6"/>
    <dgm:cxn modelId="{70DB35B8-BE84-43A7-BAB4-68AA6E4F8365}" type="presParOf" srcId="{CCAF79BE-B97D-40A0-A44B-BDDBEF948430}" destId="{6B46F340-B4EE-4EE9-A049-383CE8CFE5BC}" srcOrd="1" destOrd="0" presId="urn:microsoft.com/office/officeart/2005/8/layout/vList6"/>
    <dgm:cxn modelId="{574B5D6A-6032-477C-8F16-435F0698BFCD}" type="presParOf" srcId="{CCAF79BE-B97D-40A0-A44B-BDDBEF948430}" destId="{F9294B0F-2ED6-4BDC-A238-A2CE2B51A763}" srcOrd="2" destOrd="0" presId="urn:microsoft.com/office/officeart/2005/8/layout/vList6"/>
    <dgm:cxn modelId="{18899EDF-802D-4726-9BF4-AD071FE73E5E}" type="presParOf" srcId="{F9294B0F-2ED6-4BDC-A238-A2CE2B51A763}" destId="{5C51BA3C-5192-413A-AD76-BD4AEE575385}" srcOrd="0" destOrd="0" presId="urn:microsoft.com/office/officeart/2005/8/layout/vList6"/>
    <dgm:cxn modelId="{9ABEFFCE-C8B8-4F89-A340-DE4973EA8C8B}" type="presParOf" srcId="{F9294B0F-2ED6-4BDC-A238-A2CE2B51A763}" destId="{C7B9BB7F-321E-4046-A221-23FDF936E32E}" srcOrd="1" destOrd="0" presId="urn:microsoft.com/office/officeart/2005/8/layout/vList6"/>
    <dgm:cxn modelId="{CD97E57A-8512-4AB7-B3D1-3D7DF0A28BD1}" type="presParOf" srcId="{CCAF79BE-B97D-40A0-A44B-BDDBEF948430}" destId="{61790B32-1FF4-4E94-AB43-F3A00CB53C96}" srcOrd="3" destOrd="0" presId="urn:microsoft.com/office/officeart/2005/8/layout/vList6"/>
    <dgm:cxn modelId="{B983F63E-F66F-4A55-A91D-D71BA4DB8B59}" type="presParOf" srcId="{CCAF79BE-B97D-40A0-A44B-BDDBEF948430}" destId="{A5B8AED7-766C-4C6C-A2CC-D496F015BD34}" srcOrd="4" destOrd="0" presId="urn:microsoft.com/office/officeart/2005/8/layout/vList6"/>
    <dgm:cxn modelId="{B1ADAB12-A21E-455C-BA5F-012EE5F3E4F5}" type="presParOf" srcId="{A5B8AED7-766C-4C6C-A2CC-D496F015BD34}" destId="{69869AEF-AB82-44BB-99B3-2D64A6370150}" srcOrd="0" destOrd="0" presId="urn:microsoft.com/office/officeart/2005/8/layout/vList6"/>
    <dgm:cxn modelId="{92FD94E9-37F8-4929-A511-5A83A7480D2A}" type="presParOf" srcId="{A5B8AED7-766C-4C6C-A2CC-D496F015BD34}" destId="{D908A552-E536-4CE1-85EA-287052BA3D71}" srcOrd="1" destOrd="0" presId="urn:microsoft.com/office/officeart/2005/8/layout/vList6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B53355-360A-4CB5-8707-E73A54EAB2B3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460D4EE-5A42-40A3-8F58-4B4A7506F36D}">
      <dgm:prSet phldrT="[Текст]" custT="1"/>
      <dgm:spPr/>
      <dgm:t>
        <a:bodyPr/>
        <a:lstStyle/>
        <a:p>
          <a:r>
            <a:rPr lang="ru-RU" sz="2400" dirty="0" smtClean="0"/>
            <a:t>РЕЗЕРВ РАЗВИТИЯ</a:t>
          </a:r>
          <a:endParaRPr lang="ru-RU" sz="2400" dirty="0"/>
        </a:p>
      </dgm:t>
    </dgm:pt>
    <dgm:pt modelId="{8C29679D-1349-4F88-BEEB-A8CE9145AF58}" type="parTrans" cxnId="{40A44320-E524-4A5C-A38F-AE4B756AD01E}">
      <dgm:prSet/>
      <dgm:spPr/>
      <dgm:t>
        <a:bodyPr/>
        <a:lstStyle/>
        <a:p>
          <a:endParaRPr lang="ru-RU"/>
        </a:p>
      </dgm:t>
    </dgm:pt>
    <dgm:pt modelId="{7EA51F6D-BB03-4BD9-973D-A204CF3C7FF8}" type="sibTrans" cxnId="{40A44320-E524-4A5C-A38F-AE4B756AD01E}">
      <dgm:prSet/>
      <dgm:spPr/>
      <dgm:t>
        <a:bodyPr/>
        <a:lstStyle/>
        <a:p>
          <a:endParaRPr lang="ru-RU"/>
        </a:p>
      </dgm:t>
    </dgm:pt>
    <dgm:pt modelId="{09BA7D26-2B7E-47DC-B8F7-39F60D50EDE6}" type="asst">
      <dgm:prSet phldrT="[Текст]"/>
      <dgm:spPr/>
      <dgm:t>
        <a:bodyPr/>
        <a:lstStyle/>
        <a:p>
          <a:r>
            <a:rPr lang="ru-RU" smtClean="0"/>
            <a:t>Формируется на конкурсной основе для замещения старших и младших групп должностей муниципальной службы по отраслям и видам деятельности</a:t>
          </a:r>
          <a:endParaRPr lang="ru-RU" dirty="0"/>
        </a:p>
      </dgm:t>
    </dgm:pt>
    <dgm:pt modelId="{0242E869-A33C-4DD9-A6CD-433B32AAB921}" type="parTrans" cxnId="{0BEC6886-6020-49C4-99C8-F2F3B2091718}">
      <dgm:prSet/>
      <dgm:spPr/>
      <dgm:t>
        <a:bodyPr/>
        <a:lstStyle/>
        <a:p>
          <a:endParaRPr lang="ru-RU"/>
        </a:p>
      </dgm:t>
    </dgm:pt>
    <dgm:pt modelId="{9FB62354-9EBB-4005-A479-303A97F6672B}" type="sibTrans" cxnId="{0BEC6886-6020-49C4-99C8-F2F3B2091718}">
      <dgm:prSet/>
      <dgm:spPr/>
      <dgm:t>
        <a:bodyPr/>
        <a:lstStyle/>
        <a:p>
          <a:endParaRPr lang="ru-RU"/>
        </a:p>
      </dgm:t>
    </dgm:pt>
    <dgm:pt modelId="{35C6BB67-3C76-4B0E-90C0-D86D695B7F06}">
      <dgm:prSet phldrT="[Текст]"/>
      <dgm:spPr/>
      <dgm:t>
        <a:bodyPr/>
        <a:lstStyle/>
        <a:p>
          <a:r>
            <a:rPr lang="ru-RU" smtClean="0"/>
            <a:t>Формирование осуществляется раз в 3 года и утверждается главой Администрации ГО;</a:t>
          </a:r>
          <a:endParaRPr lang="ru-RU" dirty="0"/>
        </a:p>
      </dgm:t>
    </dgm:pt>
    <dgm:pt modelId="{C9FEFD6A-EF04-42BE-A100-FE53823C9500}" type="parTrans" cxnId="{AD0F12D1-9861-463E-A2CE-468FC9F2FB51}">
      <dgm:prSet/>
      <dgm:spPr/>
      <dgm:t>
        <a:bodyPr/>
        <a:lstStyle/>
        <a:p>
          <a:endParaRPr lang="ru-RU"/>
        </a:p>
      </dgm:t>
    </dgm:pt>
    <dgm:pt modelId="{8321F295-EA1F-4264-B400-CFAD26299836}" type="sibTrans" cxnId="{AD0F12D1-9861-463E-A2CE-468FC9F2FB51}">
      <dgm:prSet/>
      <dgm:spPr/>
      <dgm:t>
        <a:bodyPr/>
        <a:lstStyle/>
        <a:p>
          <a:endParaRPr lang="ru-RU"/>
        </a:p>
      </dgm:t>
    </dgm:pt>
    <dgm:pt modelId="{5CD26F81-FB90-4787-A300-A022AE1CFA68}">
      <dgm:prSet phldrT="[Текст]"/>
      <dgm:spPr/>
      <dgm:t>
        <a:bodyPr/>
        <a:lstStyle/>
        <a:p>
          <a:r>
            <a:rPr lang="ru-RU" dirty="0" smtClean="0"/>
            <a:t>Территориальные органы Администрации ГО г. Уфа РБ вправе проводить конкурс на включение в кадровый резерв Развития самостоятельно</a:t>
          </a:r>
          <a:endParaRPr lang="ru-RU" dirty="0"/>
        </a:p>
      </dgm:t>
    </dgm:pt>
    <dgm:pt modelId="{E23239FA-1CD1-401A-B717-29FCE45DDAC9}" type="parTrans" cxnId="{C709C342-D627-402B-BC89-BD006861D417}">
      <dgm:prSet/>
      <dgm:spPr/>
      <dgm:t>
        <a:bodyPr/>
        <a:lstStyle/>
        <a:p>
          <a:endParaRPr lang="ru-RU"/>
        </a:p>
      </dgm:t>
    </dgm:pt>
    <dgm:pt modelId="{5200344A-88D2-4BB5-829B-89493CD5E3E5}" type="sibTrans" cxnId="{C709C342-D627-402B-BC89-BD006861D417}">
      <dgm:prSet/>
      <dgm:spPr/>
      <dgm:t>
        <a:bodyPr/>
        <a:lstStyle/>
        <a:p>
          <a:endParaRPr lang="ru-RU"/>
        </a:p>
      </dgm:t>
    </dgm:pt>
    <dgm:pt modelId="{DC1307E6-A327-480F-B190-8A62A4B8C5E4}">
      <dgm:prSet phldrT="[Текст]"/>
      <dgm:spPr/>
      <dgm:t>
        <a:bodyPr/>
        <a:lstStyle/>
        <a:p>
          <a:r>
            <a:rPr lang="ru-RU" smtClean="0"/>
            <a:t>Лица зачисляются в резерв развития без закрепления на конкретные должности</a:t>
          </a:r>
          <a:endParaRPr lang="ru-RU" dirty="0"/>
        </a:p>
      </dgm:t>
    </dgm:pt>
    <dgm:pt modelId="{B9806F41-3D7C-4BDA-9994-43E8A5DBA9DA}" type="parTrans" cxnId="{652DED81-2BA7-4B3C-A739-8C251BCD2087}">
      <dgm:prSet/>
      <dgm:spPr/>
      <dgm:t>
        <a:bodyPr/>
        <a:lstStyle/>
        <a:p>
          <a:endParaRPr lang="ru-RU"/>
        </a:p>
      </dgm:t>
    </dgm:pt>
    <dgm:pt modelId="{A67C57F7-1B10-48FB-8BEC-981896D1FA29}" type="sibTrans" cxnId="{652DED81-2BA7-4B3C-A739-8C251BCD2087}">
      <dgm:prSet/>
      <dgm:spPr/>
      <dgm:t>
        <a:bodyPr/>
        <a:lstStyle/>
        <a:p>
          <a:endParaRPr lang="ru-RU"/>
        </a:p>
      </dgm:t>
    </dgm:pt>
    <dgm:pt modelId="{0A7F0CC7-F207-40CD-95F0-5323A5C0B3C7}" type="pres">
      <dgm:prSet presAssocID="{E9B53355-360A-4CB5-8707-E73A54EAB2B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397ED57-50A0-46BF-9446-967A5CE89E65}" type="pres">
      <dgm:prSet presAssocID="{C460D4EE-5A42-40A3-8F58-4B4A7506F36D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08523B5-6B77-40C9-AC4D-50BAAC86BB22}" type="pres">
      <dgm:prSet presAssocID="{C460D4EE-5A42-40A3-8F58-4B4A7506F36D}" presName="rootComposite1" presStyleCnt="0"/>
      <dgm:spPr/>
      <dgm:t>
        <a:bodyPr/>
        <a:lstStyle/>
        <a:p>
          <a:endParaRPr lang="ru-RU"/>
        </a:p>
      </dgm:t>
    </dgm:pt>
    <dgm:pt modelId="{1475E08F-283E-4AF4-BDF8-3E5D73A517D5}" type="pres">
      <dgm:prSet presAssocID="{C460D4EE-5A42-40A3-8F58-4B4A7506F36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A968C4-8A32-49B4-874F-FF5958B1843E}" type="pres">
      <dgm:prSet presAssocID="{C460D4EE-5A42-40A3-8F58-4B4A7506F36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B6F12BD-A744-4A3E-81C0-ABF7F7E52AF8}" type="pres">
      <dgm:prSet presAssocID="{C460D4EE-5A42-40A3-8F58-4B4A7506F36D}" presName="hierChild2" presStyleCnt="0"/>
      <dgm:spPr/>
      <dgm:t>
        <a:bodyPr/>
        <a:lstStyle/>
        <a:p>
          <a:endParaRPr lang="ru-RU"/>
        </a:p>
      </dgm:t>
    </dgm:pt>
    <dgm:pt modelId="{861FAAC7-B0DA-489F-9EA4-E06539A66D92}" type="pres">
      <dgm:prSet presAssocID="{C9FEFD6A-EF04-42BE-A100-FE53823C9500}" presName="Name64" presStyleLbl="parChTrans1D2" presStyleIdx="0" presStyleCnt="4"/>
      <dgm:spPr/>
      <dgm:t>
        <a:bodyPr/>
        <a:lstStyle/>
        <a:p>
          <a:endParaRPr lang="ru-RU"/>
        </a:p>
      </dgm:t>
    </dgm:pt>
    <dgm:pt modelId="{F41EE13E-B1E9-4DF5-9906-2050054339BA}" type="pres">
      <dgm:prSet presAssocID="{35C6BB67-3C76-4B0E-90C0-D86D695B7F0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F500518-21C3-488B-9D18-E11C889D0FD6}" type="pres">
      <dgm:prSet presAssocID="{35C6BB67-3C76-4B0E-90C0-D86D695B7F06}" presName="rootComposite" presStyleCnt="0"/>
      <dgm:spPr/>
      <dgm:t>
        <a:bodyPr/>
        <a:lstStyle/>
        <a:p>
          <a:endParaRPr lang="ru-RU"/>
        </a:p>
      </dgm:t>
    </dgm:pt>
    <dgm:pt modelId="{61FF1A0C-5662-4216-9365-7B937DFF836E}" type="pres">
      <dgm:prSet presAssocID="{35C6BB67-3C76-4B0E-90C0-D86D695B7F06}" presName="rootText" presStyleLbl="node2" presStyleIdx="0" presStyleCnt="3" custLinFactNeighborX="-6868" custLinFactNeighborY="-894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717454-7DBE-4EA5-B474-EC3D4FBE80B7}" type="pres">
      <dgm:prSet presAssocID="{35C6BB67-3C76-4B0E-90C0-D86D695B7F06}" presName="rootConnector" presStyleLbl="node2" presStyleIdx="0" presStyleCnt="3"/>
      <dgm:spPr/>
      <dgm:t>
        <a:bodyPr/>
        <a:lstStyle/>
        <a:p>
          <a:endParaRPr lang="ru-RU"/>
        </a:p>
      </dgm:t>
    </dgm:pt>
    <dgm:pt modelId="{F89A9A9B-860A-4C68-AB1D-7E991DD7E4F8}" type="pres">
      <dgm:prSet presAssocID="{35C6BB67-3C76-4B0E-90C0-D86D695B7F06}" presName="hierChild4" presStyleCnt="0"/>
      <dgm:spPr/>
      <dgm:t>
        <a:bodyPr/>
        <a:lstStyle/>
        <a:p>
          <a:endParaRPr lang="ru-RU"/>
        </a:p>
      </dgm:t>
    </dgm:pt>
    <dgm:pt modelId="{E3C5AA50-5645-48C3-A5A9-3FCFBC4B7F7E}" type="pres">
      <dgm:prSet presAssocID="{35C6BB67-3C76-4B0E-90C0-D86D695B7F06}" presName="hierChild5" presStyleCnt="0"/>
      <dgm:spPr/>
      <dgm:t>
        <a:bodyPr/>
        <a:lstStyle/>
        <a:p>
          <a:endParaRPr lang="ru-RU"/>
        </a:p>
      </dgm:t>
    </dgm:pt>
    <dgm:pt modelId="{D6630C17-146C-4173-A724-947439D30662}" type="pres">
      <dgm:prSet presAssocID="{E23239FA-1CD1-401A-B717-29FCE45DDAC9}" presName="Name64" presStyleLbl="parChTrans1D2" presStyleIdx="1" presStyleCnt="4"/>
      <dgm:spPr/>
      <dgm:t>
        <a:bodyPr/>
        <a:lstStyle/>
        <a:p>
          <a:endParaRPr lang="ru-RU"/>
        </a:p>
      </dgm:t>
    </dgm:pt>
    <dgm:pt modelId="{D34597DA-E09B-41B4-A0ED-7993610EDA0C}" type="pres">
      <dgm:prSet presAssocID="{5CD26F81-FB90-4787-A300-A022AE1CFA6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1AA0ADD-4DC1-4DEE-A1F1-B9503E617267}" type="pres">
      <dgm:prSet presAssocID="{5CD26F81-FB90-4787-A300-A022AE1CFA68}" presName="rootComposite" presStyleCnt="0"/>
      <dgm:spPr/>
      <dgm:t>
        <a:bodyPr/>
        <a:lstStyle/>
        <a:p>
          <a:endParaRPr lang="ru-RU"/>
        </a:p>
      </dgm:t>
    </dgm:pt>
    <dgm:pt modelId="{0395862B-6227-4EAD-B29C-DC06A54B0BEF}" type="pres">
      <dgm:prSet presAssocID="{5CD26F81-FB90-4787-A300-A022AE1CFA68}" presName="rootText" presStyleLbl="node2" presStyleIdx="1" presStyleCnt="3" custScaleY="155532" custLinFactNeighborX="-6868" custLinFactNeighborY="-479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529A2D-5407-4BC8-8B03-1C1488490A93}" type="pres">
      <dgm:prSet presAssocID="{5CD26F81-FB90-4787-A300-A022AE1CFA68}" presName="rootConnector" presStyleLbl="node2" presStyleIdx="1" presStyleCnt="3"/>
      <dgm:spPr/>
      <dgm:t>
        <a:bodyPr/>
        <a:lstStyle/>
        <a:p>
          <a:endParaRPr lang="ru-RU"/>
        </a:p>
      </dgm:t>
    </dgm:pt>
    <dgm:pt modelId="{68697442-40FC-4839-82CC-FCC837570A91}" type="pres">
      <dgm:prSet presAssocID="{5CD26F81-FB90-4787-A300-A022AE1CFA68}" presName="hierChild4" presStyleCnt="0"/>
      <dgm:spPr/>
      <dgm:t>
        <a:bodyPr/>
        <a:lstStyle/>
        <a:p>
          <a:endParaRPr lang="ru-RU"/>
        </a:p>
      </dgm:t>
    </dgm:pt>
    <dgm:pt modelId="{E136478B-D5B9-4550-B67D-DDAE118A2A63}" type="pres">
      <dgm:prSet presAssocID="{5CD26F81-FB90-4787-A300-A022AE1CFA68}" presName="hierChild5" presStyleCnt="0"/>
      <dgm:spPr/>
      <dgm:t>
        <a:bodyPr/>
        <a:lstStyle/>
        <a:p>
          <a:endParaRPr lang="ru-RU"/>
        </a:p>
      </dgm:t>
    </dgm:pt>
    <dgm:pt modelId="{236101C3-0B1A-4945-BE5A-9ACAF2F5DC17}" type="pres">
      <dgm:prSet presAssocID="{B9806F41-3D7C-4BDA-9994-43E8A5DBA9DA}" presName="Name64" presStyleLbl="parChTrans1D2" presStyleIdx="2" presStyleCnt="4"/>
      <dgm:spPr/>
      <dgm:t>
        <a:bodyPr/>
        <a:lstStyle/>
        <a:p>
          <a:endParaRPr lang="ru-RU"/>
        </a:p>
      </dgm:t>
    </dgm:pt>
    <dgm:pt modelId="{8A10C713-1E15-4158-AB40-D10D9AB26411}" type="pres">
      <dgm:prSet presAssocID="{DC1307E6-A327-480F-B190-8A62A4B8C5E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8558CDA-DFFC-4496-A894-86F2E9DDCD70}" type="pres">
      <dgm:prSet presAssocID="{DC1307E6-A327-480F-B190-8A62A4B8C5E4}" presName="rootComposite" presStyleCnt="0"/>
      <dgm:spPr/>
      <dgm:t>
        <a:bodyPr/>
        <a:lstStyle/>
        <a:p>
          <a:endParaRPr lang="ru-RU"/>
        </a:p>
      </dgm:t>
    </dgm:pt>
    <dgm:pt modelId="{45A36C82-319B-4E27-A3C5-40013FF2E756}" type="pres">
      <dgm:prSet presAssocID="{DC1307E6-A327-480F-B190-8A62A4B8C5E4}" presName="rootText" presStyleLbl="node2" presStyleIdx="2" presStyleCnt="3" custLinFactNeighborX="-6868" custLinFactNeighborY="-65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1B9C56-D783-49C9-B6BF-51CDD3180A18}" type="pres">
      <dgm:prSet presAssocID="{DC1307E6-A327-480F-B190-8A62A4B8C5E4}" presName="rootConnector" presStyleLbl="node2" presStyleIdx="2" presStyleCnt="3"/>
      <dgm:spPr/>
      <dgm:t>
        <a:bodyPr/>
        <a:lstStyle/>
        <a:p>
          <a:endParaRPr lang="ru-RU"/>
        </a:p>
      </dgm:t>
    </dgm:pt>
    <dgm:pt modelId="{C780198C-D216-4957-9763-15C8A965A4D2}" type="pres">
      <dgm:prSet presAssocID="{DC1307E6-A327-480F-B190-8A62A4B8C5E4}" presName="hierChild4" presStyleCnt="0"/>
      <dgm:spPr/>
      <dgm:t>
        <a:bodyPr/>
        <a:lstStyle/>
        <a:p>
          <a:endParaRPr lang="ru-RU"/>
        </a:p>
      </dgm:t>
    </dgm:pt>
    <dgm:pt modelId="{9B295865-5789-4DF7-95D8-800462E38C5F}" type="pres">
      <dgm:prSet presAssocID="{DC1307E6-A327-480F-B190-8A62A4B8C5E4}" presName="hierChild5" presStyleCnt="0"/>
      <dgm:spPr/>
      <dgm:t>
        <a:bodyPr/>
        <a:lstStyle/>
        <a:p>
          <a:endParaRPr lang="ru-RU"/>
        </a:p>
      </dgm:t>
    </dgm:pt>
    <dgm:pt modelId="{033D4CA3-ECA1-4F39-BD9B-C21ED3130ABC}" type="pres">
      <dgm:prSet presAssocID="{C460D4EE-5A42-40A3-8F58-4B4A7506F36D}" presName="hierChild3" presStyleCnt="0"/>
      <dgm:spPr/>
      <dgm:t>
        <a:bodyPr/>
        <a:lstStyle/>
        <a:p>
          <a:endParaRPr lang="ru-RU"/>
        </a:p>
      </dgm:t>
    </dgm:pt>
    <dgm:pt modelId="{A3270164-7B12-477A-8777-030D1BB39417}" type="pres">
      <dgm:prSet presAssocID="{0242E869-A33C-4DD9-A6CD-433B32AAB921}" presName="Name115" presStyleLbl="parChTrans1D2" presStyleIdx="3" presStyleCnt="4"/>
      <dgm:spPr/>
      <dgm:t>
        <a:bodyPr/>
        <a:lstStyle/>
        <a:p>
          <a:endParaRPr lang="ru-RU"/>
        </a:p>
      </dgm:t>
    </dgm:pt>
    <dgm:pt modelId="{D57BBCFB-6D21-4A49-942F-D4D971E3EDED}" type="pres">
      <dgm:prSet presAssocID="{09BA7D26-2B7E-47DC-B8F7-39F60D50EDE6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EECF6DE-E476-413E-BC95-4EF858A572F9}" type="pres">
      <dgm:prSet presAssocID="{09BA7D26-2B7E-47DC-B8F7-39F60D50EDE6}" presName="rootComposite3" presStyleCnt="0"/>
      <dgm:spPr/>
      <dgm:t>
        <a:bodyPr/>
        <a:lstStyle/>
        <a:p>
          <a:endParaRPr lang="ru-RU"/>
        </a:p>
      </dgm:t>
    </dgm:pt>
    <dgm:pt modelId="{1C553E34-671E-4BF1-9CBC-E6EF89FBF021}" type="pres">
      <dgm:prSet presAssocID="{09BA7D26-2B7E-47DC-B8F7-39F60D50EDE6}" presName="rootText3" presStyleLbl="asst1" presStyleIdx="0" presStyleCnt="1" custScaleY="217971" custLinFactNeighborX="-10992" custLinFactNeighborY="-419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87AF42-9B3C-44CB-BCE9-8580531B04AA}" type="pres">
      <dgm:prSet presAssocID="{09BA7D26-2B7E-47DC-B8F7-39F60D50EDE6}" presName="rootConnector3" presStyleLbl="asst1" presStyleIdx="0" presStyleCnt="1"/>
      <dgm:spPr/>
      <dgm:t>
        <a:bodyPr/>
        <a:lstStyle/>
        <a:p>
          <a:endParaRPr lang="ru-RU"/>
        </a:p>
      </dgm:t>
    </dgm:pt>
    <dgm:pt modelId="{C09616F1-310D-4122-B132-8410B34D6446}" type="pres">
      <dgm:prSet presAssocID="{09BA7D26-2B7E-47DC-B8F7-39F60D50EDE6}" presName="hierChild6" presStyleCnt="0"/>
      <dgm:spPr/>
      <dgm:t>
        <a:bodyPr/>
        <a:lstStyle/>
        <a:p>
          <a:endParaRPr lang="ru-RU"/>
        </a:p>
      </dgm:t>
    </dgm:pt>
    <dgm:pt modelId="{1CE50E56-BCBF-4353-B346-2404B152A137}" type="pres">
      <dgm:prSet presAssocID="{09BA7D26-2B7E-47DC-B8F7-39F60D50EDE6}" presName="hierChild7" presStyleCnt="0"/>
      <dgm:spPr/>
      <dgm:t>
        <a:bodyPr/>
        <a:lstStyle/>
        <a:p>
          <a:endParaRPr lang="ru-RU"/>
        </a:p>
      </dgm:t>
    </dgm:pt>
  </dgm:ptLst>
  <dgm:cxnLst>
    <dgm:cxn modelId="{E47D7191-6251-4BE3-8DB6-E5D2DC2EFDB3}" type="presOf" srcId="{C460D4EE-5A42-40A3-8F58-4B4A7506F36D}" destId="{1475E08F-283E-4AF4-BDF8-3E5D73A517D5}" srcOrd="0" destOrd="0" presId="urn:microsoft.com/office/officeart/2009/3/layout/HorizontalOrganizationChart"/>
    <dgm:cxn modelId="{5E55CDFC-F25B-4C39-ABFD-8856F7497D42}" type="presOf" srcId="{DC1307E6-A327-480F-B190-8A62A4B8C5E4}" destId="{4E1B9C56-D783-49C9-B6BF-51CDD3180A18}" srcOrd="1" destOrd="0" presId="urn:microsoft.com/office/officeart/2009/3/layout/HorizontalOrganizationChart"/>
    <dgm:cxn modelId="{8589559F-2188-412A-B621-353D6EB84C1F}" type="presOf" srcId="{09BA7D26-2B7E-47DC-B8F7-39F60D50EDE6}" destId="{A387AF42-9B3C-44CB-BCE9-8580531B04AA}" srcOrd="1" destOrd="0" presId="urn:microsoft.com/office/officeart/2009/3/layout/HorizontalOrganizationChart"/>
    <dgm:cxn modelId="{40A44320-E524-4A5C-A38F-AE4B756AD01E}" srcId="{E9B53355-360A-4CB5-8707-E73A54EAB2B3}" destId="{C460D4EE-5A42-40A3-8F58-4B4A7506F36D}" srcOrd="0" destOrd="0" parTransId="{8C29679D-1349-4F88-BEEB-A8CE9145AF58}" sibTransId="{7EA51F6D-BB03-4BD9-973D-A204CF3C7FF8}"/>
    <dgm:cxn modelId="{21ABF844-DF90-45F5-914D-A611287B856D}" type="presOf" srcId="{C9FEFD6A-EF04-42BE-A100-FE53823C9500}" destId="{861FAAC7-B0DA-489F-9EA4-E06539A66D92}" srcOrd="0" destOrd="0" presId="urn:microsoft.com/office/officeart/2009/3/layout/HorizontalOrganizationChart"/>
    <dgm:cxn modelId="{ED41ED69-62D7-4798-8707-52D2F444EC4E}" type="presOf" srcId="{35C6BB67-3C76-4B0E-90C0-D86D695B7F06}" destId="{61FF1A0C-5662-4216-9365-7B937DFF836E}" srcOrd="0" destOrd="0" presId="urn:microsoft.com/office/officeart/2009/3/layout/HorizontalOrganizationChart"/>
    <dgm:cxn modelId="{295754A7-4BE8-4DA2-8FD4-AAEC026F0F2A}" type="presOf" srcId="{C460D4EE-5A42-40A3-8F58-4B4A7506F36D}" destId="{46A968C4-8A32-49B4-874F-FF5958B1843E}" srcOrd="1" destOrd="0" presId="urn:microsoft.com/office/officeart/2009/3/layout/HorizontalOrganizationChart"/>
    <dgm:cxn modelId="{07D4C066-BBE5-473C-B816-4483DAFEAB5E}" type="presOf" srcId="{5CD26F81-FB90-4787-A300-A022AE1CFA68}" destId="{E4529A2D-5407-4BC8-8B03-1C1488490A93}" srcOrd="1" destOrd="0" presId="urn:microsoft.com/office/officeart/2009/3/layout/HorizontalOrganizationChart"/>
    <dgm:cxn modelId="{BA42196D-8511-4B3F-ABE4-0899282C1ECE}" type="presOf" srcId="{E9B53355-360A-4CB5-8707-E73A54EAB2B3}" destId="{0A7F0CC7-F207-40CD-95F0-5323A5C0B3C7}" srcOrd="0" destOrd="0" presId="urn:microsoft.com/office/officeart/2009/3/layout/HorizontalOrganizationChart"/>
    <dgm:cxn modelId="{56C4DBE7-441C-488D-9C08-44CFE844F4B4}" type="presOf" srcId="{09BA7D26-2B7E-47DC-B8F7-39F60D50EDE6}" destId="{1C553E34-671E-4BF1-9CBC-E6EF89FBF021}" srcOrd="0" destOrd="0" presId="urn:microsoft.com/office/officeart/2009/3/layout/HorizontalOrganizationChart"/>
    <dgm:cxn modelId="{672F5F3B-E94E-499E-B30C-F5CD51D8904A}" type="presOf" srcId="{0242E869-A33C-4DD9-A6CD-433B32AAB921}" destId="{A3270164-7B12-477A-8777-030D1BB39417}" srcOrd="0" destOrd="0" presId="urn:microsoft.com/office/officeart/2009/3/layout/HorizontalOrganizationChart"/>
    <dgm:cxn modelId="{3319A669-C43E-4589-9CB6-B84A7D9F9DE0}" type="presOf" srcId="{B9806F41-3D7C-4BDA-9994-43E8A5DBA9DA}" destId="{236101C3-0B1A-4945-BE5A-9ACAF2F5DC17}" srcOrd="0" destOrd="0" presId="urn:microsoft.com/office/officeart/2009/3/layout/HorizontalOrganizationChart"/>
    <dgm:cxn modelId="{652DED81-2BA7-4B3C-A739-8C251BCD2087}" srcId="{C460D4EE-5A42-40A3-8F58-4B4A7506F36D}" destId="{DC1307E6-A327-480F-B190-8A62A4B8C5E4}" srcOrd="3" destOrd="0" parTransId="{B9806F41-3D7C-4BDA-9994-43E8A5DBA9DA}" sibTransId="{A67C57F7-1B10-48FB-8BEC-981896D1FA29}"/>
    <dgm:cxn modelId="{D9DA3202-BE56-4A81-A528-A47EE4882058}" type="presOf" srcId="{E23239FA-1CD1-401A-B717-29FCE45DDAC9}" destId="{D6630C17-146C-4173-A724-947439D30662}" srcOrd="0" destOrd="0" presId="urn:microsoft.com/office/officeart/2009/3/layout/HorizontalOrganizationChart"/>
    <dgm:cxn modelId="{AD0F12D1-9861-463E-A2CE-468FC9F2FB51}" srcId="{C460D4EE-5A42-40A3-8F58-4B4A7506F36D}" destId="{35C6BB67-3C76-4B0E-90C0-D86D695B7F06}" srcOrd="1" destOrd="0" parTransId="{C9FEFD6A-EF04-42BE-A100-FE53823C9500}" sibTransId="{8321F295-EA1F-4264-B400-CFAD26299836}"/>
    <dgm:cxn modelId="{0BEC6886-6020-49C4-99C8-F2F3B2091718}" srcId="{C460D4EE-5A42-40A3-8F58-4B4A7506F36D}" destId="{09BA7D26-2B7E-47DC-B8F7-39F60D50EDE6}" srcOrd="0" destOrd="0" parTransId="{0242E869-A33C-4DD9-A6CD-433B32AAB921}" sibTransId="{9FB62354-9EBB-4005-A479-303A97F6672B}"/>
    <dgm:cxn modelId="{683151C3-C5BC-4E4D-911E-143F6112CF03}" type="presOf" srcId="{35C6BB67-3C76-4B0E-90C0-D86D695B7F06}" destId="{F5717454-7DBE-4EA5-B474-EC3D4FBE80B7}" srcOrd="1" destOrd="0" presId="urn:microsoft.com/office/officeart/2009/3/layout/HorizontalOrganizationChart"/>
    <dgm:cxn modelId="{48135CFB-F941-4FFD-85E8-C214A10D25BA}" type="presOf" srcId="{DC1307E6-A327-480F-B190-8A62A4B8C5E4}" destId="{45A36C82-319B-4E27-A3C5-40013FF2E756}" srcOrd="0" destOrd="0" presId="urn:microsoft.com/office/officeart/2009/3/layout/HorizontalOrganizationChart"/>
    <dgm:cxn modelId="{6BC739B9-CD15-4F4E-A62F-84AA563680EB}" type="presOf" srcId="{5CD26F81-FB90-4787-A300-A022AE1CFA68}" destId="{0395862B-6227-4EAD-B29C-DC06A54B0BEF}" srcOrd="0" destOrd="0" presId="urn:microsoft.com/office/officeart/2009/3/layout/HorizontalOrganizationChart"/>
    <dgm:cxn modelId="{C709C342-D627-402B-BC89-BD006861D417}" srcId="{C460D4EE-5A42-40A3-8F58-4B4A7506F36D}" destId="{5CD26F81-FB90-4787-A300-A022AE1CFA68}" srcOrd="2" destOrd="0" parTransId="{E23239FA-1CD1-401A-B717-29FCE45DDAC9}" sibTransId="{5200344A-88D2-4BB5-829B-89493CD5E3E5}"/>
    <dgm:cxn modelId="{3A5919C0-54B0-495E-AC67-C0826A655D2D}" type="presParOf" srcId="{0A7F0CC7-F207-40CD-95F0-5323A5C0B3C7}" destId="{5397ED57-50A0-46BF-9446-967A5CE89E65}" srcOrd="0" destOrd="0" presId="urn:microsoft.com/office/officeart/2009/3/layout/HorizontalOrganizationChart"/>
    <dgm:cxn modelId="{9BB8B3B2-41A9-462C-B137-659BF4A995A0}" type="presParOf" srcId="{5397ED57-50A0-46BF-9446-967A5CE89E65}" destId="{C08523B5-6B77-40C9-AC4D-50BAAC86BB22}" srcOrd="0" destOrd="0" presId="urn:microsoft.com/office/officeart/2009/3/layout/HorizontalOrganizationChart"/>
    <dgm:cxn modelId="{0687243F-F6AC-4A5D-ADFC-02868AFF3EE5}" type="presParOf" srcId="{C08523B5-6B77-40C9-AC4D-50BAAC86BB22}" destId="{1475E08F-283E-4AF4-BDF8-3E5D73A517D5}" srcOrd="0" destOrd="0" presId="urn:microsoft.com/office/officeart/2009/3/layout/HorizontalOrganizationChart"/>
    <dgm:cxn modelId="{0859B0DC-124D-42E6-9E94-B23832850269}" type="presParOf" srcId="{C08523B5-6B77-40C9-AC4D-50BAAC86BB22}" destId="{46A968C4-8A32-49B4-874F-FF5958B1843E}" srcOrd="1" destOrd="0" presId="urn:microsoft.com/office/officeart/2009/3/layout/HorizontalOrganizationChart"/>
    <dgm:cxn modelId="{95DA0AC8-D9CE-409E-BB65-53A00DC0074B}" type="presParOf" srcId="{5397ED57-50A0-46BF-9446-967A5CE89E65}" destId="{2B6F12BD-A744-4A3E-81C0-ABF7F7E52AF8}" srcOrd="1" destOrd="0" presId="urn:microsoft.com/office/officeart/2009/3/layout/HorizontalOrganizationChart"/>
    <dgm:cxn modelId="{6B113A1E-F52D-4EDD-A49A-AEEA8CC574D3}" type="presParOf" srcId="{2B6F12BD-A744-4A3E-81C0-ABF7F7E52AF8}" destId="{861FAAC7-B0DA-489F-9EA4-E06539A66D92}" srcOrd="0" destOrd="0" presId="urn:microsoft.com/office/officeart/2009/3/layout/HorizontalOrganizationChart"/>
    <dgm:cxn modelId="{6801713C-BBC0-41CF-8425-76D431D4D003}" type="presParOf" srcId="{2B6F12BD-A744-4A3E-81C0-ABF7F7E52AF8}" destId="{F41EE13E-B1E9-4DF5-9906-2050054339BA}" srcOrd="1" destOrd="0" presId="urn:microsoft.com/office/officeart/2009/3/layout/HorizontalOrganizationChart"/>
    <dgm:cxn modelId="{BB0114A8-FB76-45EC-AEE7-F4ECF3087C32}" type="presParOf" srcId="{F41EE13E-B1E9-4DF5-9906-2050054339BA}" destId="{3F500518-21C3-488B-9D18-E11C889D0FD6}" srcOrd="0" destOrd="0" presId="urn:microsoft.com/office/officeart/2009/3/layout/HorizontalOrganizationChart"/>
    <dgm:cxn modelId="{529508DA-41A6-4C9C-A820-36433FD47F7B}" type="presParOf" srcId="{3F500518-21C3-488B-9D18-E11C889D0FD6}" destId="{61FF1A0C-5662-4216-9365-7B937DFF836E}" srcOrd="0" destOrd="0" presId="urn:microsoft.com/office/officeart/2009/3/layout/HorizontalOrganizationChart"/>
    <dgm:cxn modelId="{F152669E-6881-4F8E-B559-64933BF3F14F}" type="presParOf" srcId="{3F500518-21C3-488B-9D18-E11C889D0FD6}" destId="{F5717454-7DBE-4EA5-B474-EC3D4FBE80B7}" srcOrd="1" destOrd="0" presId="urn:microsoft.com/office/officeart/2009/3/layout/HorizontalOrganizationChart"/>
    <dgm:cxn modelId="{5FC511DA-70FA-4B0B-9A74-6AA8781437D5}" type="presParOf" srcId="{F41EE13E-B1E9-4DF5-9906-2050054339BA}" destId="{F89A9A9B-860A-4C68-AB1D-7E991DD7E4F8}" srcOrd="1" destOrd="0" presId="urn:microsoft.com/office/officeart/2009/3/layout/HorizontalOrganizationChart"/>
    <dgm:cxn modelId="{6BF5B254-8690-4B97-B554-B07A32657019}" type="presParOf" srcId="{F41EE13E-B1E9-4DF5-9906-2050054339BA}" destId="{E3C5AA50-5645-48C3-A5A9-3FCFBC4B7F7E}" srcOrd="2" destOrd="0" presId="urn:microsoft.com/office/officeart/2009/3/layout/HorizontalOrganizationChart"/>
    <dgm:cxn modelId="{74A4D4F5-72C1-4865-8B64-981C4A73B233}" type="presParOf" srcId="{2B6F12BD-A744-4A3E-81C0-ABF7F7E52AF8}" destId="{D6630C17-146C-4173-A724-947439D30662}" srcOrd="2" destOrd="0" presId="urn:microsoft.com/office/officeart/2009/3/layout/HorizontalOrganizationChart"/>
    <dgm:cxn modelId="{B71B9F58-0747-41ED-BD0C-0D98AB74EF62}" type="presParOf" srcId="{2B6F12BD-A744-4A3E-81C0-ABF7F7E52AF8}" destId="{D34597DA-E09B-41B4-A0ED-7993610EDA0C}" srcOrd="3" destOrd="0" presId="urn:microsoft.com/office/officeart/2009/3/layout/HorizontalOrganizationChart"/>
    <dgm:cxn modelId="{CD8B4662-DA6E-4C3A-989E-40DD26F08A34}" type="presParOf" srcId="{D34597DA-E09B-41B4-A0ED-7993610EDA0C}" destId="{21AA0ADD-4DC1-4DEE-A1F1-B9503E617267}" srcOrd="0" destOrd="0" presId="urn:microsoft.com/office/officeart/2009/3/layout/HorizontalOrganizationChart"/>
    <dgm:cxn modelId="{808E1DEB-8738-4C77-B5D0-62FF541E4F61}" type="presParOf" srcId="{21AA0ADD-4DC1-4DEE-A1F1-B9503E617267}" destId="{0395862B-6227-4EAD-B29C-DC06A54B0BEF}" srcOrd="0" destOrd="0" presId="urn:microsoft.com/office/officeart/2009/3/layout/HorizontalOrganizationChart"/>
    <dgm:cxn modelId="{D44AC57B-DDEE-4DF4-B94A-E91DB8E404A0}" type="presParOf" srcId="{21AA0ADD-4DC1-4DEE-A1F1-B9503E617267}" destId="{E4529A2D-5407-4BC8-8B03-1C1488490A93}" srcOrd="1" destOrd="0" presId="urn:microsoft.com/office/officeart/2009/3/layout/HorizontalOrganizationChart"/>
    <dgm:cxn modelId="{911E7856-FE84-4546-906B-FCF8D07D2F25}" type="presParOf" srcId="{D34597DA-E09B-41B4-A0ED-7993610EDA0C}" destId="{68697442-40FC-4839-82CC-FCC837570A91}" srcOrd="1" destOrd="0" presId="urn:microsoft.com/office/officeart/2009/3/layout/HorizontalOrganizationChart"/>
    <dgm:cxn modelId="{3B076732-F52F-4661-9F6B-36E8F926F9E3}" type="presParOf" srcId="{D34597DA-E09B-41B4-A0ED-7993610EDA0C}" destId="{E136478B-D5B9-4550-B67D-DDAE118A2A63}" srcOrd="2" destOrd="0" presId="urn:microsoft.com/office/officeart/2009/3/layout/HorizontalOrganizationChart"/>
    <dgm:cxn modelId="{3DDB429F-91B3-4FD3-88BF-F688498EFF2A}" type="presParOf" srcId="{2B6F12BD-A744-4A3E-81C0-ABF7F7E52AF8}" destId="{236101C3-0B1A-4945-BE5A-9ACAF2F5DC17}" srcOrd="4" destOrd="0" presId="urn:microsoft.com/office/officeart/2009/3/layout/HorizontalOrganizationChart"/>
    <dgm:cxn modelId="{0FBD09BD-D1E6-4464-8C07-5E84C637805F}" type="presParOf" srcId="{2B6F12BD-A744-4A3E-81C0-ABF7F7E52AF8}" destId="{8A10C713-1E15-4158-AB40-D10D9AB26411}" srcOrd="5" destOrd="0" presId="urn:microsoft.com/office/officeart/2009/3/layout/HorizontalOrganizationChart"/>
    <dgm:cxn modelId="{FD20A86A-3996-44BF-8D81-2BB41EE5F585}" type="presParOf" srcId="{8A10C713-1E15-4158-AB40-D10D9AB26411}" destId="{B8558CDA-DFFC-4496-A894-86F2E9DDCD70}" srcOrd="0" destOrd="0" presId="urn:microsoft.com/office/officeart/2009/3/layout/HorizontalOrganizationChart"/>
    <dgm:cxn modelId="{05FBFCBE-9B35-4A5E-81FB-68B5C110D63C}" type="presParOf" srcId="{B8558CDA-DFFC-4496-A894-86F2E9DDCD70}" destId="{45A36C82-319B-4E27-A3C5-40013FF2E756}" srcOrd="0" destOrd="0" presId="urn:microsoft.com/office/officeart/2009/3/layout/HorizontalOrganizationChart"/>
    <dgm:cxn modelId="{37C169F3-BB8D-4578-B275-F7AFF7032084}" type="presParOf" srcId="{B8558CDA-DFFC-4496-A894-86F2E9DDCD70}" destId="{4E1B9C56-D783-49C9-B6BF-51CDD3180A18}" srcOrd="1" destOrd="0" presId="urn:microsoft.com/office/officeart/2009/3/layout/HorizontalOrganizationChart"/>
    <dgm:cxn modelId="{20B9802A-E3E1-4CF3-A4AE-25321F291FFA}" type="presParOf" srcId="{8A10C713-1E15-4158-AB40-D10D9AB26411}" destId="{C780198C-D216-4957-9763-15C8A965A4D2}" srcOrd="1" destOrd="0" presId="urn:microsoft.com/office/officeart/2009/3/layout/HorizontalOrganizationChart"/>
    <dgm:cxn modelId="{E6D2BE5C-CFC3-4C78-BB4A-36E5CCB90F99}" type="presParOf" srcId="{8A10C713-1E15-4158-AB40-D10D9AB26411}" destId="{9B295865-5789-4DF7-95D8-800462E38C5F}" srcOrd="2" destOrd="0" presId="urn:microsoft.com/office/officeart/2009/3/layout/HorizontalOrganizationChart"/>
    <dgm:cxn modelId="{80F9270C-22E0-4460-ACB1-1BD977B73C86}" type="presParOf" srcId="{5397ED57-50A0-46BF-9446-967A5CE89E65}" destId="{033D4CA3-ECA1-4F39-BD9B-C21ED3130ABC}" srcOrd="2" destOrd="0" presId="urn:microsoft.com/office/officeart/2009/3/layout/HorizontalOrganizationChart"/>
    <dgm:cxn modelId="{A900AC0D-2469-4F46-8760-8C6AF94F0456}" type="presParOf" srcId="{033D4CA3-ECA1-4F39-BD9B-C21ED3130ABC}" destId="{A3270164-7B12-477A-8777-030D1BB39417}" srcOrd="0" destOrd="0" presId="urn:microsoft.com/office/officeart/2009/3/layout/HorizontalOrganizationChart"/>
    <dgm:cxn modelId="{5E70FD1A-7117-44AB-8C12-9595B745CF32}" type="presParOf" srcId="{033D4CA3-ECA1-4F39-BD9B-C21ED3130ABC}" destId="{D57BBCFB-6D21-4A49-942F-D4D971E3EDED}" srcOrd="1" destOrd="0" presId="urn:microsoft.com/office/officeart/2009/3/layout/HorizontalOrganizationChart"/>
    <dgm:cxn modelId="{1BC4B7B4-3B23-49DE-953D-9A12151C98B3}" type="presParOf" srcId="{D57BBCFB-6D21-4A49-942F-D4D971E3EDED}" destId="{EEECF6DE-E476-413E-BC95-4EF858A572F9}" srcOrd="0" destOrd="0" presId="urn:microsoft.com/office/officeart/2009/3/layout/HorizontalOrganizationChart"/>
    <dgm:cxn modelId="{9CC4D4A6-3708-46E5-AF3B-DAAF33738248}" type="presParOf" srcId="{EEECF6DE-E476-413E-BC95-4EF858A572F9}" destId="{1C553E34-671E-4BF1-9CBC-E6EF89FBF021}" srcOrd="0" destOrd="0" presId="urn:microsoft.com/office/officeart/2009/3/layout/HorizontalOrganizationChart"/>
    <dgm:cxn modelId="{53E6F8D8-C480-44AD-B620-53853159AE02}" type="presParOf" srcId="{EEECF6DE-E476-413E-BC95-4EF858A572F9}" destId="{A387AF42-9B3C-44CB-BCE9-8580531B04AA}" srcOrd="1" destOrd="0" presId="urn:microsoft.com/office/officeart/2009/3/layout/HorizontalOrganizationChart"/>
    <dgm:cxn modelId="{AFB835D0-0DB3-4993-A2C3-74DD78B4E103}" type="presParOf" srcId="{D57BBCFB-6D21-4A49-942F-D4D971E3EDED}" destId="{C09616F1-310D-4122-B132-8410B34D6446}" srcOrd="1" destOrd="0" presId="urn:microsoft.com/office/officeart/2009/3/layout/HorizontalOrganizationChart"/>
    <dgm:cxn modelId="{7254C926-8C99-49BA-A50B-C88C8B531394}" type="presParOf" srcId="{D57BBCFB-6D21-4A49-942F-D4D971E3EDED}" destId="{1CE50E56-BCBF-4353-B346-2404B152A137}" srcOrd="2" destOrd="0" presId="urn:microsoft.com/office/officeart/2009/3/layout/Horizontal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76D7EE3-22FA-4B2B-9E17-6534EA69205D}" type="doc">
      <dgm:prSet loTypeId="urn:microsoft.com/office/officeart/2009/3/layout/StepUpProcess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0E205D9-E8CD-44BB-973D-F0ECF963EA81}">
      <dgm:prSet phldrT="[Текст]" custT="1"/>
      <dgm:spPr/>
      <dgm:t>
        <a:bodyPr/>
        <a:lstStyle/>
        <a:p>
          <a:pPr algn="ctr"/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Конкурс представленных документов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9DDBF2-7BEF-4EA9-9927-43F215B977EB}" type="parTrans" cxnId="{DE69E2CB-CAA8-4E12-B8D6-D592A5ACBA9A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246E4A-5535-4EA6-835D-E9ED6E6ED7AB}" type="sibTrans" cxnId="{DE69E2CB-CAA8-4E12-B8D6-D592A5ACBA9A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AE7342-319F-4C3B-B21D-50CACE7D16DA}">
      <dgm:prSet phldrT="[Текст]" custT="1"/>
      <dgm:spPr/>
      <dgm:t>
        <a:bodyPr/>
        <a:lstStyle/>
        <a:p>
          <a:pPr algn="l"/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-  компьютерное тестирование на знание Конституции РБ </a:t>
          </a:r>
        </a:p>
        <a:p>
          <a:pPr algn="l"/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-  основы законодательства регулирующие местное самоуправление и муниципальную службу </a:t>
          </a:r>
        </a:p>
        <a:p>
          <a:pPr algn="l"/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-  основы русского языка</a:t>
          </a:r>
        </a:p>
        <a:p>
          <a:pPr algn="l"/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-  специальные вопросы по соответствующим отраслям и видам экономической деятельности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F7CB28-4D93-497A-8AB6-BA01D62A2140}" type="parTrans" cxnId="{E84F2AAC-DAAD-4B25-8247-F379FEBD3F50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80DF18-27C2-4CF4-9605-AD45E6D95576}" type="sibTrans" cxnId="{E84F2AAC-DAAD-4B25-8247-F379FEBD3F50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5674DB-520F-46BB-99A0-EA41469381DD}">
      <dgm:prSet phldrT="[Текст]" custT="1"/>
      <dgm:spPr/>
      <dgm:t>
        <a:bodyPr/>
        <a:lstStyle/>
        <a:p>
          <a:pPr algn="ctr"/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Индивидуальное собеседование в конкурсной комиссии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1C735A-6EA8-490F-AFDF-2B892F7772D3}" type="parTrans" cxnId="{D7DD642B-4FC1-448A-9B99-EA8C763AE334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F282AE-4B12-4B88-B1C8-10E9E7B0538F}" type="sibTrans" cxnId="{D7DD642B-4FC1-448A-9B99-EA8C763AE334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0C7A84-87E8-4E5E-A894-85DC8143F8C4}" type="pres">
      <dgm:prSet presAssocID="{676D7EE3-22FA-4B2B-9E17-6534EA69205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F196E49-5E65-42B9-A232-57F90511601A}" type="pres">
      <dgm:prSet presAssocID="{60E205D9-E8CD-44BB-973D-F0ECF963EA81}" presName="composite" presStyleCnt="0"/>
      <dgm:spPr/>
    </dgm:pt>
    <dgm:pt modelId="{F815CD84-1325-4FC3-9A24-82CC0B72AE40}" type="pres">
      <dgm:prSet presAssocID="{60E205D9-E8CD-44BB-973D-F0ECF963EA81}" presName="LShape" presStyleLbl="alignNode1" presStyleIdx="0" presStyleCnt="5"/>
      <dgm:spPr/>
    </dgm:pt>
    <dgm:pt modelId="{9070E528-E796-44CC-A678-EA3F826227A7}" type="pres">
      <dgm:prSet presAssocID="{60E205D9-E8CD-44BB-973D-F0ECF963EA81}" presName="ParentText" presStyleLbl="revTx" presStyleIdx="0" presStyleCnt="3" custLinFactNeighborX="630" custLinFactNeighborY="111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9AF9C-46D9-424E-BB83-15491A71313C}" type="pres">
      <dgm:prSet presAssocID="{60E205D9-E8CD-44BB-973D-F0ECF963EA81}" presName="Triangle" presStyleLbl="alignNode1" presStyleIdx="1" presStyleCnt="5"/>
      <dgm:spPr/>
    </dgm:pt>
    <dgm:pt modelId="{D2FAC864-EE87-428B-B791-E847FBB6A0EF}" type="pres">
      <dgm:prSet presAssocID="{8A246E4A-5535-4EA6-835D-E9ED6E6ED7AB}" presName="sibTrans" presStyleCnt="0"/>
      <dgm:spPr/>
    </dgm:pt>
    <dgm:pt modelId="{080C33A4-1C36-4E28-AF33-0DEC5A4350A0}" type="pres">
      <dgm:prSet presAssocID="{8A246E4A-5535-4EA6-835D-E9ED6E6ED7AB}" presName="space" presStyleCnt="0"/>
      <dgm:spPr/>
    </dgm:pt>
    <dgm:pt modelId="{3A2BA844-24BC-4B74-B583-C72D73DD2E12}" type="pres">
      <dgm:prSet presAssocID="{C5AE7342-319F-4C3B-B21D-50CACE7D16DA}" presName="composite" presStyleCnt="0"/>
      <dgm:spPr/>
    </dgm:pt>
    <dgm:pt modelId="{E1D3328B-513E-402D-B153-64D75EF7648A}" type="pres">
      <dgm:prSet presAssocID="{C5AE7342-319F-4C3B-B21D-50CACE7D16DA}" presName="LShape" presStyleLbl="alignNode1" presStyleIdx="2" presStyleCnt="5"/>
      <dgm:spPr/>
    </dgm:pt>
    <dgm:pt modelId="{02E8F4FB-5776-41C7-A2B7-ABA2AE7CF8E9}" type="pres">
      <dgm:prSet presAssocID="{C5AE7342-319F-4C3B-B21D-50CACE7D16DA}" presName="ParentText" presStyleLbl="revTx" presStyleIdx="1" presStyleCnt="3" custScaleX="123869" custLinFactNeighborX="13131" custLinFactNeighborY="100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F07285-343B-4900-B07F-BCEC811F9C58}" type="pres">
      <dgm:prSet presAssocID="{C5AE7342-319F-4C3B-B21D-50CACE7D16DA}" presName="Triangle" presStyleLbl="alignNode1" presStyleIdx="3" presStyleCnt="5"/>
      <dgm:spPr/>
    </dgm:pt>
    <dgm:pt modelId="{13C536FB-C2D7-4C7D-A571-6E87C061BEF7}" type="pres">
      <dgm:prSet presAssocID="{2280DF18-27C2-4CF4-9605-AD45E6D95576}" presName="sibTrans" presStyleCnt="0"/>
      <dgm:spPr/>
    </dgm:pt>
    <dgm:pt modelId="{9C9BF36D-DCC0-4D6E-B313-F60BB28BB271}" type="pres">
      <dgm:prSet presAssocID="{2280DF18-27C2-4CF4-9605-AD45E6D95576}" presName="space" presStyleCnt="0"/>
      <dgm:spPr/>
    </dgm:pt>
    <dgm:pt modelId="{5ABCD34E-FB77-4916-B076-883ECE841551}" type="pres">
      <dgm:prSet presAssocID="{D15674DB-520F-46BB-99A0-EA41469381DD}" presName="composite" presStyleCnt="0"/>
      <dgm:spPr/>
    </dgm:pt>
    <dgm:pt modelId="{98C4900B-B8F0-4BE6-B353-9DD29529D2C6}" type="pres">
      <dgm:prSet presAssocID="{D15674DB-520F-46BB-99A0-EA41469381DD}" presName="LShape" presStyleLbl="alignNode1" presStyleIdx="4" presStyleCnt="5" custLinFactNeighborX="2378" custLinFactNeighborY="-75"/>
      <dgm:spPr/>
    </dgm:pt>
    <dgm:pt modelId="{B4E00857-5C32-4DB6-A382-62F030E5B63F}" type="pres">
      <dgm:prSet presAssocID="{D15674DB-520F-46BB-99A0-EA41469381DD}" presName="ParentText" presStyleLbl="revTx" presStyleIdx="2" presStyleCnt="3" custLinFactNeighborX="3144" custLinFactNeighborY="73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4F2AAC-DAAD-4B25-8247-F379FEBD3F50}" srcId="{676D7EE3-22FA-4B2B-9E17-6534EA69205D}" destId="{C5AE7342-319F-4C3B-B21D-50CACE7D16DA}" srcOrd="1" destOrd="0" parTransId="{DAF7CB28-4D93-497A-8AB6-BA01D62A2140}" sibTransId="{2280DF18-27C2-4CF4-9605-AD45E6D95576}"/>
    <dgm:cxn modelId="{8AD1A308-FF65-448E-8ADF-20AA484834E5}" type="presOf" srcId="{C5AE7342-319F-4C3B-B21D-50CACE7D16DA}" destId="{02E8F4FB-5776-41C7-A2B7-ABA2AE7CF8E9}" srcOrd="0" destOrd="0" presId="urn:microsoft.com/office/officeart/2009/3/layout/StepUpProcess"/>
    <dgm:cxn modelId="{348E8282-C9A2-492C-97D8-84873647BA1E}" type="presOf" srcId="{60E205D9-E8CD-44BB-973D-F0ECF963EA81}" destId="{9070E528-E796-44CC-A678-EA3F826227A7}" srcOrd="0" destOrd="0" presId="urn:microsoft.com/office/officeart/2009/3/layout/StepUpProcess"/>
    <dgm:cxn modelId="{35F10285-9AFC-47BF-8397-FD5569C9E52F}" type="presOf" srcId="{676D7EE3-22FA-4B2B-9E17-6534EA69205D}" destId="{5F0C7A84-87E8-4E5E-A894-85DC8143F8C4}" srcOrd="0" destOrd="0" presId="urn:microsoft.com/office/officeart/2009/3/layout/StepUpProcess"/>
    <dgm:cxn modelId="{DE69E2CB-CAA8-4E12-B8D6-D592A5ACBA9A}" srcId="{676D7EE3-22FA-4B2B-9E17-6534EA69205D}" destId="{60E205D9-E8CD-44BB-973D-F0ECF963EA81}" srcOrd="0" destOrd="0" parTransId="{659DDBF2-7BEF-4EA9-9927-43F215B977EB}" sibTransId="{8A246E4A-5535-4EA6-835D-E9ED6E6ED7AB}"/>
    <dgm:cxn modelId="{F8645F5A-EB75-47C5-9340-371D561E1C01}" type="presOf" srcId="{D15674DB-520F-46BB-99A0-EA41469381DD}" destId="{B4E00857-5C32-4DB6-A382-62F030E5B63F}" srcOrd="0" destOrd="0" presId="urn:microsoft.com/office/officeart/2009/3/layout/StepUpProcess"/>
    <dgm:cxn modelId="{D7DD642B-4FC1-448A-9B99-EA8C763AE334}" srcId="{676D7EE3-22FA-4B2B-9E17-6534EA69205D}" destId="{D15674DB-520F-46BB-99A0-EA41469381DD}" srcOrd="2" destOrd="0" parTransId="{B71C735A-6EA8-490F-AFDF-2B892F7772D3}" sibTransId="{DDF282AE-4B12-4B88-B1C8-10E9E7B0538F}"/>
    <dgm:cxn modelId="{8F37964C-B5C7-419F-B510-68392B9C5DC5}" type="presParOf" srcId="{5F0C7A84-87E8-4E5E-A894-85DC8143F8C4}" destId="{9F196E49-5E65-42B9-A232-57F90511601A}" srcOrd="0" destOrd="0" presId="urn:microsoft.com/office/officeart/2009/3/layout/StepUpProcess"/>
    <dgm:cxn modelId="{5E24CAF3-3D4B-4EAC-8183-5517FF1E7852}" type="presParOf" srcId="{9F196E49-5E65-42B9-A232-57F90511601A}" destId="{F815CD84-1325-4FC3-9A24-82CC0B72AE40}" srcOrd="0" destOrd="0" presId="urn:microsoft.com/office/officeart/2009/3/layout/StepUpProcess"/>
    <dgm:cxn modelId="{8C34F360-0819-4B70-B82B-E1E854EFE21C}" type="presParOf" srcId="{9F196E49-5E65-42B9-A232-57F90511601A}" destId="{9070E528-E796-44CC-A678-EA3F826227A7}" srcOrd="1" destOrd="0" presId="urn:microsoft.com/office/officeart/2009/3/layout/StepUpProcess"/>
    <dgm:cxn modelId="{239BE9D4-8443-4876-BDF7-F61397FA8EBF}" type="presParOf" srcId="{9F196E49-5E65-42B9-A232-57F90511601A}" destId="{0379AF9C-46D9-424E-BB83-15491A71313C}" srcOrd="2" destOrd="0" presId="urn:microsoft.com/office/officeart/2009/3/layout/StepUpProcess"/>
    <dgm:cxn modelId="{CFBDC485-D2C4-43F6-A6FA-8CA62939A038}" type="presParOf" srcId="{5F0C7A84-87E8-4E5E-A894-85DC8143F8C4}" destId="{D2FAC864-EE87-428B-B791-E847FBB6A0EF}" srcOrd="1" destOrd="0" presId="urn:microsoft.com/office/officeart/2009/3/layout/StepUpProcess"/>
    <dgm:cxn modelId="{299D85BB-D97C-47E5-9DC3-2BD5C2B99956}" type="presParOf" srcId="{D2FAC864-EE87-428B-B791-E847FBB6A0EF}" destId="{080C33A4-1C36-4E28-AF33-0DEC5A4350A0}" srcOrd="0" destOrd="0" presId="urn:microsoft.com/office/officeart/2009/3/layout/StepUpProcess"/>
    <dgm:cxn modelId="{0873F5A2-A842-4AE0-A1C4-F149B9BAFA07}" type="presParOf" srcId="{5F0C7A84-87E8-4E5E-A894-85DC8143F8C4}" destId="{3A2BA844-24BC-4B74-B583-C72D73DD2E12}" srcOrd="2" destOrd="0" presId="urn:microsoft.com/office/officeart/2009/3/layout/StepUpProcess"/>
    <dgm:cxn modelId="{7D324E9C-9B93-4F28-A454-88D30248D62C}" type="presParOf" srcId="{3A2BA844-24BC-4B74-B583-C72D73DD2E12}" destId="{E1D3328B-513E-402D-B153-64D75EF7648A}" srcOrd="0" destOrd="0" presId="urn:microsoft.com/office/officeart/2009/3/layout/StepUpProcess"/>
    <dgm:cxn modelId="{3F39C0BC-A18F-491B-9126-FC23E9090264}" type="presParOf" srcId="{3A2BA844-24BC-4B74-B583-C72D73DD2E12}" destId="{02E8F4FB-5776-41C7-A2B7-ABA2AE7CF8E9}" srcOrd="1" destOrd="0" presId="urn:microsoft.com/office/officeart/2009/3/layout/StepUpProcess"/>
    <dgm:cxn modelId="{39CF1F64-48B2-4173-B1F1-209F04C106C6}" type="presParOf" srcId="{3A2BA844-24BC-4B74-B583-C72D73DD2E12}" destId="{48F07285-343B-4900-B07F-BCEC811F9C58}" srcOrd="2" destOrd="0" presId="urn:microsoft.com/office/officeart/2009/3/layout/StepUpProcess"/>
    <dgm:cxn modelId="{938A7B7A-9E5A-4B1B-A4C4-362A1699CDE5}" type="presParOf" srcId="{5F0C7A84-87E8-4E5E-A894-85DC8143F8C4}" destId="{13C536FB-C2D7-4C7D-A571-6E87C061BEF7}" srcOrd="3" destOrd="0" presId="urn:microsoft.com/office/officeart/2009/3/layout/StepUpProcess"/>
    <dgm:cxn modelId="{64E89908-4735-49E3-B7C1-62DD5EA1D4EE}" type="presParOf" srcId="{13C536FB-C2D7-4C7D-A571-6E87C061BEF7}" destId="{9C9BF36D-DCC0-4D6E-B313-F60BB28BB271}" srcOrd="0" destOrd="0" presId="urn:microsoft.com/office/officeart/2009/3/layout/StepUpProcess"/>
    <dgm:cxn modelId="{9EBAF2FB-D07F-493B-B60B-726F4909F310}" type="presParOf" srcId="{5F0C7A84-87E8-4E5E-A894-85DC8143F8C4}" destId="{5ABCD34E-FB77-4916-B076-883ECE841551}" srcOrd="4" destOrd="0" presId="urn:microsoft.com/office/officeart/2009/3/layout/StepUpProcess"/>
    <dgm:cxn modelId="{FF015F7B-06AE-4172-96BA-47A700EA3C0F}" type="presParOf" srcId="{5ABCD34E-FB77-4916-B076-883ECE841551}" destId="{98C4900B-B8F0-4BE6-B353-9DD29529D2C6}" srcOrd="0" destOrd="0" presId="urn:microsoft.com/office/officeart/2009/3/layout/StepUpProcess"/>
    <dgm:cxn modelId="{3C7E1A38-CB79-4932-A1F4-0D6DD4171A70}" type="presParOf" srcId="{5ABCD34E-FB77-4916-B076-883ECE841551}" destId="{B4E00857-5C32-4DB6-A382-62F030E5B63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0.01603</cdr:x>
      <cdr:y>0</cdr:y>
    </cdr:from>
    <cdr:to>
      <cdr:x>0.12677</cdr:x>
      <cdr:y>1</cdr:y>
    </cdr:to>
    <cdr:sp macro="" textlink="">
      <cdr:nvSpPr>
        <cdr:cNvPr id="2" name="Прямоугольник с двумя скругленными противолежащими углами 1"/>
        <cdr:cNvSpPr/>
      </cdr:nvSpPr>
      <cdr:spPr>
        <a:xfrm xmlns:a="http://schemas.openxmlformats.org/drawingml/2006/main">
          <a:off x="107088" y="0"/>
          <a:ext cx="739874" cy="3853927"/>
        </a:xfrm>
        <a:prstGeom xmlns:a="http://schemas.openxmlformats.org/drawingml/2006/main" prst="round2Diag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vert270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Координация и реализация кадровой политики</a:t>
          </a:r>
        </a:p>
        <a:p xmlns:a="http://schemas.openxmlformats.org/drawingml/2006/main">
          <a:pPr algn="ctr"/>
          <a:r>
            <a:rPr lang="ru-RU" sz="1200" b="1" dirty="0" smtClean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Управление кадрового обеспечения и муниципальной службы</a:t>
          </a:r>
          <a:endParaRPr lang="ru-RU" sz="1200" b="1" dirty="0">
            <a:ln w="0"/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0.30704</cdr:x>
      <cdr:y>0</cdr:y>
    </cdr:from>
    <cdr:to>
      <cdr:x>0.37186</cdr:x>
      <cdr:y>1</cdr:y>
    </cdr:to>
    <cdr:sp macro="" textlink="">
      <cdr:nvSpPr>
        <cdr:cNvPr id="4" name="Блок-схема: альтернативный процесс 3"/>
        <cdr:cNvSpPr/>
      </cdr:nvSpPr>
      <cdr:spPr>
        <a:xfrm xmlns:a="http://schemas.openxmlformats.org/drawingml/2006/main">
          <a:off x="2051304" y="0"/>
          <a:ext cx="433013" cy="3853927"/>
        </a:xfrm>
        <a:prstGeom xmlns:a="http://schemas.openxmlformats.org/drawingml/2006/main" prst="flowChartAlternateProcess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vert270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dirty="0" smtClean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Кадровые службы</a:t>
          </a:r>
          <a:endParaRPr lang="ru-RU" sz="2000" dirty="0">
            <a:ln w="0"/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0.12677</cdr:x>
      <cdr:y>0.5</cdr:y>
    </cdr:from>
    <cdr:to>
      <cdr:x>0.30704</cdr:x>
      <cdr:y>0.5</cdr:y>
    </cdr:to>
    <cdr:cxnSp macro="">
      <cdr:nvCxnSpPr>
        <cdr:cNvPr id="10" name="Прямая со стрелкой 9"/>
        <cdr:cNvCxnSpPr>
          <a:endCxn xmlns:a="http://schemas.openxmlformats.org/drawingml/2006/main" id="4" idx="1"/>
        </cdr:cNvCxnSpPr>
      </cdr:nvCxnSpPr>
      <cdr:spPr>
        <a:xfrm xmlns:a="http://schemas.openxmlformats.org/drawingml/2006/main">
          <a:off x="846962" y="1926964"/>
          <a:ext cx="1204342" cy="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triangle"/>
          <a:tailEnd type="triangle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0.12381</cdr:x>
      <cdr:y>0.418</cdr:y>
    </cdr:from>
    <cdr:to>
      <cdr:x>0.31782</cdr:x>
      <cdr:y>0.5301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827168" y="1610926"/>
          <a:ext cx="129614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Формирование </a:t>
          </a:r>
        </a:p>
      </cdr:txBody>
    </cdr:sp>
  </cdr:relSizeAnchor>
  <cdr:relSizeAnchor xmlns:cdr="http://schemas.openxmlformats.org/drawingml/2006/chartDrawing">
    <cdr:from>
      <cdr:x>0.13459</cdr:x>
      <cdr:y>0.49273</cdr:y>
    </cdr:from>
    <cdr:to>
      <cdr:x>0.30704</cdr:x>
      <cdr:y>0.62352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899176" y="1898958"/>
          <a:ext cx="115212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к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адрового резерва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0.05914</cdr:x>
      <cdr:y>0.0003</cdr:y>
    </cdr:from>
    <cdr:to>
      <cdr:x>0.05914</cdr:x>
      <cdr:y>0.99721</cdr:y>
    </cdr:to>
    <cdr:cxnSp macro="">
      <cdr:nvCxnSpPr>
        <cdr:cNvPr id="20" name="Прямая соединительная линия 19"/>
        <cdr:cNvCxnSpPr/>
      </cdr:nvCxnSpPr>
      <cdr:spPr>
        <a:xfrm xmlns:a="http://schemas.openxmlformats.org/drawingml/2006/main" flipV="1">
          <a:off x="395120" y="1141"/>
          <a:ext cx="0" cy="384203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495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146" y="0"/>
            <a:ext cx="4302494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218"/>
            <a:ext cx="4302495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146" y="6456218"/>
            <a:ext cx="4302494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495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146" y="0"/>
            <a:ext cx="4302494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750" y="509588"/>
            <a:ext cx="45307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615" y="3228895"/>
            <a:ext cx="7942580" cy="30589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218"/>
            <a:ext cx="4302495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146" y="6456218"/>
            <a:ext cx="4302494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730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854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598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340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845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698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628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543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039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0644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497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8658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1855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0957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3279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0201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60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72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190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878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882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705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14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48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D4B4D-AEEA-4696-BF59-3AAA42E31135}" type="datetime1">
              <a:rPr lang="ru-RU" smtClean="0"/>
              <a:t>31.10.2018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04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84411-1D85-4485-897E-7B343FC6154E}" type="datetime1">
              <a:rPr lang="ru-RU" smtClean="0"/>
              <a:t>31.10.2018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90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DCA5F-9723-4C4C-A5ED-813874655D7D}" type="datetime1">
              <a:rPr lang="ru-RU" smtClean="0"/>
              <a:t>31.10.2018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60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ACE83-C84E-49AC-BEC8-8383FC9F1B8F}" type="datetime1">
              <a:rPr lang="ru-RU" smtClean="0"/>
              <a:t>31.10.2018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87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63758-F77E-4ECF-B377-C22CEFB5CD59}" type="datetime1">
              <a:rPr lang="ru-RU" smtClean="0"/>
              <a:t>31.10.2018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70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FDB90-FC13-438E-9DF0-5F9B71B5AF8A}" type="datetime1">
              <a:rPr lang="ru-RU" smtClean="0"/>
              <a:t>31.10.2018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30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18E6D-D501-49E1-BFFC-6E301CD311A8}" type="datetime1">
              <a:rPr lang="ru-RU" smtClean="0"/>
              <a:t>31.10.2018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81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34A30-D9F4-48AD-8A9F-AAA0D648A876}" type="datetime1">
              <a:rPr lang="ru-RU" smtClean="0"/>
              <a:t>31.10.2018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6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40C21-D0B3-4244-A4C9-AB4763D604B2}" type="datetime1">
              <a:rPr lang="ru-RU" smtClean="0"/>
              <a:t>31.10.2018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44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777A3-177E-44CD-A374-D3C50F2F57F1}" type="datetime1">
              <a:rPr lang="ru-RU" smtClean="0"/>
              <a:t>31.10.2018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57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99CDF-C808-4A19-8759-E0EB1BD6FBD1}" type="datetime1">
              <a:rPr lang="ru-RU" smtClean="0"/>
              <a:t>31.10.2018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25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F572A0-ABB9-41DD-9DE7-462D9C413A51}" type="datetime1">
              <a:rPr lang="ru-RU" smtClean="0"/>
              <a:t>31.10.2018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microsoft.com/office/2007/relationships/diagramDrawing" Target="../diagrams/drawing1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0.xml"/><Relationship Id="rId12" Type="http://schemas.openxmlformats.org/officeDocument/2006/relationships/diagramColors" Target="../diagrams/colors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11" Type="http://schemas.openxmlformats.org/officeDocument/2006/relationships/diagramQuickStyle" Target="../diagrams/quickStyle11.xml"/><Relationship Id="rId5" Type="http://schemas.openxmlformats.org/officeDocument/2006/relationships/diagramLayout" Target="../diagrams/layout10.xml"/><Relationship Id="rId10" Type="http://schemas.openxmlformats.org/officeDocument/2006/relationships/diagramLayout" Target="../diagrams/layout11.xml"/><Relationship Id="rId4" Type="http://schemas.openxmlformats.org/officeDocument/2006/relationships/diagramData" Target="../diagrams/data10.xml"/><Relationship Id="rId9" Type="http://schemas.openxmlformats.org/officeDocument/2006/relationships/diagramData" Target="../diagrams/data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0A58CF2-F933-4FE9-8B9C-8380BD8910E5}"/>
              </a:ext>
            </a:extLst>
          </p:cNvPr>
          <p:cNvSpPr/>
          <p:nvPr/>
        </p:nvSpPr>
        <p:spPr>
          <a:xfrm>
            <a:off x="-36512" y="200055"/>
            <a:ext cx="9144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0"/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городского округа </a:t>
            </a:r>
          </a:p>
          <a:p>
            <a:pPr algn="ctr">
              <a:defRPr/>
            </a:pPr>
            <a:r>
              <a:rPr lang="ru-RU" sz="2800" b="1" dirty="0">
                <a:ln w="0"/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Уфа Республики Башкортостан</a:t>
            </a:r>
          </a:p>
        </p:txBody>
      </p:sp>
      <p:pic>
        <p:nvPicPr>
          <p:cNvPr id="12" name="Рисунок 8">
            <a:extLst>
              <a:ext uri="{FF2B5EF4-FFF2-40B4-BE49-F238E27FC236}">
                <a16:creationId xmlns:a16="http://schemas.microsoft.com/office/drawing/2014/main" xmlns="" id="{161B34FC-6540-412D-83BF-9BF27CF6F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1369751"/>
            <a:ext cx="21621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D138062C-A889-43CD-9CBD-0B9883B59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3435846"/>
            <a:ext cx="6696744" cy="70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36000" rIns="72000" bIns="360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Формирование единой системы кадрового резерва на муниципальной службе </a:t>
            </a:r>
            <a:r>
              <a:rPr lang="ru-RU" altLang="ru-RU" sz="1800" b="1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в городе Уфе</a:t>
            </a:r>
            <a:endParaRPr lang="ru-RU" altLang="ru-RU" sz="1800" b="1" dirty="0">
              <a:solidFill>
                <a:schemeClr val="tx2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30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3"/>
          <a:srcRect r="870" b="-19944"/>
          <a:stretch/>
        </p:blipFill>
        <p:spPr bwMode="auto">
          <a:xfrm>
            <a:off x="432464" y="915566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9464" y="2066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этапы формирования </a:t>
            </a:r>
          </a:p>
          <a:p>
            <a:pPr algn="ctr"/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адрового резерва функционирования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30464" y="4688892"/>
            <a:ext cx="403192" cy="25400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9029" y="1073254"/>
            <a:ext cx="2271242" cy="648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Подбор кандидатов в состав резерва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19188" y="1869673"/>
            <a:ext cx="2752811" cy="11198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Рассмотрение и изучение документов личного дела, резюме, оценка кандидатур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(анализ деловых и личностных качеств)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54808" y="3145262"/>
            <a:ext cx="2625303" cy="9441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Согласование состава резерва с соответствующими заместителями главы Администрации ГО г. Уфа РБ</a:t>
            </a:r>
            <a:endParaRPr lang="ru-RU" sz="14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90430" y="4310847"/>
            <a:ext cx="4081969" cy="6320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списка кадрового резерва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24128" y="1434247"/>
            <a:ext cx="2448272" cy="142553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Утверждение кадрового резерва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 стрелкой 3"/>
          <p:cNvCxnSpPr/>
          <p:nvPr/>
        </p:nvCxnSpPr>
        <p:spPr>
          <a:xfrm rot="16200000" flipH="1">
            <a:off x="2280379" y="3146538"/>
            <a:ext cx="506606" cy="504054"/>
          </a:xfrm>
          <a:prstGeom prst="bentConnector3">
            <a:avLst>
              <a:gd name="adj1" fmla="val 100764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Стрелка вверх 23"/>
          <p:cNvSpPr/>
          <p:nvPr/>
        </p:nvSpPr>
        <p:spPr>
          <a:xfrm>
            <a:off x="6422363" y="3081258"/>
            <a:ext cx="1051801" cy="1008113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 стрелкой 3"/>
          <p:cNvCxnSpPr/>
          <p:nvPr/>
        </p:nvCxnSpPr>
        <p:spPr>
          <a:xfrm>
            <a:off x="3419872" y="4247708"/>
            <a:ext cx="504054" cy="379161"/>
          </a:xfrm>
          <a:prstGeom prst="bentConnector3">
            <a:avLst>
              <a:gd name="adj1" fmla="val -2911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 стрелкой 3"/>
          <p:cNvCxnSpPr/>
          <p:nvPr/>
        </p:nvCxnSpPr>
        <p:spPr>
          <a:xfrm rot="16200000" flipH="1">
            <a:off x="1114340" y="1930153"/>
            <a:ext cx="506606" cy="504054"/>
          </a:xfrm>
          <a:prstGeom prst="bentConnector3">
            <a:avLst>
              <a:gd name="adj1" fmla="val 100764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14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3"/>
          <a:srcRect r="870" b="-19944"/>
          <a:stretch/>
        </p:blipFill>
        <p:spPr bwMode="auto">
          <a:xfrm>
            <a:off x="432464" y="915566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9464" y="2066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критерии при подборе кандидатов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резерв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30464" y="4688892"/>
            <a:ext cx="403192" cy="25400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2702088"/>
              </p:ext>
            </p:extLst>
          </p:nvPr>
        </p:nvGraphicFramePr>
        <p:xfrm>
          <a:off x="3347864" y="1033973"/>
          <a:ext cx="5649241" cy="3908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64" y="1635646"/>
            <a:ext cx="3419456" cy="227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9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3"/>
          <a:srcRect r="870" b="-19944"/>
          <a:stretch/>
        </p:blipFill>
        <p:spPr bwMode="auto">
          <a:xfrm>
            <a:off x="432464" y="915566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27100"/>
            <a:ext cx="8273264" cy="612068"/>
          </a:xfrm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оценки эффективности и результативности деятельности муниципальных служащих Администрации 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 </a:t>
            </a: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Уфа РБ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88791298"/>
              </p:ext>
            </p:extLst>
          </p:nvPr>
        </p:nvGraphicFramePr>
        <p:xfrm>
          <a:off x="-108520" y="1122538"/>
          <a:ext cx="5472608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561763" y="1057320"/>
            <a:ext cx="3114694" cy="8973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документооборота;</a:t>
            </a:r>
          </a:p>
          <a:p>
            <a:pPr marL="285750" indent="-285750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оличество подготовки отчетов;</a:t>
            </a:r>
          </a:p>
          <a:p>
            <a:pPr marL="285750" indent="-285750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оличество проведенных мероприятий;</a:t>
            </a:r>
          </a:p>
          <a:p>
            <a:pPr marL="285750" indent="-285750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бъем выполняемой работы с учетом сложности и ответственности;</a:t>
            </a:r>
          </a:p>
          <a:p>
            <a:pPr marL="285750" indent="-285750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т.д.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61937" y="2005872"/>
            <a:ext cx="3114520" cy="18178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аличие жалоб граждан или организаций о нарушении их прав и законности;</a:t>
            </a:r>
          </a:p>
          <a:p>
            <a:pPr marL="285750" indent="-285750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аличие дисциплинарных взысканий;</a:t>
            </a:r>
          </a:p>
          <a:p>
            <a:pPr marL="285750" indent="-285750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арушение правил внутреннего трудового распорядка;</a:t>
            </a:r>
          </a:p>
          <a:p>
            <a:pPr marL="285750" indent="-285750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аличие нарушений, выявленных в ходе проверок;</a:t>
            </a:r>
          </a:p>
          <a:p>
            <a:pPr marL="285750" indent="-285750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опущенные ошибки при подготовке документов;</a:t>
            </a:r>
          </a:p>
          <a:p>
            <a:pPr marL="285750" indent="-285750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еры достижений поставленных целей;</a:t>
            </a:r>
          </a:p>
          <a:p>
            <a:pPr marL="285750" indent="-285750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остижение поставленных целей и задач;</a:t>
            </a:r>
          </a:p>
          <a:p>
            <a:pPr marL="285750" indent="-285750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т.д.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61762" y="3869955"/>
            <a:ext cx="3114695" cy="1072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аличие просроченных обращений граждан и организаций;</a:t>
            </a:r>
          </a:p>
          <a:p>
            <a:pPr marL="285750" indent="-285750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аличие просроченных согласований муниципальных правовых актов;</a:t>
            </a:r>
          </a:p>
          <a:p>
            <a:pPr marL="285750" indent="-285750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арушение сроков исполнения документов, поручений, планов работы;</a:t>
            </a:r>
          </a:p>
          <a:p>
            <a:pPr marL="285750" indent="-285750">
              <a:buFontTx/>
              <a:buChar char="-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и т.д.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27923" y="1506000"/>
            <a:ext cx="652679" cy="318289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800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endParaRPr lang="ru-RU" sz="2800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730464" y="4688892"/>
            <a:ext cx="403192" cy="25400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86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3"/>
          <a:srcRect r="870" b="-19944"/>
          <a:stretch/>
        </p:blipFill>
        <p:spPr bwMode="auto">
          <a:xfrm>
            <a:off x="432464" y="915566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161942" y="110364"/>
            <a:ext cx="184150" cy="58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 b="1">
              <a:latin typeface="Arial" charset="0"/>
            </a:endParaRPr>
          </a:p>
        </p:txBody>
      </p:sp>
      <p:sp>
        <p:nvSpPr>
          <p:cNvPr id="6" name="Text Box 40"/>
          <p:cNvSpPr txBox="1">
            <a:spLocks noChangeArrowheads="1"/>
          </p:cNvSpPr>
          <p:nvPr/>
        </p:nvSpPr>
        <p:spPr bwMode="auto">
          <a:xfrm>
            <a:off x="-41960" y="253944"/>
            <a:ext cx="9144000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36000" rIns="72000" bIns="3600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latin typeface="Arial" charset="0"/>
              </a:rPr>
              <a:t>Кадровый резерв Развития</a:t>
            </a:r>
            <a:endParaRPr lang="en-US" sz="2800" b="1" kern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1442844" y="4866098"/>
            <a:ext cx="4377246" cy="73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 sz="2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4653522" y="4551260"/>
            <a:ext cx="4414474" cy="73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 sz="2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30464" y="4688892"/>
            <a:ext cx="403192" cy="25400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78370876"/>
              </p:ext>
            </p:extLst>
          </p:nvPr>
        </p:nvGraphicFramePr>
        <p:xfrm>
          <a:off x="795178" y="1110977"/>
          <a:ext cx="7716688" cy="4155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976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3"/>
          <a:srcRect r="870" b="-19944"/>
          <a:stretch/>
        </p:blipFill>
        <p:spPr bwMode="auto">
          <a:xfrm>
            <a:off x="432464" y="915566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161942" y="110364"/>
            <a:ext cx="184150" cy="58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 b="1">
              <a:latin typeface="Arial" charset="0"/>
            </a:endParaRPr>
          </a:p>
        </p:txBody>
      </p:sp>
      <p:sp>
        <p:nvSpPr>
          <p:cNvPr id="6" name="Text Box 40"/>
          <p:cNvSpPr txBox="1">
            <a:spLocks noChangeArrowheads="1"/>
          </p:cNvSpPr>
          <p:nvPr/>
        </p:nvSpPr>
        <p:spPr bwMode="auto">
          <a:xfrm>
            <a:off x="-41960" y="38500"/>
            <a:ext cx="9144000" cy="93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36000" rIns="72000" bIns="36000" anchor="ctr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конкурса на включение в кадровый </a:t>
            </a:r>
            <a:endParaRPr lang="ru-RU" sz="2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 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730464" y="4688892"/>
            <a:ext cx="403192" cy="25400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160505724"/>
              </p:ext>
            </p:extLst>
          </p:nvPr>
        </p:nvGraphicFramePr>
        <p:xfrm>
          <a:off x="539552" y="1033973"/>
          <a:ext cx="5238577" cy="3463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Развернутая стрелка 12"/>
          <p:cNvSpPr/>
          <p:nvPr/>
        </p:nvSpPr>
        <p:spPr>
          <a:xfrm>
            <a:off x="1574707" y="1563638"/>
            <a:ext cx="1242057" cy="75206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16264"/>
              <a:gd name="adj5" fmla="val 58085"/>
            </a:avLst>
          </a:prstGeom>
          <a:solidFill>
            <a:srgbClr val="03B3BA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Развернутая стрелка 13"/>
          <p:cNvSpPr/>
          <p:nvPr/>
        </p:nvSpPr>
        <p:spPr>
          <a:xfrm>
            <a:off x="3305904" y="1161611"/>
            <a:ext cx="1224136" cy="68992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16264"/>
              <a:gd name="adj5" fmla="val 58085"/>
            </a:avLst>
          </a:prstGeom>
          <a:solidFill>
            <a:srgbClr val="33CC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40152" y="1146754"/>
            <a:ext cx="2310424" cy="9361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Конкурсная комиссия в отношении всех конкурсантов вправе принять решение о проведении дополнительного этапа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конкурса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576707" y="2654217"/>
            <a:ext cx="1335543" cy="644759"/>
            <a:chOff x="4403328" y="3191"/>
            <a:chExt cx="3393281" cy="103495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403328" y="3191"/>
              <a:ext cx="3393281" cy="10349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4403328" y="3191"/>
              <a:ext cx="3393281" cy="10349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Собеседование с профессиональным психологом</a:t>
              </a:r>
              <a:endParaRPr lang="ru-RU" sz="105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275695" y="2236724"/>
            <a:ext cx="1037854" cy="570209"/>
            <a:chOff x="4403328" y="2921413"/>
            <a:chExt cx="3393281" cy="103495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4403328" y="2921413"/>
              <a:ext cx="3393281" cy="10349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4403328" y="2921413"/>
              <a:ext cx="3393281" cy="10349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Метод групповой дискуссии</a:t>
              </a:r>
              <a:endParaRPr lang="ru-RU" sz="105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644008" y="3870335"/>
            <a:ext cx="2268242" cy="990550"/>
            <a:chOff x="4403328" y="1462302"/>
            <a:chExt cx="3393281" cy="103495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4403328" y="1462302"/>
              <a:ext cx="3393281" cy="10349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4403328" y="1462302"/>
              <a:ext cx="3393281" cy="10349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Прохождение тестирования с использованием методики оценки базовых личностных компетенций и системы оценки деловых и личных качеств претендентов</a:t>
              </a:r>
              <a:endParaRPr lang="ru-RU" sz="105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7275695" y="3285609"/>
            <a:ext cx="1335543" cy="960393"/>
            <a:chOff x="4403328" y="4380524"/>
            <a:chExt cx="3393281" cy="103495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4403328" y="4380524"/>
              <a:ext cx="3393281" cy="10349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4403328" y="4380524"/>
              <a:ext cx="3393281" cy="10349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Выполнение творческих заданий либо проектов, рефератов программ и т.п.</a:t>
              </a:r>
              <a:endParaRPr lang="ru-RU" sz="105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Прямая соединительная линия 6"/>
          <p:cNvCxnSpPr>
            <a:stCxn id="15" idx="2"/>
          </p:cNvCxnSpPr>
          <p:nvPr/>
        </p:nvCxnSpPr>
        <p:spPr>
          <a:xfrm>
            <a:off x="7095364" y="2082858"/>
            <a:ext cx="0" cy="2733034"/>
          </a:xfrm>
          <a:prstGeom prst="line">
            <a:avLst/>
          </a:prstGeom>
          <a:ln>
            <a:noFill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4644008" y="4808959"/>
            <a:ext cx="245135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095364" y="4246002"/>
            <a:ext cx="151587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5576707" y="3285609"/>
            <a:ext cx="1518657" cy="1336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095364" y="2806933"/>
            <a:ext cx="136506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>
            <a:stCxn id="15" idx="2"/>
          </p:cNvCxnSpPr>
          <p:nvPr/>
        </p:nvCxnSpPr>
        <p:spPr>
          <a:xfrm>
            <a:off x="7095364" y="2082858"/>
            <a:ext cx="0" cy="273303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21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3"/>
          <a:srcRect r="870" b="-19944"/>
          <a:stretch/>
        </p:blipFill>
        <p:spPr bwMode="auto">
          <a:xfrm>
            <a:off x="432464" y="915566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0" y="24461"/>
            <a:ext cx="9133656" cy="93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36000" rIns="72000" bIns="36000" anchor="ctr"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кандидатов вошедших в </a:t>
            </a:r>
            <a:endParaRPr lang="ru-RU" sz="2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 развития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903303557"/>
              </p:ext>
            </p:extLst>
          </p:nvPr>
        </p:nvGraphicFramePr>
        <p:xfrm>
          <a:off x="459468" y="1027896"/>
          <a:ext cx="8243992" cy="3945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730464" y="4688892"/>
            <a:ext cx="403192" cy="25400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86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3"/>
          <a:srcRect r="870" b="-19944"/>
          <a:stretch/>
        </p:blipFill>
        <p:spPr bwMode="auto">
          <a:xfrm>
            <a:off x="432464" y="915566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0" y="236253"/>
            <a:ext cx="9112250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36000" rIns="72000" bIns="3600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Категории участников конкурса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Схема 31"/>
          <p:cNvGraphicFramePr/>
          <p:nvPr>
            <p:extLst>
              <p:ext uri="{D42A27DB-BD31-4B8C-83A1-F6EECF244321}">
                <p14:modId xmlns:p14="http://schemas.microsoft.com/office/powerpoint/2010/main" val="767908346"/>
              </p:ext>
            </p:extLst>
          </p:nvPr>
        </p:nvGraphicFramePr>
        <p:xfrm>
          <a:off x="683568" y="1177369"/>
          <a:ext cx="5348814" cy="3638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2680973185"/>
              </p:ext>
            </p:extLst>
          </p:nvPr>
        </p:nvGraphicFramePr>
        <p:xfrm>
          <a:off x="6156176" y="843558"/>
          <a:ext cx="251611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730464" y="4688892"/>
            <a:ext cx="403192" cy="25400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73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3"/>
          <a:srcRect r="870" b="-19944"/>
          <a:stretch/>
        </p:blipFill>
        <p:spPr bwMode="auto">
          <a:xfrm>
            <a:off x="432464" y="915566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0" y="82365"/>
            <a:ext cx="9112250" cy="81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36000" rIns="72000" bIns="3600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количестве муниципальных служащих назначенных на должности из кадрового резерва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911918"/>
              </p:ext>
            </p:extLst>
          </p:nvPr>
        </p:nvGraphicFramePr>
        <p:xfrm>
          <a:off x="827584" y="1131590"/>
          <a:ext cx="7560840" cy="33022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2808312"/>
                <a:gridCol w="3960440"/>
              </a:tblGrid>
              <a:tr h="507112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муниципальных</a:t>
                      </a:r>
                      <a:r>
                        <a:rPr lang="ru-RU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служащих городского округа город Уфа РБ, назначенных на должности из кадрового резерва (чел.)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9015">
                <a:tc vMerge="1"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резерва развития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резерва функционирования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901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901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901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901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901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901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96597"/>
              </p:ext>
            </p:extLst>
          </p:nvPr>
        </p:nvGraphicFramePr>
        <p:xfrm>
          <a:off x="827584" y="4443958"/>
          <a:ext cx="756084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2808312"/>
                <a:gridCol w="3960440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730464" y="4688892"/>
            <a:ext cx="403192" cy="25400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2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3"/>
          <a:srcRect r="870" b="-19944"/>
          <a:stretch/>
        </p:blipFill>
        <p:spPr bwMode="auto">
          <a:xfrm>
            <a:off x="432464" y="915566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35496" y="406057"/>
            <a:ext cx="9133656" cy="20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Цели разработки и внедрения модуля </a:t>
            </a:r>
          </a:p>
          <a:p>
            <a:pPr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altLang="ru-RU" sz="28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</a:t>
            </a:r>
            <a:r>
              <a:rPr lang="ru-RU" altLang="ru-RU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езерв»</a:t>
            </a:r>
            <a:endParaRPr lang="ru-RU" altLang="ru-RU" sz="2800" b="1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730464" y="4688892"/>
            <a:ext cx="403192" cy="25400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09B6EAF-A5C2-4660-9E2E-9197C6434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41" y="1058356"/>
            <a:ext cx="3600000" cy="225256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49B2A23-82B4-44E2-9FE4-9698EFFA3168}"/>
              </a:ext>
            </a:extLst>
          </p:cNvPr>
          <p:cNvSpPr txBox="1"/>
          <p:nvPr/>
        </p:nvSpPr>
        <p:spPr>
          <a:xfrm>
            <a:off x="3995936" y="1280608"/>
            <a:ext cx="4572440" cy="38628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41338" indent="-363538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сроков и своевременное удовлетворение потребности в кадрах в органах местного самоуправления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363538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Автоматизация поиска необходимых кандидатов из числа лиц, зачисленных в резерв из базы данных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22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3"/>
          <a:srcRect r="870" b="-19944"/>
          <a:stretch/>
        </p:blipFill>
        <p:spPr bwMode="auto">
          <a:xfrm>
            <a:off x="432464" y="915566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-2734" y="200882"/>
            <a:ext cx="9146734" cy="584200"/>
          </a:xfrm>
        </p:spPr>
        <p:txBody>
          <a:bodyPr/>
          <a:lstStyle/>
          <a:p>
            <a:pPr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Задачи, решаемые внедрением модуля </a:t>
            </a:r>
            <a:br>
              <a:rPr lang="ru-RU" altLang="ru-RU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altLang="ru-RU" sz="28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</a:t>
            </a:r>
            <a:r>
              <a:rPr lang="ru-RU" altLang="ru-RU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езерв»</a:t>
            </a:r>
            <a:endParaRPr lang="ru-RU" altLang="ru-RU" sz="2800" b="1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30464" y="4688892"/>
            <a:ext cx="403192" cy="25400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C91FAD1-4B1E-4A9C-BF2C-91D14E8F20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93">
            <a:off x="710617" y="1409723"/>
            <a:ext cx="2700000" cy="2892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39D496C-2212-48AE-98CE-1549B02D931B}"/>
              </a:ext>
            </a:extLst>
          </p:cNvPr>
          <p:cNvSpPr txBox="1"/>
          <p:nvPr/>
        </p:nvSpPr>
        <p:spPr>
          <a:xfrm>
            <a:off x="3923928" y="1164457"/>
            <a:ext cx="4644448" cy="34581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41338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базы данных о кандидатах отвечающих квалификационным требованиям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списка лиц по соответствующей отрасли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Оперативные кадровые ротации внутреннего резерва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22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3"/>
          <a:srcRect r="870" b="-19944"/>
          <a:stretch/>
        </p:blipFill>
        <p:spPr bwMode="auto">
          <a:xfrm>
            <a:off x="432464" y="915566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748464" y="4688892"/>
            <a:ext cx="385192" cy="25400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B37312F-5763-4DDB-9EEF-D428F4B7E510}"/>
              </a:ext>
            </a:extLst>
          </p:cNvPr>
          <p:cNvSpPr/>
          <p:nvPr/>
        </p:nvSpPr>
        <p:spPr>
          <a:xfrm>
            <a:off x="-1620688" y="267494"/>
            <a:ext cx="1216818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 dirty="0" smtClean="0">
                <a:ln w="0"/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Цели и задачи проекта</a:t>
            </a:r>
            <a:endParaRPr lang="ru-RU" altLang="ru-RU" sz="2800" b="1" dirty="0">
              <a:ln w="0"/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00848388"/>
              </p:ext>
            </p:extLst>
          </p:nvPr>
        </p:nvGraphicFramePr>
        <p:xfrm>
          <a:off x="683568" y="1128094"/>
          <a:ext cx="7834676" cy="3814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9782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3"/>
          <a:srcRect r="870" b="-19944"/>
          <a:stretch/>
        </p:blipFill>
        <p:spPr bwMode="auto">
          <a:xfrm>
            <a:off x="432464" y="915566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-2734" y="200882"/>
            <a:ext cx="9146734" cy="584200"/>
          </a:xfrm>
        </p:spPr>
        <p:txBody>
          <a:bodyPr/>
          <a:lstStyle/>
          <a:p>
            <a:pPr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Преимущества автоматизации </a:t>
            </a:r>
            <a:br>
              <a:rPr lang="ru-RU" altLang="ru-RU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сбора информации о кандидатах</a:t>
            </a:r>
            <a:endParaRPr lang="ru-RU" altLang="ru-RU" sz="2800" b="1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30464" y="4688892"/>
            <a:ext cx="403192" cy="25400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7614"/>
            <a:ext cx="2195320" cy="2927093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68E651D-4507-4A23-BC63-C47F152B42FE}"/>
              </a:ext>
            </a:extLst>
          </p:cNvPr>
          <p:cNvSpPr/>
          <p:nvPr/>
        </p:nvSpPr>
        <p:spPr>
          <a:xfrm>
            <a:off x="3275856" y="1051928"/>
            <a:ext cx="5331375" cy="38909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</a:rPr>
              <a:t>Прост </a:t>
            </a:r>
            <a:r>
              <a:rPr lang="ru-RU" sz="2000" dirty="0">
                <a:solidFill>
                  <a:schemeClr val="tx2"/>
                </a:solidFill>
              </a:rPr>
              <a:t>и </a:t>
            </a:r>
            <a:r>
              <a:rPr lang="ru-RU" sz="2000" dirty="0" smtClean="0">
                <a:solidFill>
                  <a:schemeClr val="tx2"/>
                </a:solidFill>
              </a:rPr>
              <a:t>объективен  в поиске кандидата по заданным параметрам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</a:rPr>
              <a:t>Анализ сведений не требует специальных навыков или </a:t>
            </a:r>
            <a:r>
              <a:rPr lang="ru-RU" sz="2000" dirty="0" smtClean="0">
                <a:solidFill>
                  <a:schemeClr val="tx2"/>
                </a:solidFill>
              </a:rPr>
              <a:t>подготовки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</a:rPr>
              <a:t>Инструментарий подвержен автоматизации и оптимизации через применение информационных </a:t>
            </a:r>
            <a:r>
              <a:rPr lang="ru-RU" sz="2000" dirty="0" smtClean="0">
                <a:solidFill>
                  <a:schemeClr val="tx2"/>
                </a:solidFill>
              </a:rPr>
              <a:t>технологий</a:t>
            </a:r>
            <a:endParaRPr lang="ru-RU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63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3"/>
          <a:srcRect r="870" b="-19944"/>
          <a:stretch/>
        </p:blipFill>
        <p:spPr bwMode="auto">
          <a:xfrm>
            <a:off x="432464" y="915566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9716" y="19548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Пример работы модуля «Резерв»</a:t>
            </a:r>
            <a:endParaRPr lang="ru-RU" altLang="ru-RU" sz="2800" b="1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30464" y="4688892"/>
            <a:ext cx="403192" cy="25400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64" y="1610061"/>
            <a:ext cx="8182000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7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3"/>
          <a:srcRect r="870" b="-19944"/>
          <a:stretch/>
        </p:blipFill>
        <p:spPr bwMode="auto">
          <a:xfrm>
            <a:off x="432464" y="915566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8730464" y="4688892"/>
            <a:ext cx="403192" cy="25400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0344" y="26749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Пример работы модуля «Резерв»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68" y="1386774"/>
            <a:ext cx="8100392" cy="264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8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3"/>
          <a:srcRect r="870" b="-19944"/>
          <a:stretch/>
        </p:blipFill>
        <p:spPr bwMode="auto">
          <a:xfrm>
            <a:off x="432464" y="915566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-10344" y="26749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Пример работы модуля «Резерв»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730464" y="4688892"/>
            <a:ext cx="403192" cy="25400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26" y="1033973"/>
            <a:ext cx="7305676" cy="39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0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3"/>
          <a:srcRect r="870" b="-19944"/>
          <a:stretch/>
        </p:blipFill>
        <p:spPr bwMode="auto">
          <a:xfrm>
            <a:off x="432464" y="915566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730464" y="4688892"/>
            <a:ext cx="403192" cy="25400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344" y="26749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Пример работы модуля «Резерв»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50655"/>
            <a:ext cx="5772783" cy="2665161"/>
          </a:xfrm>
          <a:prstGeom prst="rect">
            <a:avLst/>
          </a:prstGeom>
        </p:spPr>
      </p:pic>
      <p:cxnSp>
        <p:nvCxnSpPr>
          <p:cNvPr id="4" name="Соединительная линия уступом 3"/>
          <p:cNvCxnSpPr/>
          <p:nvPr/>
        </p:nvCxnSpPr>
        <p:spPr>
          <a:xfrm>
            <a:off x="4474786" y="1557814"/>
            <a:ext cx="0" cy="10801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3"/>
          <p:cNvCxnSpPr/>
          <p:nvPr/>
        </p:nvCxnSpPr>
        <p:spPr>
          <a:xfrm>
            <a:off x="4798868" y="1561499"/>
            <a:ext cx="4017" cy="10801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3"/>
          <p:cNvCxnSpPr/>
          <p:nvPr/>
        </p:nvCxnSpPr>
        <p:spPr>
          <a:xfrm>
            <a:off x="5133202" y="1557814"/>
            <a:ext cx="0" cy="10801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307258" y="1151650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4008" y="1163528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80758" y="1168733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35664" y="1563638"/>
            <a:ext cx="229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Снятие с резерва 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функция снятия кандидата с резерва;</a:t>
            </a:r>
          </a:p>
          <a:p>
            <a:pPr marL="228600" indent="-228600">
              <a:buAutoNum type="arabicPeriod"/>
            </a:pPr>
            <a:endParaRPr lang="ru-RU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личное дело 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создается карточка работника, в которую из карточки Кандидата копируются данные;</a:t>
            </a:r>
          </a:p>
          <a:p>
            <a:pPr marL="228600" indent="-228600">
              <a:buFont typeface="+mj-lt"/>
              <a:buAutoNum type="arabicPeriod"/>
            </a:pPr>
            <a:endParaRPr lang="ru-RU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Справка – объективка 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функция формирования справки – объективки для выбранного кандидата.</a:t>
            </a:r>
            <a:endParaRPr lang="ru-RU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11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3"/>
          <a:srcRect r="870" b="-19944"/>
          <a:stretch/>
        </p:blipFill>
        <p:spPr bwMode="auto">
          <a:xfrm>
            <a:off x="432464" y="915566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25339" y="274496"/>
            <a:ext cx="9112250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36000" rIns="72000" bIns="36000"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АИС</a:t>
            </a:r>
            <a:endParaRPr lang="ru-RU" sz="2800" b="1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30464" y="4688892"/>
            <a:ext cx="403192" cy="25400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4611" y="2545524"/>
            <a:ext cx="2332839" cy="5366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полный контроль за происходящим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1213" y="3313722"/>
            <a:ext cx="2332838" cy="9025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возможность принимать управленческие решения на основе полной и достоверной информации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77779" y="2545524"/>
            <a:ext cx="2640849" cy="5366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инструмент автоматизации рутинных задач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4611" y="1621468"/>
            <a:ext cx="2332839" cy="620643"/>
          </a:xfrm>
          <a:prstGeom prst="roundRect">
            <a:avLst>
              <a:gd name="adj" fmla="val 765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Руководству: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54140" y="1621468"/>
            <a:ext cx="2594416" cy="620643"/>
          </a:xfrm>
          <a:prstGeom prst="roundRect">
            <a:avLst>
              <a:gd name="adj" fmla="val 765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Муниципальному служащему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66394" y="1621468"/>
            <a:ext cx="2428800" cy="620643"/>
          </a:xfrm>
          <a:prstGeom prst="roundRect">
            <a:avLst>
              <a:gd name="adj" fmla="val 952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Кадровой службе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70114" y="2545524"/>
            <a:ext cx="2601978" cy="6742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Возможность в любой момент быстро получить необходимую информацию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77777" y="3313722"/>
            <a:ext cx="2640850" cy="4821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минимизация затрат рабочего времени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177777" y="4027482"/>
            <a:ext cx="2640850" cy="4884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повышение эффективности работы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286565" y="1081499"/>
            <a:ext cx="84232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Автоматизация предоставляет</a:t>
            </a:r>
            <a:r>
              <a:rPr lang="ru-RU" altLang="ru-RU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ru-RU" altLang="ru-RU" sz="2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768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3"/>
          <a:srcRect r="870" b="-19944"/>
          <a:stretch/>
        </p:blipFill>
        <p:spPr bwMode="auto">
          <a:xfrm>
            <a:off x="432464" y="915566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25339" y="274496"/>
            <a:ext cx="9112250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36000" rIns="72000" bIns="36000"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АИС</a:t>
            </a:r>
            <a:endParaRPr lang="ru-RU" sz="2800" b="1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30464" y="4688892"/>
            <a:ext cx="403192" cy="25400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5472" y="1047318"/>
            <a:ext cx="8171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ru-RU" altLang="ru-RU" sz="16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Внедрение информационных систем позволяет работать в едином информационном пространстве, быстро получать достоверную информацию. </a:t>
            </a:r>
            <a:endParaRPr lang="ru-RU" altLang="ru-RU" sz="1600" dirty="0" smtClean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buNone/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Оперативно </a:t>
            </a:r>
            <a:r>
              <a:rPr lang="ru-RU" altLang="ru-RU" sz="16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планировать и контролировать основные процессы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17068" y="2038113"/>
            <a:ext cx="7128792" cy="2650779"/>
          </a:xfrm>
          <a:prstGeom prst="roundRect">
            <a:avLst>
              <a:gd name="adj" fmla="val 293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177800" lvl="0" algn="ctr">
              <a:spcAft>
                <a:spcPts val="1200"/>
              </a:spcAft>
            </a:pPr>
            <a:r>
              <a:rPr lang="ru-RU" alt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520700" lvl="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позволяет минимизировать затраты рабочего времени и  добиться снижения трудоемкости и повышения эффективности кадровой работы;</a:t>
            </a:r>
          </a:p>
          <a:p>
            <a:pPr marL="541338" lvl="0" indent="-363538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минимизируется 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ошибок  за счет сосредоточения процедуры в одних </a:t>
            </a:r>
            <a:r>
              <a:rPr lang="ru-RU" alt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руках;</a:t>
            </a:r>
          </a:p>
          <a:p>
            <a:pPr marL="541338" indent="-363538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достигается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достоверность и сохранность кадровой информации, полнота и оперативность её получения.</a:t>
            </a:r>
          </a:p>
          <a:p>
            <a:pPr marL="177800" algn="just">
              <a:spcAft>
                <a:spcPts val="1200"/>
              </a:spcAft>
            </a:pPr>
            <a:endParaRPr lang="ru-RU" altLang="ru-RU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0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alt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24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0A58CF2-F933-4FE9-8B9C-8380BD8910E5}"/>
              </a:ext>
            </a:extLst>
          </p:cNvPr>
          <p:cNvSpPr/>
          <p:nvPr/>
        </p:nvSpPr>
        <p:spPr>
          <a:xfrm>
            <a:off x="-36512" y="200055"/>
            <a:ext cx="9144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0"/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городского округа </a:t>
            </a:r>
          </a:p>
          <a:p>
            <a:pPr algn="ctr">
              <a:defRPr/>
            </a:pPr>
            <a:r>
              <a:rPr lang="ru-RU" sz="2800" b="1" dirty="0">
                <a:ln w="0"/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Уфа Республики Башкортостан</a:t>
            </a:r>
          </a:p>
        </p:txBody>
      </p:sp>
      <p:pic>
        <p:nvPicPr>
          <p:cNvPr id="12" name="Рисунок 8">
            <a:extLst>
              <a:ext uri="{FF2B5EF4-FFF2-40B4-BE49-F238E27FC236}">
                <a16:creationId xmlns:a16="http://schemas.microsoft.com/office/drawing/2014/main" xmlns="" id="{161B34FC-6540-412D-83BF-9BF27CF6F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1369751"/>
            <a:ext cx="21621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D138062C-A889-43CD-9CBD-0B9883B59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242" y="3363838"/>
            <a:ext cx="9144000" cy="52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altLang="ru-RU" sz="2800" b="1" dirty="0">
              <a:solidFill>
                <a:schemeClr val="tx2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3"/>
          <a:srcRect r="870" b="-19944"/>
          <a:stretch/>
        </p:blipFill>
        <p:spPr bwMode="auto">
          <a:xfrm>
            <a:off x="432464" y="915566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748464" y="4688892"/>
            <a:ext cx="385192" cy="25400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161942" y="110364"/>
            <a:ext cx="184150" cy="58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 b="1">
              <a:latin typeface="Arial" charset="0"/>
            </a:endParaRPr>
          </a:p>
        </p:txBody>
      </p:sp>
      <p:sp>
        <p:nvSpPr>
          <p:cNvPr id="6" name="Text Box 40"/>
          <p:cNvSpPr txBox="1">
            <a:spLocks noChangeArrowheads="1"/>
          </p:cNvSpPr>
          <p:nvPr/>
        </p:nvSpPr>
        <p:spPr bwMode="auto">
          <a:xfrm>
            <a:off x="-41960" y="253944"/>
            <a:ext cx="9144000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36000" rIns="72000" bIns="36000" anchor="ctr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на муниципальную службу</a:t>
            </a: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1442844" y="4866098"/>
            <a:ext cx="4377246" cy="73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 sz="2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4653522" y="4551260"/>
            <a:ext cx="4414474" cy="73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 sz="22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313091255"/>
              </p:ext>
            </p:extLst>
          </p:nvPr>
        </p:nvGraphicFramePr>
        <p:xfrm>
          <a:off x="1726822" y="694565"/>
          <a:ext cx="672955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695400" y="1124744"/>
            <a:ext cx="996280" cy="35641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28544" y="1106189"/>
            <a:ext cx="853182" cy="3464915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ВАКАНТНАЯ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ДОЛЖНОСТЬ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22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51506149"/>
              </p:ext>
            </p:extLst>
          </p:nvPr>
        </p:nvGraphicFramePr>
        <p:xfrm>
          <a:off x="432464" y="960824"/>
          <a:ext cx="6680869" cy="3853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5"/>
          <p:cNvPicPr>
            <a:picLocks noChangeAspect="1" noChangeArrowheads="1"/>
          </p:cNvPicPr>
          <p:nvPr/>
        </p:nvPicPr>
        <p:blipFill rotWithShape="1">
          <a:blip r:embed="rId3"/>
          <a:srcRect r="870" b="-19944"/>
          <a:stretch/>
        </p:blipFill>
        <p:spPr bwMode="auto">
          <a:xfrm>
            <a:off x="432464" y="843558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748464" y="4688892"/>
            <a:ext cx="385192" cy="25400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-1141" y="267494"/>
            <a:ext cx="9112250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36000" rIns="72000" bIns="36000" anchor="ctr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Структуры </a:t>
            </a:r>
            <a:r>
              <a:rPr lang="ru-RU" alt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формирующие кадровый резерв</a:t>
            </a:r>
            <a:endParaRPr lang="ru-RU" alt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900747699"/>
              </p:ext>
            </p:extLst>
          </p:nvPr>
        </p:nvGraphicFramePr>
        <p:xfrm>
          <a:off x="3000222" y="843558"/>
          <a:ext cx="5748242" cy="4161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0254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3"/>
          <a:srcRect r="870" b="-19944"/>
          <a:stretch/>
        </p:blipFill>
        <p:spPr bwMode="auto">
          <a:xfrm>
            <a:off x="432464" y="915566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748464" y="4688892"/>
            <a:ext cx="385192" cy="25400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B37312F-5763-4DDB-9EEF-D428F4B7E510}"/>
              </a:ext>
            </a:extLst>
          </p:cNvPr>
          <p:cNvSpPr/>
          <p:nvPr/>
        </p:nvSpPr>
        <p:spPr>
          <a:xfrm>
            <a:off x="-1548680" y="267494"/>
            <a:ext cx="1216818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Информация о  нормативных правовых актах</a:t>
            </a:r>
            <a:endParaRPr lang="ru-RU" altLang="ru-RU" sz="2800" b="1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2DFB407-0478-401B-B26E-07E19DE37E3E}"/>
              </a:ext>
            </a:extLst>
          </p:cNvPr>
          <p:cNvSpPr txBox="1"/>
          <p:nvPr/>
        </p:nvSpPr>
        <p:spPr>
          <a:xfrm>
            <a:off x="432464" y="1419622"/>
            <a:ext cx="8061523" cy="37840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41338" indent="-363538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Администрации ГО г. Уфа РБ «Об утверждении Положения о порядке формирования кадрового резерва на муниципальной службе Администрации городского округа город Уфа Республики Башкортостан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от </a:t>
            </a:r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27.03.2017 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№ 338;</a:t>
            </a:r>
            <a:endParaRPr lang="ru-RU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363538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главы Администрации ГО г. Уфа РБ «О внедрении и эксплуатации единой городской системы  ведения реестра муниципальных служащих «Реестр муниципальных служащих 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 16.02.2009 г. № </a:t>
            </a:r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614;   </a:t>
            </a:r>
          </a:p>
          <a:p>
            <a:pPr marL="541338" indent="-363538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 порядке формирования кадрового резерва на муниципальной службе в городском округе город Уфа Республики Башкортостан, утвержденное постановлением главы Администрации ГО г. Уфа РБ от 22.12.2009 г. № </a:t>
            </a:r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6403</a:t>
            </a:r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41338" indent="-363538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 Администрации ГО г. Уфа РБ от 25.09.2017 г. №</a:t>
            </a:r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462-рк.</a:t>
            </a:r>
            <a:endParaRPr lang="ru-RU" sz="1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363538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15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3"/>
          <a:srcRect r="870" b="-19944"/>
          <a:stretch/>
        </p:blipFill>
        <p:spPr bwMode="auto">
          <a:xfrm>
            <a:off x="391701" y="902502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748464" y="4688892"/>
            <a:ext cx="385192" cy="25400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27228"/>
            <a:ext cx="9137589" cy="93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36000" rIns="72000" bIns="36000" anchor="ctr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резерва на муниципальной службе</a:t>
            </a:r>
            <a:endParaRPr lang="ru-RU" alt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546034" y="1099445"/>
            <a:ext cx="2503926" cy="434080"/>
          </a:xfrm>
          <a:prstGeom prst="downArrowCallou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Резерв функционирования</a:t>
            </a: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5671330" y="1087482"/>
            <a:ext cx="3018370" cy="669969"/>
          </a:xfrm>
          <a:prstGeom prst="downArrowCallou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Резерв развития (по отраслям без закрепления к конкретной должности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68234" y="1589993"/>
            <a:ext cx="2054191" cy="57990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Высшие, главные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 ведущие группы должностей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58423" y="1879943"/>
            <a:ext cx="1844184" cy="53249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Старшая и младшая группа должностей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Выноска со стрелкой вверх 15"/>
          <p:cNvSpPr/>
          <p:nvPr/>
        </p:nvSpPr>
        <p:spPr>
          <a:xfrm>
            <a:off x="530829" y="2250001"/>
            <a:ext cx="2519131" cy="2278770"/>
          </a:xfrm>
          <a:prstGeom prst="upArrowCallou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Формируется на основе:</a:t>
            </a:r>
          </a:p>
          <a:p>
            <a:pPr marL="285750" indent="-285750">
              <a:buFontTx/>
              <a:buChar char="-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Рекомендаций аттестационных и конкурсных комиссий</a:t>
            </a:r>
          </a:p>
          <a:p>
            <a:pPr marL="285750" indent="-285750">
              <a:buFontTx/>
              <a:buChar char="-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Самовыдвижение кандидатов</a:t>
            </a:r>
          </a:p>
          <a:p>
            <a:pPr marL="285750" indent="-285750">
              <a:buFontTx/>
              <a:buChar char="-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Рекомендации рук. Предприятий, учреждений, общественных организаций и политических партий. 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Выноска со стрелкой вверх 16"/>
          <p:cNvSpPr/>
          <p:nvPr/>
        </p:nvSpPr>
        <p:spPr>
          <a:xfrm>
            <a:off x="5671330" y="2479009"/>
            <a:ext cx="3018370" cy="692579"/>
          </a:xfrm>
          <a:prstGeom prst="upArrowCallou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Формируется на конкурсной основе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 раз в 3 года 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Выноска со стрелкой вверх 17"/>
          <p:cNvSpPr/>
          <p:nvPr/>
        </p:nvSpPr>
        <p:spPr>
          <a:xfrm>
            <a:off x="530829" y="4587974"/>
            <a:ext cx="2529003" cy="354918"/>
          </a:xfrm>
          <a:prstGeom prst="upArrowCallou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Зачислено в резерв 417 чел.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Выноска со стрелкой вверх 18"/>
          <p:cNvSpPr/>
          <p:nvPr/>
        </p:nvSpPr>
        <p:spPr>
          <a:xfrm>
            <a:off x="5672228" y="3259590"/>
            <a:ext cx="3018371" cy="718495"/>
          </a:xfrm>
          <a:prstGeom prst="upArrowCallou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Зачислено в резерв 267 чел.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92199" y="1099444"/>
            <a:ext cx="2315903" cy="94374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Пополнение резерва</a:t>
            </a:r>
          </a:p>
          <a:p>
            <a:pPr algn="ctr"/>
            <a:endParaRPr lang="ru-R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По результатам конкурса на вакантную должность</a:t>
            </a:r>
          </a:p>
          <a:p>
            <a:pPr marL="285750" indent="-285750">
              <a:buFontTx/>
              <a:buChar char="-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По результатам аттестации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192200" y="2703798"/>
            <a:ext cx="2315903" cy="223909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Исключение из резерва</a:t>
            </a:r>
          </a:p>
          <a:p>
            <a:pPr algn="ctr"/>
            <a:endParaRPr lang="ru-R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Назначение на должность</a:t>
            </a:r>
          </a:p>
          <a:p>
            <a:pPr marL="285750" indent="-285750">
              <a:buFontTx/>
              <a:buChar char="-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Увольнение по виновным основаниям</a:t>
            </a:r>
          </a:p>
          <a:p>
            <a:pPr marL="285750" indent="-285750">
              <a:buFontTx/>
              <a:buChar char="-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По заявлению гражданина (м/сл.)</a:t>
            </a:r>
          </a:p>
          <a:p>
            <a:pPr marL="285750" indent="-285750">
              <a:buFontTx/>
              <a:buChar char="-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Несоблюдение запретов и ограничений</a:t>
            </a:r>
          </a:p>
          <a:p>
            <a:pPr marL="285750" indent="-285750">
              <a:buFontTx/>
              <a:buChar char="-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аттестации</a:t>
            </a:r>
          </a:p>
          <a:p>
            <a:pPr marL="285750" indent="-285750">
              <a:buFontTx/>
              <a:buChar char="-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Состояние здоровья</a:t>
            </a:r>
          </a:p>
          <a:p>
            <a:pPr marL="285750" indent="-285750">
              <a:buFontTx/>
              <a:buChar char="-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Заявление руководителя</a:t>
            </a:r>
          </a:p>
          <a:p>
            <a:pPr marL="285750" indent="-285750">
              <a:buFontTx/>
              <a:buChar char="-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Предельный возраст</a:t>
            </a:r>
          </a:p>
        </p:txBody>
      </p:sp>
      <p:cxnSp>
        <p:nvCxnSpPr>
          <p:cNvPr id="30" name="Прямая соединительная линия 29"/>
          <p:cNvCxnSpPr>
            <a:stCxn id="20" idx="2"/>
            <a:endCxn id="21" idx="0"/>
          </p:cNvCxnSpPr>
          <p:nvPr/>
        </p:nvCxnSpPr>
        <p:spPr>
          <a:xfrm>
            <a:off x="4350151" y="2043187"/>
            <a:ext cx="1" cy="6606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/>
          <p:nvPr/>
        </p:nvCxnSpPr>
        <p:spPr>
          <a:xfrm flipV="1">
            <a:off x="4350151" y="1533525"/>
            <a:ext cx="1517993" cy="878912"/>
          </a:xfrm>
          <a:prstGeom prst="bentConnector3">
            <a:avLst>
              <a:gd name="adj1" fmla="val 100198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/>
          <p:nvPr/>
        </p:nvCxnSpPr>
        <p:spPr>
          <a:xfrm rot="10800000">
            <a:off x="2905944" y="1383440"/>
            <a:ext cx="1444208" cy="1028999"/>
          </a:xfrm>
          <a:prstGeom prst="bentConnector3">
            <a:avLst>
              <a:gd name="adj1" fmla="val 100124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Выноска со стрелкой вверх 21"/>
          <p:cNvSpPr/>
          <p:nvPr/>
        </p:nvSpPr>
        <p:spPr>
          <a:xfrm>
            <a:off x="5666351" y="4076346"/>
            <a:ext cx="3018371" cy="718495"/>
          </a:xfrm>
          <a:prstGeom prst="upArrowCallou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Приняли участие в конкурсе 590 чел.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4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3"/>
          <a:srcRect r="870" b="-19944"/>
          <a:stretch/>
        </p:blipFill>
        <p:spPr bwMode="auto">
          <a:xfrm>
            <a:off x="432464" y="915566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161942" y="110364"/>
            <a:ext cx="184150" cy="58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 b="1">
              <a:latin typeface="Arial" charset="0"/>
            </a:endParaRPr>
          </a:p>
        </p:txBody>
      </p:sp>
      <p:sp>
        <p:nvSpPr>
          <p:cNvPr id="6" name="Text Box 40"/>
          <p:cNvSpPr txBox="1">
            <a:spLocks noChangeArrowheads="1"/>
          </p:cNvSpPr>
          <p:nvPr/>
        </p:nvSpPr>
        <p:spPr bwMode="auto">
          <a:xfrm>
            <a:off x="-41960" y="38500"/>
            <a:ext cx="9144000" cy="93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36000" rIns="72000" bIns="36000" anchor="ctr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и источники формирования </a:t>
            </a:r>
            <a:endParaRPr lang="ru-RU" altLang="ru-RU" sz="2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кадрового </a:t>
            </a:r>
            <a:r>
              <a:rPr lang="ru-RU" alt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резерва</a:t>
            </a: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1442844" y="4866098"/>
            <a:ext cx="4377246" cy="73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 sz="2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4653522" y="4551260"/>
            <a:ext cx="4414474" cy="73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 sz="2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30464" y="4688892"/>
            <a:ext cx="403192" cy="25400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Куб 10"/>
          <p:cNvSpPr/>
          <p:nvPr/>
        </p:nvSpPr>
        <p:spPr>
          <a:xfrm>
            <a:off x="2788953" y="2560466"/>
            <a:ext cx="1916268" cy="673646"/>
          </a:xfrm>
          <a:prstGeom prst="cub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ВНУТРЕННИЙ РЕЗЕРВ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Куб 11"/>
          <p:cNvSpPr/>
          <p:nvPr/>
        </p:nvSpPr>
        <p:spPr>
          <a:xfrm>
            <a:off x="4557056" y="2571750"/>
            <a:ext cx="1959160" cy="673646"/>
          </a:xfrm>
          <a:prstGeom prst="cub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ВНЕШНИЙ РЕЗЕРВ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с двумя усеченными противолежащими углами 13"/>
          <p:cNvSpPr/>
          <p:nvPr/>
        </p:nvSpPr>
        <p:spPr>
          <a:xfrm>
            <a:off x="497267" y="1290437"/>
            <a:ext cx="3819087" cy="981121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Ctr="1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Создается из числа перспективных сотрудников с целью их продвижения на освободившиеся или созданные вышестоящие должности</a:t>
            </a:r>
          </a:p>
        </p:txBody>
      </p:sp>
      <p:sp>
        <p:nvSpPr>
          <p:cNvPr id="15" name="Прямоугольник с двумя усеченными противолежащими углами 14"/>
          <p:cNvSpPr/>
          <p:nvPr/>
        </p:nvSpPr>
        <p:spPr>
          <a:xfrm>
            <a:off x="497267" y="3540533"/>
            <a:ext cx="3930717" cy="1269073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Ctr="1"/>
          <a:lstStyle/>
          <a:p>
            <a:pPr algn="ctr">
              <a:spcBef>
                <a:spcPts val="600"/>
              </a:spcBef>
              <a:defRPr/>
            </a:pPr>
            <a:r>
              <a:rPr lang="ru-RU" sz="12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формирования</a:t>
            </a:r>
            <a:r>
              <a:rPr lang="ru-RU" sz="12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12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специалисты и руководители демонстрирующие желание развиваться и продвигаться по карьере, которые имеют соответствующее образование, знание и опыт</a:t>
            </a:r>
          </a:p>
        </p:txBody>
      </p:sp>
      <p:sp>
        <p:nvSpPr>
          <p:cNvPr id="16" name="Прямоугольник с двумя усеченными противолежащими углами 15"/>
          <p:cNvSpPr/>
          <p:nvPr/>
        </p:nvSpPr>
        <p:spPr>
          <a:xfrm>
            <a:off x="4988546" y="1287816"/>
            <a:ext cx="3516379" cy="983742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Ctr="1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Создается из сотрудников других организаций и выпускников учебных заведений </a:t>
            </a:r>
          </a:p>
        </p:txBody>
      </p:sp>
      <p:sp>
        <p:nvSpPr>
          <p:cNvPr id="17" name="Прямоугольник с двумя усеченными противолежащими углами 16"/>
          <p:cNvSpPr/>
          <p:nvPr/>
        </p:nvSpPr>
        <p:spPr>
          <a:xfrm>
            <a:off x="4988547" y="3540533"/>
            <a:ext cx="3516379" cy="1269073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Ctr="1"/>
          <a:lstStyle/>
          <a:p>
            <a:pPr algn="ctr">
              <a:spcBef>
                <a:spcPts val="600"/>
              </a:spcBef>
              <a:defRPr/>
            </a:pPr>
            <a:r>
              <a:rPr lang="ru-RU" sz="12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формирования</a:t>
            </a:r>
            <a:r>
              <a:rPr lang="ru-RU" sz="12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кандидаты, профессиональная специализация которых отвечает выдвинутым требованиям;</a:t>
            </a:r>
          </a:p>
          <a:p>
            <a:pPr algn="ctr">
              <a:buFont typeface="Wingdings" pitchFamily="2" charset="2"/>
              <a:buChar char="q"/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руководители разного уровня. </a:t>
            </a:r>
          </a:p>
        </p:txBody>
      </p:sp>
      <p:sp>
        <p:nvSpPr>
          <p:cNvPr id="9" name="Тройная стрелка влево/вправо/вверх 8"/>
          <p:cNvSpPr/>
          <p:nvPr/>
        </p:nvSpPr>
        <p:spPr>
          <a:xfrm rot="16200000">
            <a:off x="6516216" y="2447010"/>
            <a:ext cx="1008112" cy="864096"/>
          </a:xfrm>
          <a:prstGeom prst="leftRight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Тройная стрелка влево/вправо/вверх 17"/>
          <p:cNvSpPr/>
          <p:nvPr/>
        </p:nvSpPr>
        <p:spPr>
          <a:xfrm rot="5400000">
            <a:off x="1780841" y="2473997"/>
            <a:ext cx="1008112" cy="864096"/>
          </a:xfrm>
          <a:prstGeom prst="leftRight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19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3"/>
          <a:srcRect r="870" b="-19944"/>
          <a:stretch/>
        </p:blipFill>
        <p:spPr bwMode="auto">
          <a:xfrm>
            <a:off x="432464" y="915566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748464" y="4688892"/>
            <a:ext cx="385192" cy="25400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522" y="285109"/>
            <a:ext cx="9131134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36000" rIns="72000" bIns="36000" anchor="ctr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формирования резерва кадров</a:t>
            </a:r>
            <a:endParaRPr lang="ru-RU" alt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1033972"/>
            <a:ext cx="2676128" cy="7456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для включения в резерв развития</a:t>
            </a:r>
            <a:endParaRPr lang="ru-RU" sz="14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4048" y="1033972"/>
            <a:ext cx="3304614" cy="7456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Отбор кандидатов для включения в резерв функционирования</a:t>
            </a:r>
            <a:endParaRPr lang="ru-RU" sz="14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68465414"/>
              </p:ext>
            </p:extLst>
          </p:nvPr>
        </p:nvGraphicFramePr>
        <p:xfrm>
          <a:off x="1079612" y="2139702"/>
          <a:ext cx="7229050" cy="2403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4" name="Прямая со стрелкой 3"/>
          <p:cNvCxnSpPr>
            <a:stCxn id="7" idx="2"/>
          </p:cNvCxnSpPr>
          <p:nvPr/>
        </p:nvCxnSpPr>
        <p:spPr>
          <a:xfrm>
            <a:off x="2165648" y="1779661"/>
            <a:ext cx="0" cy="3600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8" idx="2"/>
          </p:cNvCxnSpPr>
          <p:nvPr/>
        </p:nvCxnSpPr>
        <p:spPr>
          <a:xfrm>
            <a:off x="6656355" y="1779661"/>
            <a:ext cx="0" cy="3600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03848" y="407403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Соединительная линия уступом 18"/>
          <p:cNvCxnSpPr/>
          <p:nvPr/>
        </p:nvCxnSpPr>
        <p:spPr>
          <a:xfrm rot="10800000" flipV="1">
            <a:off x="5076056" y="4173656"/>
            <a:ext cx="1656184" cy="100430"/>
          </a:xfrm>
          <a:prstGeom prst="bentConnector3">
            <a:avLst>
              <a:gd name="adj1" fmla="val 54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7" idx="1"/>
          </p:cNvCxnSpPr>
          <p:nvPr/>
        </p:nvCxnSpPr>
        <p:spPr>
          <a:xfrm>
            <a:off x="2165648" y="4173656"/>
            <a:ext cx="1038200" cy="100431"/>
          </a:xfrm>
          <a:prstGeom prst="bentConnector3">
            <a:avLst>
              <a:gd name="adj1" fmla="val 1166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57309" y="4623924"/>
            <a:ext cx="2970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Зачислен в кадровый резерв</a:t>
            </a: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96408" y="4591623"/>
            <a:ext cx="2722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Отказ в зачислении</a:t>
            </a: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Тройная стрелка влево/вправо/вверх 38"/>
          <p:cNvSpPr/>
          <p:nvPr/>
        </p:nvSpPr>
        <p:spPr>
          <a:xfrm>
            <a:off x="3721841" y="4454516"/>
            <a:ext cx="1080120" cy="468751"/>
          </a:xfrm>
          <a:prstGeom prst="leftRightUpArrow">
            <a:avLst>
              <a:gd name="adj1" fmla="val 29064"/>
              <a:gd name="adj2" fmla="val 25000"/>
              <a:gd name="adj3" fmla="val 25000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11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3"/>
          <a:srcRect r="870" b="-19944"/>
          <a:stretch/>
        </p:blipFill>
        <p:spPr bwMode="auto">
          <a:xfrm>
            <a:off x="432464" y="915566"/>
            <a:ext cx="8298000" cy="1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9464" y="195486"/>
            <a:ext cx="9144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5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Кадровый резерв Функционирования</a:t>
            </a:r>
            <a:endParaRPr lang="ru-RU" sz="275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30464" y="4688892"/>
            <a:ext cx="403192" cy="254000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353310963"/>
              </p:ext>
            </p:extLst>
          </p:nvPr>
        </p:nvGraphicFramePr>
        <p:xfrm>
          <a:off x="683568" y="1131590"/>
          <a:ext cx="777686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49296"/>
            <a:ext cx="4392488" cy="176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4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C30A5895D31A43944F9FDBE11F8CF1" ma:contentTypeVersion="0" ma:contentTypeDescription="Создание документа." ma:contentTypeScope="" ma:versionID="17629e9aeb634061d620b05ede7a87e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6E3516-0C5C-4828-B44E-2D1F324CEE30}">
  <ds:schemaRefs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954D56F-9235-488B-A6EA-0F346F969A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C4F29D8-DF1C-4165-97F4-B126EC24C1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Zased_W_</Template>
  <TotalTime>2419</TotalTime>
  <Words>1432</Words>
  <Application>Microsoft Office PowerPoint</Application>
  <PresentationFormat>Экран (16:9)</PresentationFormat>
  <Paragraphs>314</Paragraphs>
  <Slides>27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Times New Roman</vt:lpstr>
      <vt:lpstr>Verdana</vt:lpstr>
      <vt:lpstr>Wingdings</vt:lpstr>
      <vt:lpstr>Zased_W_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Критерии оценки эффективности и результативности деятельности муниципальных служащих Администрации  ГО г. Уфа РБ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Задачи, решаемые внедрением модуля  «Резерв»</vt:lpstr>
      <vt:lpstr>Преимущества автоматизации  сбора информации о кандидатах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Валиахметов Азат Расимович</cp:lastModifiedBy>
  <cp:revision>251</cp:revision>
  <cp:lastPrinted>2018-10-31T11:02:27Z</cp:lastPrinted>
  <dcterms:created xsi:type="dcterms:W3CDTF">2014-06-03T04:33:56Z</dcterms:created>
  <dcterms:modified xsi:type="dcterms:W3CDTF">2018-10-31T12:56:58Z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0x0101001CC30A5895D31A43944F9FDBE11F8CF1</vt:lpwstr>
  </property>
</Properties>
</file>