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61" r:id="rId2"/>
    <p:sldId id="266" r:id="rId3"/>
    <p:sldId id="293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48" r:id="rId12"/>
    <p:sldId id="362" r:id="rId13"/>
    <p:sldId id="363" r:id="rId14"/>
    <p:sldId id="365" r:id="rId15"/>
    <p:sldId id="366" r:id="rId16"/>
    <p:sldId id="364" r:id="rId17"/>
    <p:sldId id="367" r:id="rId18"/>
    <p:sldId id="276" r:id="rId19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3" autoAdjust="0"/>
    <p:restoredTop sz="98171" autoAdjust="0"/>
  </p:normalViewPr>
  <p:slideViewPr>
    <p:cSldViewPr snapToGrid="0">
      <p:cViewPr>
        <p:scale>
          <a:sx n="100" d="100"/>
          <a:sy n="100" d="100"/>
        </p:scale>
        <p:origin x="-110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138F1-DAFD-44E3-9C67-44EC52BFA5E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D466A1-8DCB-45AA-BB3A-12D57F3D8010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Нормотворческая деятельность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4A227E-7C44-488C-8520-692E807B5EA7}" type="parTrans" cxnId="{028943AC-38AD-4DAA-979D-FFCE92526741}">
      <dgm:prSet/>
      <dgm:spPr/>
      <dgm:t>
        <a:bodyPr/>
        <a:lstStyle/>
        <a:p>
          <a:endParaRPr lang="ru-RU"/>
        </a:p>
      </dgm:t>
    </dgm:pt>
    <dgm:pt modelId="{3D7C8858-18CF-40A0-9F08-E223270B8EC7}" type="sibTrans" cxnId="{028943AC-38AD-4DAA-979D-FFCE92526741}">
      <dgm:prSet/>
      <dgm:spPr/>
      <dgm:t>
        <a:bodyPr/>
        <a:lstStyle/>
        <a:p>
          <a:endParaRPr lang="ru-RU"/>
        </a:p>
      </dgm:t>
    </dgm:pt>
    <dgm:pt modelId="{53FEFFF0-C97C-48E2-8C7B-C55D433CFC28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Проверочные (контрольные) мероприятия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2E583B-7BBD-4B2E-8231-FC67DFE15DEE}" type="parTrans" cxnId="{93095393-9185-419A-94DD-E1C0EC36D3C1}">
      <dgm:prSet/>
      <dgm:spPr/>
      <dgm:t>
        <a:bodyPr/>
        <a:lstStyle/>
        <a:p>
          <a:endParaRPr lang="ru-RU"/>
        </a:p>
      </dgm:t>
    </dgm:pt>
    <dgm:pt modelId="{67AA1ACE-42FD-4FAD-A5B5-FA77B8232316}" type="sibTrans" cxnId="{93095393-9185-419A-94DD-E1C0EC36D3C1}">
      <dgm:prSet/>
      <dgm:spPr/>
      <dgm:t>
        <a:bodyPr/>
        <a:lstStyle/>
        <a:p>
          <a:endParaRPr lang="ru-RU"/>
        </a:p>
      </dgm:t>
    </dgm:pt>
    <dgm:pt modelId="{51655056-9BB4-41CF-97BB-14CFFEF31A76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Работы комиссии </a:t>
          </a:r>
          <a:r>
            <a:rPr lang="ru-RU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по  соблюдению требований к служебному поведению и (или) требований об урегулировании конфликта интересов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842B6-F777-49B1-A25A-FDC6E734D299}" type="parTrans" cxnId="{D78299C3-0993-456E-8F6A-6C2AC904A320}">
      <dgm:prSet/>
      <dgm:spPr/>
      <dgm:t>
        <a:bodyPr/>
        <a:lstStyle/>
        <a:p>
          <a:endParaRPr lang="ru-RU"/>
        </a:p>
      </dgm:t>
    </dgm:pt>
    <dgm:pt modelId="{485E8DF9-6BB6-4CFC-96A6-80C04A7A67C7}" type="sibTrans" cxnId="{D78299C3-0993-456E-8F6A-6C2AC904A320}">
      <dgm:prSet/>
      <dgm:spPr/>
      <dgm:t>
        <a:bodyPr/>
        <a:lstStyle/>
        <a:p>
          <a:endParaRPr lang="ru-RU"/>
        </a:p>
      </dgm:t>
    </dgm:pt>
    <dgm:pt modelId="{054D2255-302C-4C68-9231-E0D05681E671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Взаимодействие с институтами гражданского общества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8B4CE8-16FC-481F-9AC7-52AD6521874D}" type="parTrans" cxnId="{6174D830-3E1D-4CC7-BF43-73B2B7A29EB9}">
      <dgm:prSet/>
      <dgm:spPr/>
      <dgm:t>
        <a:bodyPr/>
        <a:lstStyle/>
        <a:p>
          <a:endParaRPr lang="ru-RU"/>
        </a:p>
      </dgm:t>
    </dgm:pt>
    <dgm:pt modelId="{EFE29DBE-A276-4B37-BFD4-3125AA5DDB19}" type="sibTrans" cxnId="{6174D830-3E1D-4CC7-BF43-73B2B7A29EB9}">
      <dgm:prSet/>
      <dgm:spPr/>
      <dgm:t>
        <a:bodyPr/>
        <a:lstStyle/>
        <a:p>
          <a:endParaRPr lang="ru-RU"/>
        </a:p>
      </dgm:t>
    </dgm:pt>
    <dgm:pt modelId="{DA06A1C5-6DD2-4F5C-A812-3F26CEE7C67E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Информационное освещение деятельности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704DF-2915-440C-843E-9A4EC8BCDFC9}" type="parTrans" cxnId="{2C11143A-916D-47DA-A62E-463907B4EBD4}">
      <dgm:prSet/>
      <dgm:spPr/>
      <dgm:t>
        <a:bodyPr/>
        <a:lstStyle/>
        <a:p>
          <a:endParaRPr lang="ru-RU"/>
        </a:p>
      </dgm:t>
    </dgm:pt>
    <dgm:pt modelId="{CE3C2C2F-6288-4868-8E10-D03B7D4FAD56}" type="sibTrans" cxnId="{2C11143A-916D-47DA-A62E-463907B4EBD4}">
      <dgm:prSet/>
      <dgm:spPr/>
      <dgm:t>
        <a:bodyPr/>
        <a:lstStyle/>
        <a:p>
          <a:endParaRPr lang="ru-RU"/>
        </a:p>
      </dgm:t>
    </dgm:pt>
    <dgm:pt modelId="{CDC05C32-7397-4168-BD94-696DB30C364F}">
      <dgm:prSet custT="1"/>
      <dgm:spPr/>
      <dgm:t>
        <a:bodyPr/>
        <a:lstStyle/>
        <a:p>
          <a:r>
            <a:rPr lang="en-US" sz="40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KPI</a:t>
          </a:r>
          <a:endParaRPr lang="ru-RU" sz="40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61EE55-918F-405B-9B66-1C3F4EB35097}" type="parTrans" cxnId="{242646E7-C0FF-4BB5-8501-5E260308AF1F}">
      <dgm:prSet/>
      <dgm:spPr/>
      <dgm:t>
        <a:bodyPr/>
        <a:lstStyle/>
        <a:p>
          <a:endParaRPr lang="ru-RU"/>
        </a:p>
      </dgm:t>
    </dgm:pt>
    <dgm:pt modelId="{77946A5B-673B-4F46-A580-1FB3F3A91259}" type="sibTrans" cxnId="{242646E7-C0FF-4BB5-8501-5E260308AF1F}">
      <dgm:prSet/>
      <dgm:spPr/>
      <dgm:t>
        <a:bodyPr/>
        <a:lstStyle/>
        <a:p>
          <a:endParaRPr lang="ru-RU"/>
        </a:p>
      </dgm:t>
    </dgm:pt>
    <dgm:pt modelId="{969166B4-DD78-4820-8D68-1BAD5FBDFC52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Исполнение плановых мероприятий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90F12-FD0C-4345-A202-6F6C7EDD9030}" type="parTrans" cxnId="{F53B51B0-261D-41AC-9797-E69A54CB6D4C}">
      <dgm:prSet/>
      <dgm:spPr/>
      <dgm:t>
        <a:bodyPr/>
        <a:lstStyle/>
        <a:p>
          <a:endParaRPr lang="ru-RU"/>
        </a:p>
      </dgm:t>
    </dgm:pt>
    <dgm:pt modelId="{02F4AE63-6E8F-4E06-8E19-7C0859A7BD62}" type="sibTrans" cxnId="{F53B51B0-261D-41AC-9797-E69A54CB6D4C}">
      <dgm:prSet/>
      <dgm:spPr/>
      <dgm:t>
        <a:bodyPr/>
        <a:lstStyle/>
        <a:p>
          <a:endParaRPr lang="ru-RU"/>
        </a:p>
      </dgm:t>
    </dgm:pt>
    <dgm:pt modelId="{645FC498-2303-431A-BF50-1D59CF6EE43E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 ключевых показателя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8C4E4-95CC-4DC6-825F-09827A5F9144}" type="parTrans" cxnId="{448EAA84-7F30-4BEF-96BF-0E3485C2C845}">
      <dgm:prSet/>
      <dgm:spPr/>
      <dgm:t>
        <a:bodyPr/>
        <a:lstStyle/>
        <a:p>
          <a:endParaRPr lang="ru-RU"/>
        </a:p>
      </dgm:t>
    </dgm:pt>
    <dgm:pt modelId="{21007C83-E6C8-4AF3-938B-2A36AACABBD0}" type="sibTrans" cxnId="{448EAA84-7F30-4BEF-96BF-0E3485C2C845}">
      <dgm:prSet/>
      <dgm:spPr/>
      <dgm:t>
        <a:bodyPr/>
        <a:lstStyle/>
        <a:p>
          <a:endParaRPr lang="ru-RU"/>
        </a:p>
      </dgm:t>
    </dgm:pt>
    <dgm:pt modelId="{AD7F5039-AF7E-49D3-944A-E59D4A5F8DBB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18 ключевых  показателей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1348D-DFA1-44E5-99CF-283CF34C3A54}" type="parTrans" cxnId="{558F67BC-A889-414A-9838-EE5C4C8211D8}">
      <dgm:prSet/>
      <dgm:spPr/>
      <dgm:t>
        <a:bodyPr/>
        <a:lstStyle/>
        <a:p>
          <a:endParaRPr lang="ru-RU"/>
        </a:p>
      </dgm:t>
    </dgm:pt>
    <dgm:pt modelId="{1656F0FE-D440-4952-8D2D-0BA344E39C33}" type="sibTrans" cxnId="{558F67BC-A889-414A-9838-EE5C4C8211D8}">
      <dgm:prSet/>
      <dgm:spPr/>
      <dgm:t>
        <a:bodyPr/>
        <a:lstStyle/>
        <a:p>
          <a:endParaRPr lang="ru-RU"/>
        </a:p>
      </dgm:t>
    </dgm:pt>
    <dgm:pt modelId="{9373A06D-197B-490E-8BBC-2D43A13E8A29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7 ключевых показателей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72772-E269-4F01-857F-4E3730C989DC}" type="parTrans" cxnId="{631E4030-83B7-40B9-8747-CABB28D5A560}">
      <dgm:prSet/>
      <dgm:spPr/>
      <dgm:t>
        <a:bodyPr/>
        <a:lstStyle/>
        <a:p>
          <a:endParaRPr lang="ru-RU"/>
        </a:p>
      </dgm:t>
    </dgm:pt>
    <dgm:pt modelId="{174DB66E-95B5-4A3F-BF69-006A843F40C3}" type="sibTrans" cxnId="{631E4030-83B7-40B9-8747-CABB28D5A560}">
      <dgm:prSet/>
      <dgm:spPr/>
      <dgm:t>
        <a:bodyPr/>
        <a:lstStyle/>
        <a:p>
          <a:endParaRPr lang="ru-RU"/>
        </a:p>
      </dgm:t>
    </dgm:pt>
    <dgm:pt modelId="{10E33FEB-5376-4365-9C2D-72F358383DD6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 ключевых показателей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8A7F5-CA00-4DD7-BC70-BDDF5FFAC04F}" type="parTrans" cxnId="{CED872F1-60E0-4516-8EE7-A6F89E208711}">
      <dgm:prSet/>
      <dgm:spPr/>
      <dgm:t>
        <a:bodyPr/>
        <a:lstStyle/>
        <a:p>
          <a:endParaRPr lang="ru-RU"/>
        </a:p>
      </dgm:t>
    </dgm:pt>
    <dgm:pt modelId="{32E602CB-60D6-4D67-A631-6D763EEB61CA}" type="sibTrans" cxnId="{CED872F1-60E0-4516-8EE7-A6F89E208711}">
      <dgm:prSet/>
      <dgm:spPr/>
      <dgm:t>
        <a:bodyPr/>
        <a:lstStyle/>
        <a:p>
          <a:endParaRPr lang="ru-RU"/>
        </a:p>
      </dgm:t>
    </dgm:pt>
    <dgm:pt modelId="{78931CEC-0D51-4796-8785-8B97D72A062E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 ключевых показателя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4897D-D3AF-4D74-B3B1-AFBD685B09A7}" type="parTrans" cxnId="{82C19414-8A30-4B07-98FD-8283BCAA5578}">
      <dgm:prSet/>
      <dgm:spPr/>
      <dgm:t>
        <a:bodyPr/>
        <a:lstStyle/>
        <a:p>
          <a:endParaRPr lang="ru-RU"/>
        </a:p>
      </dgm:t>
    </dgm:pt>
    <dgm:pt modelId="{AB6C120F-DCF3-44B1-A90B-4F59F582394A}" type="sibTrans" cxnId="{82C19414-8A30-4B07-98FD-8283BCAA5578}">
      <dgm:prSet/>
      <dgm:spPr/>
      <dgm:t>
        <a:bodyPr/>
        <a:lstStyle/>
        <a:p>
          <a:endParaRPr lang="ru-RU"/>
        </a:p>
      </dgm:t>
    </dgm:pt>
    <dgm:pt modelId="{828C7B66-9546-435A-85ED-19404305AEA1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 ключевых показателей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E549CC-35EC-4FDC-B891-76C272BC2641}" type="parTrans" cxnId="{7C7964E5-D374-4018-8855-BFAA832E141E}">
      <dgm:prSet/>
      <dgm:spPr/>
      <dgm:t>
        <a:bodyPr/>
        <a:lstStyle/>
        <a:p>
          <a:endParaRPr lang="ru-RU"/>
        </a:p>
      </dgm:t>
    </dgm:pt>
    <dgm:pt modelId="{581AF933-94AA-4617-A5A6-AB28E9F4C801}" type="sibTrans" cxnId="{7C7964E5-D374-4018-8855-BFAA832E141E}">
      <dgm:prSet/>
      <dgm:spPr/>
      <dgm:t>
        <a:bodyPr/>
        <a:lstStyle/>
        <a:p>
          <a:endParaRPr lang="ru-RU"/>
        </a:p>
      </dgm:t>
    </dgm:pt>
    <dgm:pt modelId="{02A64F52-5EC6-4693-B15B-A66A6EB0633F}" type="pres">
      <dgm:prSet presAssocID="{67B138F1-DAFD-44E3-9C67-44EC52BFA5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2015F-AD87-4832-AF6C-D8A5716D46B2}" type="pres">
      <dgm:prSet presAssocID="{CDC05C32-7397-4168-BD94-696DB30C364F}" presName="root1" presStyleCnt="0"/>
      <dgm:spPr/>
      <dgm:t>
        <a:bodyPr/>
        <a:lstStyle/>
        <a:p>
          <a:endParaRPr lang="ru-RU"/>
        </a:p>
      </dgm:t>
    </dgm:pt>
    <dgm:pt modelId="{0627904C-D1F9-45B1-A1E3-83B8DB6DA745}" type="pres">
      <dgm:prSet presAssocID="{CDC05C32-7397-4168-BD94-696DB30C364F}" presName="LevelOneTextNode" presStyleLbl="node0" presStyleIdx="0" presStyleCnt="1" custScaleX="168916" custScaleY="162413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E9F34-E37B-4910-BA07-139275A9C332}" type="pres">
      <dgm:prSet presAssocID="{CDC05C32-7397-4168-BD94-696DB30C364F}" presName="level2hierChild" presStyleCnt="0"/>
      <dgm:spPr/>
      <dgm:t>
        <a:bodyPr/>
        <a:lstStyle/>
        <a:p>
          <a:endParaRPr lang="ru-RU"/>
        </a:p>
      </dgm:t>
    </dgm:pt>
    <dgm:pt modelId="{36063CD6-A41A-4009-BADB-847D6CA48D15}" type="pres">
      <dgm:prSet presAssocID="{8BB90F12-FD0C-4345-A202-6F6C7EDD9030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B3A1658E-5B76-4505-A86F-0A155244E74C}" type="pres">
      <dgm:prSet presAssocID="{8BB90F12-FD0C-4345-A202-6F6C7EDD903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8436A82-71CE-4778-85CF-4168F4E43EA5}" type="pres">
      <dgm:prSet presAssocID="{969166B4-DD78-4820-8D68-1BAD5FBDFC52}" presName="root2" presStyleCnt="0"/>
      <dgm:spPr/>
      <dgm:t>
        <a:bodyPr/>
        <a:lstStyle/>
        <a:p>
          <a:endParaRPr lang="ru-RU"/>
        </a:p>
      </dgm:t>
    </dgm:pt>
    <dgm:pt modelId="{B08EB059-AD77-4262-A369-CAA33356A10A}" type="pres">
      <dgm:prSet presAssocID="{969166B4-DD78-4820-8D68-1BAD5FBDFC52}" presName="LevelTwoTextNode" presStyleLbl="node2" presStyleIdx="0" presStyleCnt="6" custScaleX="29673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57B93A-6B69-41B1-8329-E69706D5782C}" type="pres">
      <dgm:prSet presAssocID="{969166B4-DD78-4820-8D68-1BAD5FBDFC52}" presName="level3hierChild" presStyleCnt="0"/>
      <dgm:spPr/>
      <dgm:t>
        <a:bodyPr/>
        <a:lstStyle/>
        <a:p>
          <a:endParaRPr lang="ru-RU"/>
        </a:p>
      </dgm:t>
    </dgm:pt>
    <dgm:pt modelId="{B972DEA1-2503-4BC5-8F8F-CE029E81F381}" type="pres">
      <dgm:prSet presAssocID="{6C88C4E4-95CC-4DC6-825F-09827A5F9144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375BF649-26C0-4726-8AFF-342A11DC8509}" type="pres">
      <dgm:prSet presAssocID="{6C88C4E4-95CC-4DC6-825F-09827A5F9144}" presName="connTx" presStyleLbl="parChTrans1D3" presStyleIdx="0" presStyleCnt="6"/>
      <dgm:spPr/>
      <dgm:t>
        <a:bodyPr/>
        <a:lstStyle/>
        <a:p>
          <a:endParaRPr lang="ru-RU"/>
        </a:p>
      </dgm:t>
    </dgm:pt>
    <dgm:pt modelId="{2C0E46BF-A634-4C51-9BC9-1FA0AB37DB90}" type="pres">
      <dgm:prSet presAssocID="{645FC498-2303-431A-BF50-1D59CF6EE43E}" presName="root2" presStyleCnt="0"/>
      <dgm:spPr/>
      <dgm:t>
        <a:bodyPr/>
        <a:lstStyle/>
        <a:p>
          <a:endParaRPr lang="ru-RU"/>
        </a:p>
      </dgm:t>
    </dgm:pt>
    <dgm:pt modelId="{537AA40E-DDF4-47DA-B398-34546935318B}" type="pres">
      <dgm:prSet presAssocID="{645FC498-2303-431A-BF50-1D59CF6EE43E}" presName="LevelTwoTextNode" presStyleLbl="node3" presStyleIdx="0" presStyleCnt="6" custScaleX="150412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A48DC9-B3C8-4D62-BDCA-3B8C6F24273C}" type="pres">
      <dgm:prSet presAssocID="{645FC498-2303-431A-BF50-1D59CF6EE43E}" presName="level3hierChild" presStyleCnt="0"/>
      <dgm:spPr/>
      <dgm:t>
        <a:bodyPr/>
        <a:lstStyle/>
        <a:p>
          <a:endParaRPr lang="ru-RU"/>
        </a:p>
      </dgm:t>
    </dgm:pt>
    <dgm:pt modelId="{BEF21E37-33DF-4008-8D4F-1CBFDA36E894}" type="pres">
      <dgm:prSet presAssocID="{A44A227E-7C44-488C-8520-692E807B5EA7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B9070935-59B3-4995-A20E-73849EAE2773}" type="pres">
      <dgm:prSet presAssocID="{A44A227E-7C44-488C-8520-692E807B5EA7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71974F3-FF74-4AA8-B5E8-40EA0D7E55FF}" type="pres">
      <dgm:prSet presAssocID="{A8D466A1-8DCB-45AA-BB3A-12D57F3D8010}" presName="root2" presStyleCnt="0"/>
      <dgm:spPr/>
      <dgm:t>
        <a:bodyPr/>
        <a:lstStyle/>
        <a:p>
          <a:endParaRPr lang="ru-RU"/>
        </a:p>
      </dgm:t>
    </dgm:pt>
    <dgm:pt modelId="{4BD5E7CB-3207-4654-AF0C-FA2B212C3E79}" type="pres">
      <dgm:prSet presAssocID="{A8D466A1-8DCB-45AA-BB3A-12D57F3D8010}" presName="LevelTwoTextNode" presStyleLbl="node2" presStyleIdx="1" presStyleCnt="6" custScaleX="296731" custLinFactNeighborX="-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B9DEDB-3EF4-4E50-B450-DAF5692BD42D}" type="pres">
      <dgm:prSet presAssocID="{A8D466A1-8DCB-45AA-BB3A-12D57F3D8010}" presName="level3hierChild" presStyleCnt="0"/>
      <dgm:spPr/>
      <dgm:t>
        <a:bodyPr/>
        <a:lstStyle/>
        <a:p>
          <a:endParaRPr lang="ru-RU"/>
        </a:p>
      </dgm:t>
    </dgm:pt>
    <dgm:pt modelId="{6D4226A2-F3F6-4C10-9315-5B7EDAB706E1}" type="pres">
      <dgm:prSet presAssocID="{EC51348D-DFA1-44E5-99CF-283CF34C3A54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20F2EA85-4B51-4087-BFDB-A9C7AAC29D2B}" type="pres">
      <dgm:prSet presAssocID="{EC51348D-DFA1-44E5-99CF-283CF34C3A54}" presName="connTx" presStyleLbl="parChTrans1D3" presStyleIdx="1" presStyleCnt="6"/>
      <dgm:spPr/>
      <dgm:t>
        <a:bodyPr/>
        <a:lstStyle/>
        <a:p>
          <a:endParaRPr lang="ru-RU"/>
        </a:p>
      </dgm:t>
    </dgm:pt>
    <dgm:pt modelId="{BE9ED627-A818-47A6-A54B-894A60A984D9}" type="pres">
      <dgm:prSet presAssocID="{AD7F5039-AF7E-49D3-944A-E59D4A5F8DBB}" presName="root2" presStyleCnt="0"/>
      <dgm:spPr/>
      <dgm:t>
        <a:bodyPr/>
        <a:lstStyle/>
        <a:p>
          <a:endParaRPr lang="ru-RU"/>
        </a:p>
      </dgm:t>
    </dgm:pt>
    <dgm:pt modelId="{90F247AE-79B6-4ED2-AB4E-C1F735675B16}" type="pres">
      <dgm:prSet presAssocID="{AD7F5039-AF7E-49D3-944A-E59D4A5F8DBB}" presName="LevelTwoTextNode" presStyleLbl="node3" presStyleIdx="1" presStyleCnt="6" custScaleX="150412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88F9BC-C76D-4825-AD0D-755CD5DC8660}" type="pres">
      <dgm:prSet presAssocID="{AD7F5039-AF7E-49D3-944A-E59D4A5F8DBB}" presName="level3hierChild" presStyleCnt="0"/>
      <dgm:spPr/>
      <dgm:t>
        <a:bodyPr/>
        <a:lstStyle/>
        <a:p>
          <a:endParaRPr lang="ru-RU"/>
        </a:p>
      </dgm:t>
    </dgm:pt>
    <dgm:pt modelId="{20C9C247-41A1-4B79-A02D-2774A68487F7}" type="pres">
      <dgm:prSet presAssocID="{A62E583B-7BBD-4B2E-8231-FC67DFE15DEE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067E025E-1985-42BB-873B-C3813BDE6EEB}" type="pres">
      <dgm:prSet presAssocID="{A62E583B-7BBD-4B2E-8231-FC67DFE15DE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0474197-E4A2-43F7-B5AF-094895260532}" type="pres">
      <dgm:prSet presAssocID="{53FEFFF0-C97C-48E2-8C7B-C55D433CFC28}" presName="root2" presStyleCnt="0"/>
      <dgm:spPr/>
      <dgm:t>
        <a:bodyPr/>
        <a:lstStyle/>
        <a:p>
          <a:endParaRPr lang="ru-RU"/>
        </a:p>
      </dgm:t>
    </dgm:pt>
    <dgm:pt modelId="{23A0DA30-74ED-4E6E-8D9A-2BE0FA258116}" type="pres">
      <dgm:prSet presAssocID="{53FEFFF0-C97C-48E2-8C7B-C55D433CFC28}" presName="LevelTwoTextNode" presStyleLbl="node2" presStyleIdx="2" presStyleCnt="6" custScaleX="29673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EA425-7152-4644-ABCD-7BBBDCBBCB94}" type="pres">
      <dgm:prSet presAssocID="{53FEFFF0-C97C-48E2-8C7B-C55D433CFC28}" presName="level3hierChild" presStyleCnt="0"/>
      <dgm:spPr/>
      <dgm:t>
        <a:bodyPr/>
        <a:lstStyle/>
        <a:p>
          <a:endParaRPr lang="ru-RU"/>
        </a:p>
      </dgm:t>
    </dgm:pt>
    <dgm:pt modelId="{7865896B-33C1-43E2-A05B-3EAB4F6EBDC5}" type="pres">
      <dgm:prSet presAssocID="{2B172772-E269-4F01-857F-4E3730C989DC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CE9B5B57-AA06-464F-AA98-6C2A8942DE91}" type="pres">
      <dgm:prSet presAssocID="{2B172772-E269-4F01-857F-4E3730C989DC}" presName="connTx" presStyleLbl="parChTrans1D3" presStyleIdx="2" presStyleCnt="6"/>
      <dgm:spPr/>
      <dgm:t>
        <a:bodyPr/>
        <a:lstStyle/>
        <a:p>
          <a:endParaRPr lang="ru-RU"/>
        </a:p>
      </dgm:t>
    </dgm:pt>
    <dgm:pt modelId="{D13D3F86-3D3F-4751-A4F3-B83CFDEC1048}" type="pres">
      <dgm:prSet presAssocID="{9373A06D-197B-490E-8BBC-2D43A13E8A29}" presName="root2" presStyleCnt="0"/>
      <dgm:spPr/>
      <dgm:t>
        <a:bodyPr/>
        <a:lstStyle/>
        <a:p>
          <a:endParaRPr lang="ru-RU"/>
        </a:p>
      </dgm:t>
    </dgm:pt>
    <dgm:pt modelId="{1943C49D-BBA6-48C8-806B-BE1469B4B6D9}" type="pres">
      <dgm:prSet presAssocID="{9373A06D-197B-490E-8BBC-2D43A13E8A29}" presName="LevelTwoTextNode" presStyleLbl="node3" presStyleIdx="2" presStyleCnt="6" custScaleX="150412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F7967-1F46-4C70-9944-B75EA10F7CAB}" type="pres">
      <dgm:prSet presAssocID="{9373A06D-197B-490E-8BBC-2D43A13E8A29}" presName="level3hierChild" presStyleCnt="0"/>
      <dgm:spPr/>
      <dgm:t>
        <a:bodyPr/>
        <a:lstStyle/>
        <a:p>
          <a:endParaRPr lang="ru-RU"/>
        </a:p>
      </dgm:t>
    </dgm:pt>
    <dgm:pt modelId="{E3500CEF-B405-48A4-9665-62F54A402C9D}" type="pres">
      <dgm:prSet presAssocID="{03D842B6-F777-49B1-A25A-FDC6E734D299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C45BD9FA-65C8-4C56-84A2-2D678A9EFA75}" type="pres">
      <dgm:prSet presAssocID="{03D842B6-F777-49B1-A25A-FDC6E734D29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ECD891D-7267-4499-8E44-5979FFBAAFC4}" type="pres">
      <dgm:prSet presAssocID="{51655056-9BB4-41CF-97BB-14CFFEF31A76}" presName="root2" presStyleCnt="0"/>
      <dgm:spPr/>
      <dgm:t>
        <a:bodyPr/>
        <a:lstStyle/>
        <a:p>
          <a:endParaRPr lang="ru-RU"/>
        </a:p>
      </dgm:t>
    </dgm:pt>
    <dgm:pt modelId="{BDF99B71-2C0F-4126-99D2-C89C826F7052}" type="pres">
      <dgm:prSet presAssocID="{51655056-9BB4-41CF-97BB-14CFFEF31A76}" presName="LevelTwoTextNode" presStyleLbl="node2" presStyleIdx="3" presStyleCnt="6" custScaleX="296731" custScaleY="235387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A171B-87AF-439F-A688-DE3674D316FB}" type="pres">
      <dgm:prSet presAssocID="{51655056-9BB4-41CF-97BB-14CFFEF31A76}" presName="level3hierChild" presStyleCnt="0"/>
      <dgm:spPr/>
      <dgm:t>
        <a:bodyPr/>
        <a:lstStyle/>
        <a:p>
          <a:endParaRPr lang="ru-RU"/>
        </a:p>
      </dgm:t>
    </dgm:pt>
    <dgm:pt modelId="{BA7E780D-4318-4CF6-9FEF-72035BD652CD}" type="pres">
      <dgm:prSet presAssocID="{5418A7F5-CA00-4DD7-BC70-BDDF5FFAC04F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CAE5262F-6796-4110-8FDC-E348F4E43F79}" type="pres">
      <dgm:prSet presAssocID="{5418A7F5-CA00-4DD7-BC70-BDDF5FFAC04F}" presName="connTx" presStyleLbl="parChTrans1D3" presStyleIdx="3" presStyleCnt="6"/>
      <dgm:spPr/>
      <dgm:t>
        <a:bodyPr/>
        <a:lstStyle/>
        <a:p>
          <a:endParaRPr lang="ru-RU"/>
        </a:p>
      </dgm:t>
    </dgm:pt>
    <dgm:pt modelId="{E14DA3E6-2E12-470E-8BD1-962C11DF00AC}" type="pres">
      <dgm:prSet presAssocID="{10E33FEB-5376-4365-9C2D-72F358383DD6}" presName="root2" presStyleCnt="0"/>
      <dgm:spPr/>
      <dgm:t>
        <a:bodyPr/>
        <a:lstStyle/>
        <a:p>
          <a:endParaRPr lang="ru-RU"/>
        </a:p>
      </dgm:t>
    </dgm:pt>
    <dgm:pt modelId="{7C64D0BF-B884-47A6-B0E1-16E3ECB854CB}" type="pres">
      <dgm:prSet presAssocID="{10E33FEB-5376-4365-9C2D-72F358383DD6}" presName="LevelTwoTextNode" presStyleLbl="node3" presStyleIdx="3" presStyleCnt="6" custScaleX="150412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283C1B-DAF2-4098-9A60-EF485C44C930}" type="pres">
      <dgm:prSet presAssocID="{10E33FEB-5376-4365-9C2D-72F358383DD6}" presName="level3hierChild" presStyleCnt="0"/>
      <dgm:spPr/>
      <dgm:t>
        <a:bodyPr/>
        <a:lstStyle/>
        <a:p>
          <a:endParaRPr lang="ru-RU"/>
        </a:p>
      </dgm:t>
    </dgm:pt>
    <dgm:pt modelId="{1C56EFA3-5833-4B8D-AEF6-A74D674AD0E4}" type="pres">
      <dgm:prSet presAssocID="{0F8B4CE8-16FC-481F-9AC7-52AD6521874D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77DD16AD-FADC-48BB-B399-DF9B628A63A9}" type="pres">
      <dgm:prSet presAssocID="{0F8B4CE8-16FC-481F-9AC7-52AD6521874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29B0CDB-E028-4472-8BD1-5EA47E7DFC6D}" type="pres">
      <dgm:prSet presAssocID="{054D2255-302C-4C68-9231-E0D05681E671}" presName="root2" presStyleCnt="0"/>
      <dgm:spPr/>
      <dgm:t>
        <a:bodyPr/>
        <a:lstStyle/>
        <a:p>
          <a:endParaRPr lang="ru-RU"/>
        </a:p>
      </dgm:t>
    </dgm:pt>
    <dgm:pt modelId="{52660691-8085-49C6-A301-A67B90FEB130}" type="pres">
      <dgm:prSet presAssocID="{054D2255-302C-4C68-9231-E0D05681E671}" presName="LevelTwoTextNode" presStyleLbl="node2" presStyleIdx="4" presStyleCnt="6" custScaleX="29673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7B3C6-8AA8-48E8-BBC3-49BB85555DFE}" type="pres">
      <dgm:prSet presAssocID="{054D2255-302C-4C68-9231-E0D05681E671}" presName="level3hierChild" presStyleCnt="0"/>
      <dgm:spPr/>
      <dgm:t>
        <a:bodyPr/>
        <a:lstStyle/>
        <a:p>
          <a:endParaRPr lang="ru-RU"/>
        </a:p>
      </dgm:t>
    </dgm:pt>
    <dgm:pt modelId="{6B2A6925-7256-44CD-85E0-710AE237604E}" type="pres">
      <dgm:prSet presAssocID="{8674897D-D3AF-4D74-B3B1-AFBD685B09A7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B5467545-1212-42BE-A8CA-48806057CC99}" type="pres">
      <dgm:prSet presAssocID="{8674897D-D3AF-4D74-B3B1-AFBD685B09A7}" presName="connTx" presStyleLbl="parChTrans1D3" presStyleIdx="4" presStyleCnt="6"/>
      <dgm:spPr/>
      <dgm:t>
        <a:bodyPr/>
        <a:lstStyle/>
        <a:p>
          <a:endParaRPr lang="ru-RU"/>
        </a:p>
      </dgm:t>
    </dgm:pt>
    <dgm:pt modelId="{E2691C7C-00ED-42B4-B141-24E4293A0FFD}" type="pres">
      <dgm:prSet presAssocID="{78931CEC-0D51-4796-8785-8B97D72A062E}" presName="root2" presStyleCnt="0"/>
      <dgm:spPr/>
      <dgm:t>
        <a:bodyPr/>
        <a:lstStyle/>
        <a:p>
          <a:endParaRPr lang="ru-RU"/>
        </a:p>
      </dgm:t>
    </dgm:pt>
    <dgm:pt modelId="{53EE44E4-31EB-4750-A87D-7BB1FB03BAE9}" type="pres">
      <dgm:prSet presAssocID="{78931CEC-0D51-4796-8785-8B97D72A062E}" presName="LevelTwoTextNode" presStyleLbl="node3" presStyleIdx="4" presStyleCnt="6" custScaleX="150412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F24C6E-E9FE-4817-BDAC-5FE63CC7BE79}" type="pres">
      <dgm:prSet presAssocID="{78931CEC-0D51-4796-8785-8B97D72A062E}" presName="level3hierChild" presStyleCnt="0"/>
      <dgm:spPr/>
      <dgm:t>
        <a:bodyPr/>
        <a:lstStyle/>
        <a:p>
          <a:endParaRPr lang="ru-RU"/>
        </a:p>
      </dgm:t>
    </dgm:pt>
    <dgm:pt modelId="{D4D3137C-358A-44DC-9EA3-B784051414EF}" type="pres">
      <dgm:prSet presAssocID="{F75704DF-2915-440C-843E-9A4EC8BCDFC9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0128D818-EDF6-4E9A-B598-80F5163D7A35}" type="pres">
      <dgm:prSet presAssocID="{F75704DF-2915-440C-843E-9A4EC8BCDFC9}" presName="connTx" presStyleLbl="parChTrans1D2" presStyleIdx="5" presStyleCnt="6"/>
      <dgm:spPr/>
      <dgm:t>
        <a:bodyPr/>
        <a:lstStyle/>
        <a:p>
          <a:endParaRPr lang="ru-RU"/>
        </a:p>
      </dgm:t>
    </dgm:pt>
    <dgm:pt modelId="{94CCD830-8CD6-4B9C-8111-207E76E95148}" type="pres">
      <dgm:prSet presAssocID="{DA06A1C5-6DD2-4F5C-A812-3F26CEE7C67E}" presName="root2" presStyleCnt="0"/>
      <dgm:spPr/>
      <dgm:t>
        <a:bodyPr/>
        <a:lstStyle/>
        <a:p>
          <a:endParaRPr lang="ru-RU"/>
        </a:p>
      </dgm:t>
    </dgm:pt>
    <dgm:pt modelId="{1ED23C3B-6974-435A-823F-55325010BF97}" type="pres">
      <dgm:prSet presAssocID="{DA06A1C5-6DD2-4F5C-A812-3F26CEE7C67E}" presName="LevelTwoTextNode" presStyleLbl="node2" presStyleIdx="5" presStyleCnt="6" custScaleX="296731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76777B-9FC5-4783-94BF-779DC6890BD7}" type="pres">
      <dgm:prSet presAssocID="{DA06A1C5-6DD2-4F5C-A812-3F26CEE7C67E}" presName="level3hierChild" presStyleCnt="0"/>
      <dgm:spPr/>
      <dgm:t>
        <a:bodyPr/>
        <a:lstStyle/>
        <a:p>
          <a:endParaRPr lang="ru-RU"/>
        </a:p>
      </dgm:t>
    </dgm:pt>
    <dgm:pt modelId="{1C439DA3-C40B-4C3D-839A-A23F511CC437}" type="pres">
      <dgm:prSet presAssocID="{AEE549CC-35EC-4FDC-B891-76C272BC2641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A5277E98-C424-4640-96E9-767C67C47EEF}" type="pres">
      <dgm:prSet presAssocID="{AEE549CC-35EC-4FDC-B891-76C272BC2641}" presName="connTx" presStyleLbl="parChTrans1D3" presStyleIdx="5" presStyleCnt="6"/>
      <dgm:spPr/>
      <dgm:t>
        <a:bodyPr/>
        <a:lstStyle/>
        <a:p>
          <a:endParaRPr lang="ru-RU"/>
        </a:p>
      </dgm:t>
    </dgm:pt>
    <dgm:pt modelId="{26A9B45D-3DA9-4B57-90FC-2C99AD98C8B0}" type="pres">
      <dgm:prSet presAssocID="{828C7B66-9546-435A-85ED-19404305AEA1}" presName="root2" presStyleCnt="0"/>
      <dgm:spPr/>
      <dgm:t>
        <a:bodyPr/>
        <a:lstStyle/>
        <a:p>
          <a:endParaRPr lang="ru-RU"/>
        </a:p>
      </dgm:t>
    </dgm:pt>
    <dgm:pt modelId="{801CF76F-E213-4ED4-905A-023C5A6490D2}" type="pres">
      <dgm:prSet presAssocID="{828C7B66-9546-435A-85ED-19404305AEA1}" presName="LevelTwoTextNode" presStyleLbl="node3" presStyleIdx="5" presStyleCnt="6" custScaleX="150412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A0CD03-0112-4567-93FD-210DE7F5263C}" type="pres">
      <dgm:prSet presAssocID="{828C7B66-9546-435A-85ED-19404305AEA1}" presName="level3hierChild" presStyleCnt="0"/>
      <dgm:spPr/>
      <dgm:t>
        <a:bodyPr/>
        <a:lstStyle/>
        <a:p>
          <a:endParaRPr lang="ru-RU"/>
        </a:p>
      </dgm:t>
    </dgm:pt>
  </dgm:ptLst>
  <dgm:cxnLst>
    <dgm:cxn modelId="{F53B51B0-261D-41AC-9797-E69A54CB6D4C}" srcId="{CDC05C32-7397-4168-BD94-696DB30C364F}" destId="{969166B4-DD78-4820-8D68-1BAD5FBDFC52}" srcOrd="0" destOrd="0" parTransId="{8BB90F12-FD0C-4345-A202-6F6C7EDD9030}" sibTransId="{02F4AE63-6E8F-4E06-8E19-7C0859A7BD62}"/>
    <dgm:cxn modelId="{F1FF1AD4-A5CB-4876-BDE5-A03C9554D4C0}" type="presOf" srcId="{EC51348D-DFA1-44E5-99CF-283CF34C3A54}" destId="{20F2EA85-4B51-4087-BFDB-A9C7AAC29D2B}" srcOrd="1" destOrd="0" presId="urn:microsoft.com/office/officeart/2008/layout/HorizontalMultiLevelHierarchy"/>
    <dgm:cxn modelId="{5869D22E-751A-423E-9923-4CB725BFA36D}" type="presOf" srcId="{A44A227E-7C44-488C-8520-692E807B5EA7}" destId="{BEF21E37-33DF-4008-8D4F-1CBFDA36E894}" srcOrd="0" destOrd="0" presId="urn:microsoft.com/office/officeart/2008/layout/HorizontalMultiLevelHierarchy"/>
    <dgm:cxn modelId="{7C7964E5-D374-4018-8855-BFAA832E141E}" srcId="{DA06A1C5-6DD2-4F5C-A812-3F26CEE7C67E}" destId="{828C7B66-9546-435A-85ED-19404305AEA1}" srcOrd="0" destOrd="0" parTransId="{AEE549CC-35EC-4FDC-B891-76C272BC2641}" sibTransId="{581AF933-94AA-4617-A5A6-AB28E9F4C801}"/>
    <dgm:cxn modelId="{D8111459-7208-4555-9805-01F9E86A2DBF}" type="presOf" srcId="{AD7F5039-AF7E-49D3-944A-E59D4A5F8DBB}" destId="{90F247AE-79B6-4ED2-AB4E-C1F735675B16}" srcOrd="0" destOrd="0" presId="urn:microsoft.com/office/officeart/2008/layout/HorizontalMultiLevelHierarchy"/>
    <dgm:cxn modelId="{76EBF5EA-F4FF-43AA-AFA2-A9FA6570FC4E}" type="presOf" srcId="{6C88C4E4-95CC-4DC6-825F-09827A5F9144}" destId="{B972DEA1-2503-4BC5-8F8F-CE029E81F381}" srcOrd="0" destOrd="0" presId="urn:microsoft.com/office/officeart/2008/layout/HorizontalMultiLevelHierarchy"/>
    <dgm:cxn modelId="{D5E6F38A-5EBE-4213-A6B1-3884C9269BD3}" type="presOf" srcId="{5418A7F5-CA00-4DD7-BC70-BDDF5FFAC04F}" destId="{CAE5262F-6796-4110-8FDC-E348F4E43F79}" srcOrd="1" destOrd="0" presId="urn:microsoft.com/office/officeart/2008/layout/HorizontalMultiLevelHierarchy"/>
    <dgm:cxn modelId="{11A81F6F-42E2-4B5B-9224-DFA96DB0B52F}" type="presOf" srcId="{6C88C4E4-95CC-4DC6-825F-09827A5F9144}" destId="{375BF649-26C0-4726-8AFF-342A11DC8509}" srcOrd="1" destOrd="0" presId="urn:microsoft.com/office/officeart/2008/layout/HorizontalMultiLevelHierarchy"/>
    <dgm:cxn modelId="{3D0E5471-3C07-45C5-9156-5C5DF7B3341D}" type="presOf" srcId="{645FC498-2303-431A-BF50-1D59CF6EE43E}" destId="{537AA40E-DDF4-47DA-B398-34546935318B}" srcOrd="0" destOrd="0" presId="urn:microsoft.com/office/officeart/2008/layout/HorizontalMultiLevelHierarchy"/>
    <dgm:cxn modelId="{D1716B63-277C-4B59-9B0D-F3877DA7F48D}" type="presOf" srcId="{2B172772-E269-4F01-857F-4E3730C989DC}" destId="{7865896B-33C1-43E2-A05B-3EAB4F6EBDC5}" srcOrd="0" destOrd="0" presId="urn:microsoft.com/office/officeart/2008/layout/HorizontalMultiLevelHierarchy"/>
    <dgm:cxn modelId="{CED872F1-60E0-4516-8EE7-A6F89E208711}" srcId="{51655056-9BB4-41CF-97BB-14CFFEF31A76}" destId="{10E33FEB-5376-4365-9C2D-72F358383DD6}" srcOrd="0" destOrd="0" parTransId="{5418A7F5-CA00-4DD7-BC70-BDDF5FFAC04F}" sibTransId="{32E602CB-60D6-4D67-A631-6D763EEB61CA}"/>
    <dgm:cxn modelId="{70429DD6-89F7-4E18-8D20-409AE697C5D4}" type="presOf" srcId="{0F8B4CE8-16FC-481F-9AC7-52AD6521874D}" destId="{77DD16AD-FADC-48BB-B399-DF9B628A63A9}" srcOrd="1" destOrd="0" presId="urn:microsoft.com/office/officeart/2008/layout/HorizontalMultiLevelHierarchy"/>
    <dgm:cxn modelId="{93095393-9185-419A-94DD-E1C0EC36D3C1}" srcId="{CDC05C32-7397-4168-BD94-696DB30C364F}" destId="{53FEFFF0-C97C-48E2-8C7B-C55D433CFC28}" srcOrd="2" destOrd="0" parTransId="{A62E583B-7BBD-4B2E-8231-FC67DFE15DEE}" sibTransId="{67AA1ACE-42FD-4FAD-A5B5-FA77B8232316}"/>
    <dgm:cxn modelId="{A9A4F72F-B435-4647-9553-38C594274E67}" type="presOf" srcId="{5418A7F5-CA00-4DD7-BC70-BDDF5FFAC04F}" destId="{BA7E780D-4318-4CF6-9FEF-72035BD652CD}" srcOrd="0" destOrd="0" presId="urn:microsoft.com/office/officeart/2008/layout/HorizontalMultiLevelHierarchy"/>
    <dgm:cxn modelId="{B7FF4379-C249-4E7B-B46E-00A08DD06566}" type="presOf" srcId="{DA06A1C5-6DD2-4F5C-A812-3F26CEE7C67E}" destId="{1ED23C3B-6974-435A-823F-55325010BF97}" srcOrd="0" destOrd="0" presId="urn:microsoft.com/office/officeart/2008/layout/HorizontalMultiLevelHierarchy"/>
    <dgm:cxn modelId="{6C94FC8A-4990-464E-A3E0-E41436794B58}" type="presOf" srcId="{03D842B6-F777-49B1-A25A-FDC6E734D299}" destId="{C45BD9FA-65C8-4C56-84A2-2D678A9EFA75}" srcOrd="1" destOrd="0" presId="urn:microsoft.com/office/officeart/2008/layout/HorizontalMultiLevelHierarchy"/>
    <dgm:cxn modelId="{028943AC-38AD-4DAA-979D-FFCE92526741}" srcId="{CDC05C32-7397-4168-BD94-696DB30C364F}" destId="{A8D466A1-8DCB-45AA-BB3A-12D57F3D8010}" srcOrd="1" destOrd="0" parTransId="{A44A227E-7C44-488C-8520-692E807B5EA7}" sibTransId="{3D7C8858-18CF-40A0-9F08-E223270B8EC7}"/>
    <dgm:cxn modelId="{7C0DE254-D891-4A49-9489-987965FAD701}" type="presOf" srcId="{AEE549CC-35EC-4FDC-B891-76C272BC2641}" destId="{A5277E98-C424-4640-96E9-767C67C47EEF}" srcOrd="1" destOrd="0" presId="urn:microsoft.com/office/officeart/2008/layout/HorizontalMultiLevelHierarchy"/>
    <dgm:cxn modelId="{9EF24413-B3E0-4D8E-8145-5C921C8DD077}" type="presOf" srcId="{A8D466A1-8DCB-45AA-BB3A-12D57F3D8010}" destId="{4BD5E7CB-3207-4654-AF0C-FA2B212C3E79}" srcOrd="0" destOrd="0" presId="urn:microsoft.com/office/officeart/2008/layout/HorizontalMultiLevelHierarchy"/>
    <dgm:cxn modelId="{B5746F8C-4364-4E26-9BFE-5E21508FA54A}" type="presOf" srcId="{0F8B4CE8-16FC-481F-9AC7-52AD6521874D}" destId="{1C56EFA3-5833-4B8D-AEF6-A74D674AD0E4}" srcOrd="0" destOrd="0" presId="urn:microsoft.com/office/officeart/2008/layout/HorizontalMultiLevelHierarchy"/>
    <dgm:cxn modelId="{51934578-F461-4A72-BBD8-10E7B2996D7E}" type="presOf" srcId="{10E33FEB-5376-4365-9C2D-72F358383DD6}" destId="{7C64D0BF-B884-47A6-B0E1-16E3ECB854CB}" srcOrd="0" destOrd="0" presId="urn:microsoft.com/office/officeart/2008/layout/HorizontalMultiLevelHierarchy"/>
    <dgm:cxn modelId="{DA2BAC05-623A-463A-9240-333648C1F2F1}" type="presOf" srcId="{CDC05C32-7397-4168-BD94-696DB30C364F}" destId="{0627904C-D1F9-45B1-A1E3-83B8DB6DA745}" srcOrd="0" destOrd="0" presId="urn:microsoft.com/office/officeart/2008/layout/HorizontalMultiLevelHierarchy"/>
    <dgm:cxn modelId="{82C19414-8A30-4B07-98FD-8283BCAA5578}" srcId="{054D2255-302C-4C68-9231-E0D05681E671}" destId="{78931CEC-0D51-4796-8785-8B97D72A062E}" srcOrd="0" destOrd="0" parTransId="{8674897D-D3AF-4D74-B3B1-AFBD685B09A7}" sibTransId="{AB6C120F-DCF3-44B1-A90B-4F59F582394A}"/>
    <dgm:cxn modelId="{BCEE3625-2DBF-4313-80E6-BCCED4DB5AF3}" type="presOf" srcId="{67B138F1-DAFD-44E3-9C67-44EC52BFA5E8}" destId="{02A64F52-5EC6-4693-B15B-A66A6EB0633F}" srcOrd="0" destOrd="0" presId="urn:microsoft.com/office/officeart/2008/layout/HorizontalMultiLevelHierarchy"/>
    <dgm:cxn modelId="{D78299C3-0993-456E-8F6A-6C2AC904A320}" srcId="{CDC05C32-7397-4168-BD94-696DB30C364F}" destId="{51655056-9BB4-41CF-97BB-14CFFEF31A76}" srcOrd="3" destOrd="0" parTransId="{03D842B6-F777-49B1-A25A-FDC6E734D299}" sibTransId="{485E8DF9-6BB6-4CFC-96A6-80C04A7A67C7}"/>
    <dgm:cxn modelId="{C36B9486-CA72-4CB1-9BDF-050E240B2C85}" type="presOf" srcId="{78931CEC-0D51-4796-8785-8B97D72A062E}" destId="{53EE44E4-31EB-4750-A87D-7BB1FB03BAE9}" srcOrd="0" destOrd="0" presId="urn:microsoft.com/office/officeart/2008/layout/HorizontalMultiLevelHierarchy"/>
    <dgm:cxn modelId="{77670055-A103-4AF2-A5B7-74B49BC92125}" type="presOf" srcId="{A62E583B-7BBD-4B2E-8231-FC67DFE15DEE}" destId="{20C9C247-41A1-4B79-A02D-2774A68487F7}" srcOrd="0" destOrd="0" presId="urn:microsoft.com/office/officeart/2008/layout/HorizontalMultiLevelHierarchy"/>
    <dgm:cxn modelId="{C0BFB6C9-BBE0-4D13-8FFB-147140224D58}" type="presOf" srcId="{8674897D-D3AF-4D74-B3B1-AFBD685B09A7}" destId="{6B2A6925-7256-44CD-85E0-710AE237604E}" srcOrd="0" destOrd="0" presId="urn:microsoft.com/office/officeart/2008/layout/HorizontalMultiLevelHierarchy"/>
    <dgm:cxn modelId="{9BC63BC1-341E-4B84-85BD-B76A8862FB5D}" type="presOf" srcId="{03D842B6-F777-49B1-A25A-FDC6E734D299}" destId="{E3500CEF-B405-48A4-9665-62F54A402C9D}" srcOrd="0" destOrd="0" presId="urn:microsoft.com/office/officeart/2008/layout/HorizontalMultiLevelHierarchy"/>
    <dgm:cxn modelId="{4BA7111B-6BCD-411F-AFA2-89BA69EDE7D1}" type="presOf" srcId="{8BB90F12-FD0C-4345-A202-6F6C7EDD9030}" destId="{B3A1658E-5B76-4505-A86F-0A155244E74C}" srcOrd="1" destOrd="0" presId="urn:microsoft.com/office/officeart/2008/layout/HorizontalMultiLevelHierarchy"/>
    <dgm:cxn modelId="{448EAA84-7F30-4BEF-96BF-0E3485C2C845}" srcId="{969166B4-DD78-4820-8D68-1BAD5FBDFC52}" destId="{645FC498-2303-431A-BF50-1D59CF6EE43E}" srcOrd="0" destOrd="0" parTransId="{6C88C4E4-95CC-4DC6-825F-09827A5F9144}" sibTransId="{21007C83-E6C8-4AF3-938B-2A36AACABBD0}"/>
    <dgm:cxn modelId="{CA31FA19-87AA-4838-A7EC-B0E6379F043F}" type="presOf" srcId="{8BB90F12-FD0C-4345-A202-6F6C7EDD9030}" destId="{36063CD6-A41A-4009-BADB-847D6CA48D15}" srcOrd="0" destOrd="0" presId="urn:microsoft.com/office/officeart/2008/layout/HorizontalMultiLevelHierarchy"/>
    <dgm:cxn modelId="{5130A71B-A24D-449E-9F73-0F63535F40CC}" type="presOf" srcId="{51655056-9BB4-41CF-97BB-14CFFEF31A76}" destId="{BDF99B71-2C0F-4126-99D2-C89C826F7052}" srcOrd="0" destOrd="0" presId="urn:microsoft.com/office/officeart/2008/layout/HorizontalMultiLevelHierarchy"/>
    <dgm:cxn modelId="{F1A1A09E-48EC-4839-AC10-CE5E1F90571D}" type="presOf" srcId="{2B172772-E269-4F01-857F-4E3730C989DC}" destId="{CE9B5B57-AA06-464F-AA98-6C2A8942DE91}" srcOrd="1" destOrd="0" presId="urn:microsoft.com/office/officeart/2008/layout/HorizontalMultiLevelHierarchy"/>
    <dgm:cxn modelId="{A5A6ADFA-BB0F-48CC-9778-0B2D4EEAFA09}" type="presOf" srcId="{9373A06D-197B-490E-8BBC-2D43A13E8A29}" destId="{1943C49D-BBA6-48C8-806B-BE1469B4B6D9}" srcOrd="0" destOrd="0" presId="urn:microsoft.com/office/officeart/2008/layout/HorizontalMultiLevelHierarchy"/>
    <dgm:cxn modelId="{A604499B-CFA4-4000-8D04-E12CEFEFD07B}" type="presOf" srcId="{828C7B66-9546-435A-85ED-19404305AEA1}" destId="{801CF76F-E213-4ED4-905A-023C5A6490D2}" srcOrd="0" destOrd="0" presId="urn:microsoft.com/office/officeart/2008/layout/HorizontalMultiLevelHierarchy"/>
    <dgm:cxn modelId="{E154D2FA-002F-49B5-90D5-55B27E006E32}" type="presOf" srcId="{969166B4-DD78-4820-8D68-1BAD5FBDFC52}" destId="{B08EB059-AD77-4262-A369-CAA33356A10A}" srcOrd="0" destOrd="0" presId="urn:microsoft.com/office/officeart/2008/layout/HorizontalMultiLevelHierarchy"/>
    <dgm:cxn modelId="{2C11143A-916D-47DA-A62E-463907B4EBD4}" srcId="{CDC05C32-7397-4168-BD94-696DB30C364F}" destId="{DA06A1C5-6DD2-4F5C-A812-3F26CEE7C67E}" srcOrd="5" destOrd="0" parTransId="{F75704DF-2915-440C-843E-9A4EC8BCDFC9}" sibTransId="{CE3C2C2F-6288-4868-8E10-D03B7D4FAD56}"/>
    <dgm:cxn modelId="{B41960C4-A96B-4C9E-9241-F1680CA09BE2}" type="presOf" srcId="{A62E583B-7BBD-4B2E-8231-FC67DFE15DEE}" destId="{067E025E-1985-42BB-873B-C3813BDE6EEB}" srcOrd="1" destOrd="0" presId="urn:microsoft.com/office/officeart/2008/layout/HorizontalMultiLevelHierarchy"/>
    <dgm:cxn modelId="{8CDA7B60-9AAF-4933-B429-5E8871588916}" type="presOf" srcId="{F75704DF-2915-440C-843E-9A4EC8BCDFC9}" destId="{0128D818-EDF6-4E9A-B598-80F5163D7A35}" srcOrd="1" destOrd="0" presId="urn:microsoft.com/office/officeart/2008/layout/HorizontalMultiLevelHierarchy"/>
    <dgm:cxn modelId="{2BE99236-0CD7-4541-9AD1-A7784281D40C}" type="presOf" srcId="{AEE549CC-35EC-4FDC-B891-76C272BC2641}" destId="{1C439DA3-C40B-4C3D-839A-A23F511CC437}" srcOrd="0" destOrd="0" presId="urn:microsoft.com/office/officeart/2008/layout/HorizontalMultiLevelHierarchy"/>
    <dgm:cxn modelId="{5C57A6BC-FA93-4695-9504-F8D5D9979BB4}" type="presOf" srcId="{054D2255-302C-4C68-9231-E0D05681E671}" destId="{52660691-8085-49C6-A301-A67B90FEB130}" srcOrd="0" destOrd="0" presId="urn:microsoft.com/office/officeart/2008/layout/HorizontalMultiLevelHierarchy"/>
    <dgm:cxn modelId="{242646E7-C0FF-4BB5-8501-5E260308AF1F}" srcId="{67B138F1-DAFD-44E3-9C67-44EC52BFA5E8}" destId="{CDC05C32-7397-4168-BD94-696DB30C364F}" srcOrd="0" destOrd="0" parTransId="{7E61EE55-918F-405B-9B66-1C3F4EB35097}" sibTransId="{77946A5B-673B-4F46-A580-1FB3F3A91259}"/>
    <dgm:cxn modelId="{BAFABDD7-B796-4EC0-B61E-E8080066E1BF}" type="presOf" srcId="{A44A227E-7C44-488C-8520-692E807B5EA7}" destId="{B9070935-59B3-4995-A20E-73849EAE2773}" srcOrd="1" destOrd="0" presId="urn:microsoft.com/office/officeart/2008/layout/HorizontalMultiLevelHierarchy"/>
    <dgm:cxn modelId="{8557B165-A84A-4D22-B33C-4B4B40CA3189}" type="presOf" srcId="{53FEFFF0-C97C-48E2-8C7B-C55D433CFC28}" destId="{23A0DA30-74ED-4E6E-8D9A-2BE0FA258116}" srcOrd="0" destOrd="0" presId="urn:microsoft.com/office/officeart/2008/layout/HorizontalMultiLevelHierarchy"/>
    <dgm:cxn modelId="{631E4030-83B7-40B9-8747-CABB28D5A560}" srcId="{53FEFFF0-C97C-48E2-8C7B-C55D433CFC28}" destId="{9373A06D-197B-490E-8BBC-2D43A13E8A29}" srcOrd="0" destOrd="0" parTransId="{2B172772-E269-4F01-857F-4E3730C989DC}" sibTransId="{174DB66E-95B5-4A3F-BF69-006A843F40C3}"/>
    <dgm:cxn modelId="{62026CE3-8DFF-49D9-8CE8-A50C6E72B08C}" type="presOf" srcId="{8674897D-D3AF-4D74-B3B1-AFBD685B09A7}" destId="{B5467545-1212-42BE-A8CA-48806057CC99}" srcOrd="1" destOrd="0" presId="urn:microsoft.com/office/officeart/2008/layout/HorizontalMultiLevelHierarchy"/>
    <dgm:cxn modelId="{A1DF22DA-8B3A-4A6F-B29A-6BA8FF0ECBD8}" type="presOf" srcId="{F75704DF-2915-440C-843E-9A4EC8BCDFC9}" destId="{D4D3137C-358A-44DC-9EA3-B784051414EF}" srcOrd="0" destOrd="0" presId="urn:microsoft.com/office/officeart/2008/layout/HorizontalMultiLevelHierarchy"/>
    <dgm:cxn modelId="{6174D830-3E1D-4CC7-BF43-73B2B7A29EB9}" srcId="{CDC05C32-7397-4168-BD94-696DB30C364F}" destId="{054D2255-302C-4C68-9231-E0D05681E671}" srcOrd="4" destOrd="0" parTransId="{0F8B4CE8-16FC-481F-9AC7-52AD6521874D}" sibTransId="{EFE29DBE-A276-4B37-BFD4-3125AA5DDB19}"/>
    <dgm:cxn modelId="{558F67BC-A889-414A-9838-EE5C4C8211D8}" srcId="{A8D466A1-8DCB-45AA-BB3A-12D57F3D8010}" destId="{AD7F5039-AF7E-49D3-944A-E59D4A5F8DBB}" srcOrd="0" destOrd="0" parTransId="{EC51348D-DFA1-44E5-99CF-283CF34C3A54}" sibTransId="{1656F0FE-D440-4952-8D2D-0BA344E39C33}"/>
    <dgm:cxn modelId="{0885E90D-7DB7-4507-9E5C-83617E27C371}" type="presOf" srcId="{EC51348D-DFA1-44E5-99CF-283CF34C3A54}" destId="{6D4226A2-F3F6-4C10-9315-5B7EDAB706E1}" srcOrd="0" destOrd="0" presId="urn:microsoft.com/office/officeart/2008/layout/HorizontalMultiLevelHierarchy"/>
    <dgm:cxn modelId="{BD0D3955-2C05-4FB9-955F-C8FFEAAB433C}" type="presParOf" srcId="{02A64F52-5EC6-4693-B15B-A66A6EB0633F}" destId="{4A72015F-AD87-4832-AF6C-D8A5716D46B2}" srcOrd="0" destOrd="0" presId="urn:microsoft.com/office/officeart/2008/layout/HorizontalMultiLevelHierarchy"/>
    <dgm:cxn modelId="{4BB15BB8-E3CC-4884-9CEF-099B18553827}" type="presParOf" srcId="{4A72015F-AD87-4832-AF6C-D8A5716D46B2}" destId="{0627904C-D1F9-45B1-A1E3-83B8DB6DA745}" srcOrd="0" destOrd="0" presId="urn:microsoft.com/office/officeart/2008/layout/HorizontalMultiLevelHierarchy"/>
    <dgm:cxn modelId="{B2C227D5-C39D-4ADC-9FB7-51C37D3E87FE}" type="presParOf" srcId="{4A72015F-AD87-4832-AF6C-D8A5716D46B2}" destId="{450E9F34-E37B-4910-BA07-139275A9C332}" srcOrd="1" destOrd="0" presId="urn:microsoft.com/office/officeart/2008/layout/HorizontalMultiLevelHierarchy"/>
    <dgm:cxn modelId="{97A89080-4282-4C20-88C7-584B498DF080}" type="presParOf" srcId="{450E9F34-E37B-4910-BA07-139275A9C332}" destId="{36063CD6-A41A-4009-BADB-847D6CA48D15}" srcOrd="0" destOrd="0" presId="urn:microsoft.com/office/officeart/2008/layout/HorizontalMultiLevelHierarchy"/>
    <dgm:cxn modelId="{15DEDB4A-755E-4DB4-88F8-B9114C707FDA}" type="presParOf" srcId="{36063CD6-A41A-4009-BADB-847D6CA48D15}" destId="{B3A1658E-5B76-4505-A86F-0A155244E74C}" srcOrd="0" destOrd="0" presId="urn:microsoft.com/office/officeart/2008/layout/HorizontalMultiLevelHierarchy"/>
    <dgm:cxn modelId="{A527357C-BA03-45C7-94B0-2E389CDED1C0}" type="presParOf" srcId="{450E9F34-E37B-4910-BA07-139275A9C332}" destId="{A8436A82-71CE-4778-85CF-4168F4E43EA5}" srcOrd="1" destOrd="0" presId="urn:microsoft.com/office/officeart/2008/layout/HorizontalMultiLevelHierarchy"/>
    <dgm:cxn modelId="{780FA206-8DD3-4F9D-AAF4-856DB73FE8D3}" type="presParOf" srcId="{A8436A82-71CE-4778-85CF-4168F4E43EA5}" destId="{B08EB059-AD77-4262-A369-CAA33356A10A}" srcOrd="0" destOrd="0" presId="urn:microsoft.com/office/officeart/2008/layout/HorizontalMultiLevelHierarchy"/>
    <dgm:cxn modelId="{97320818-4E68-445C-A794-B480274E085B}" type="presParOf" srcId="{A8436A82-71CE-4778-85CF-4168F4E43EA5}" destId="{F957B93A-6B69-41B1-8329-E69706D5782C}" srcOrd="1" destOrd="0" presId="urn:microsoft.com/office/officeart/2008/layout/HorizontalMultiLevelHierarchy"/>
    <dgm:cxn modelId="{A34D25A3-561D-435A-80C4-594346A32A67}" type="presParOf" srcId="{F957B93A-6B69-41B1-8329-E69706D5782C}" destId="{B972DEA1-2503-4BC5-8F8F-CE029E81F381}" srcOrd="0" destOrd="0" presId="urn:microsoft.com/office/officeart/2008/layout/HorizontalMultiLevelHierarchy"/>
    <dgm:cxn modelId="{6529E76B-2520-46DD-96DA-D650CF12095C}" type="presParOf" srcId="{B972DEA1-2503-4BC5-8F8F-CE029E81F381}" destId="{375BF649-26C0-4726-8AFF-342A11DC8509}" srcOrd="0" destOrd="0" presId="urn:microsoft.com/office/officeart/2008/layout/HorizontalMultiLevelHierarchy"/>
    <dgm:cxn modelId="{E3A4D879-7749-4F5B-9433-BDEF76A6D97F}" type="presParOf" srcId="{F957B93A-6B69-41B1-8329-E69706D5782C}" destId="{2C0E46BF-A634-4C51-9BC9-1FA0AB37DB90}" srcOrd="1" destOrd="0" presId="urn:microsoft.com/office/officeart/2008/layout/HorizontalMultiLevelHierarchy"/>
    <dgm:cxn modelId="{81029465-27C8-400A-91A8-B406919F8F90}" type="presParOf" srcId="{2C0E46BF-A634-4C51-9BC9-1FA0AB37DB90}" destId="{537AA40E-DDF4-47DA-B398-34546935318B}" srcOrd="0" destOrd="0" presId="urn:microsoft.com/office/officeart/2008/layout/HorizontalMultiLevelHierarchy"/>
    <dgm:cxn modelId="{7D2D31AC-2CD7-4DB8-A3AD-E5C8B2F692A6}" type="presParOf" srcId="{2C0E46BF-A634-4C51-9BC9-1FA0AB37DB90}" destId="{94A48DC9-B3C8-4D62-BDCA-3B8C6F24273C}" srcOrd="1" destOrd="0" presId="urn:microsoft.com/office/officeart/2008/layout/HorizontalMultiLevelHierarchy"/>
    <dgm:cxn modelId="{111CB706-2CC8-41A4-8547-3065B63659DE}" type="presParOf" srcId="{450E9F34-E37B-4910-BA07-139275A9C332}" destId="{BEF21E37-33DF-4008-8D4F-1CBFDA36E894}" srcOrd="2" destOrd="0" presId="urn:microsoft.com/office/officeart/2008/layout/HorizontalMultiLevelHierarchy"/>
    <dgm:cxn modelId="{72412A1E-144F-43A9-941C-C5A47E9172C3}" type="presParOf" srcId="{BEF21E37-33DF-4008-8D4F-1CBFDA36E894}" destId="{B9070935-59B3-4995-A20E-73849EAE2773}" srcOrd="0" destOrd="0" presId="urn:microsoft.com/office/officeart/2008/layout/HorizontalMultiLevelHierarchy"/>
    <dgm:cxn modelId="{0360611A-6842-460F-987F-613566495C57}" type="presParOf" srcId="{450E9F34-E37B-4910-BA07-139275A9C332}" destId="{E71974F3-FF74-4AA8-B5E8-40EA0D7E55FF}" srcOrd="3" destOrd="0" presId="urn:microsoft.com/office/officeart/2008/layout/HorizontalMultiLevelHierarchy"/>
    <dgm:cxn modelId="{45CCA212-82AD-4EA8-85C0-0748AF0D646F}" type="presParOf" srcId="{E71974F3-FF74-4AA8-B5E8-40EA0D7E55FF}" destId="{4BD5E7CB-3207-4654-AF0C-FA2B212C3E79}" srcOrd="0" destOrd="0" presId="urn:microsoft.com/office/officeart/2008/layout/HorizontalMultiLevelHierarchy"/>
    <dgm:cxn modelId="{9202158F-CCD6-4666-B488-E4EF5ADDB04A}" type="presParOf" srcId="{E71974F3-FF74-4AA8-B5E8-40EA0D7E55FF}" destId="{AAB9DEDB-3EF4-4E50-B450-DAF5692BD42D}" srcOrd="1" destOrd="0" presId="urn:microsoft.com/office/officeart/2008/layout/HorizontalMultiLevelHierarchy"/>
    <dgm:cxn modelId="{7B94D92A-6179-4A3D-8FE9-6A0384A8AD7A}" type="presParOf" srcId="{AAB9DEDB-3EF4-4E50-B450-DAF5692BD42D}" destId="{6D4226A2-F3F6-4C10-9315-5B7EDAB706E1}" srcOrd="0" destOrd="0" presId="urn:microsoft.com/office/officeart/2008/layout/HorizontalMultiLevelHierarchy"/>
    <dgm:cxn modelId="{8C8B4021-8BA1-4640-832E-B1C80DEC1F49}" type="presParOf" srcId="{6D4226A2-F3F6-4C10-9315-5B7EDAB706E1}" destId="{20F2EA85-4B51-4087-BFDB-A9C7AAC29D2B}" srcOrd="0" destOrd="0" presId="urn:microsoft.com/office/officeart/2008/layout/HorizontalMultiLevelHierarchy"/>
    <dgm:cxn modelId="{AC69092F-5890-4F8A-BE6E-63924C0454FF}" type="presParOf" srcId="{AAB9DEDB-3EF4-4E50-B450-DAF5692BD42D}" destId="{BE9ED627-A818-47A6-A54B-894A60A984D9}" srcOrd="1" destOrd="0" presId="urn:microsoft.com/office/officeart/2008/layout/HorizontalMultiLevelHierarchy"/>
    <dgm:cxn modelId="{1E90454A-84FD-49A2-A268-801DE8CAF639}" type="presParOf" srcId="{BE9ED627-A818-47A6-A54B-894A60A984D9}" destId="{90F247AE-79B6-4ED2-AB4E-C1F735675B16}" srcOrd="0" destOrd="0" presId="urn:microsoft.com/office/officeart/2008/layout/HorizontalMultiLevelHierarchy"/>
    <dgm:cxn modelId="{7E7E5041-80C2-483C-9FDD-5A1D3A059FDB}" type="presParOf" srcId="{BE9ED627-A818-47A6-A54B-894A60A984D9}" destId="{F888F9BC-C76D-4825-AD0D-755CD5DC8660}" srcOrd="1" destOrd="0" presId="urn:microsoft.com/office/officeart/2008/layout/HorizontalMultiLevelHierarchy"/>
    <dgm:cxn modelId="{975D1CA9-185E-4159-B919-B2DCDC7B5D62}" type="presParOf" srcId="{450E9F34-E37B-4910-BA07-139275A9C332}" destId="{20C9C247-41A1-4B79-A02D-2774A68487F7}" srcOrd="4" destOrd="0" presId="urn:microsoft.com/office/officeart/2008/layout/HorizontalMultiLevelHierarchy"/>
    <dgm:cxn modelId="{9DAAB3E7-3542-4079-A4A3-547AFCDD1C21}" type="presParOf" srcId="{20C9C247-41A1-4B79-A02D-2774A68487F7}" destId="{067E025E-1985-42BB-873B-C3813BDE6EEB}" srcOrd="0" destOrd="0" presId="urn:microsoft.com/office/officeart/2008/layout/HorizontalMultiLevelHierarchy"/>
    <dgm:cxn modelId="{1DB87AEB-8FED-489F-BA8F-CEA7AD118F4C}" type="presParOf" srcId="{450E9F34-E37B-4910-BA07-139275A9C332}" destId="{10474197-E4A2-43F7-B5AF-094895260532}" srcOrd="5" destOrd="0" presId="urn:microsoft.com/office/officeart/2008/layout/HorizontalMultiLevelHierarchy"/>
    <dgm:cxn modelId="{F1238AEF-63F1-40E5-9388-82B0E48C0BE4}" type="presParOf" srcId="{10474197-E4A2-43F7-B5AF-094895260532}" destId="{23A0DA30-74ED-4E6E-8D9A-2BE0FA258116}" srcOrd="0" destOrd="0" presId="urn:microsoft.com/office/officeart/2008/layout/HorizontalMultiLevelHierarchy"/>
    <dgm:cxn modelId="{270825A7-9092-4313-8A79-DB6309549BEB}" type="presParOf" srcId="{10474197-E4A2-43F7-B5AF-094895260532}" destId="{622EA425-7152-4644-ABCD-7BBBDCBBCB94}" srcOrd="1" destOrd="0" presId="urn:microsoft.com/office/officeart/2008/layout/HorizontalMultiLevelHierarchy"/>
    <dgm:cxn modelId="{DA6DD23F-5743-4908-90AB-952FA31E7856}" type="presParOf" srcId="{622EA425-7152-4644-ABCD-7BBBDCBBCB94}" destId="{7865896B-33C1-43E2-A05B-3EAB4F6EBDC5}" srcOrd="0" destOrd="0" presId="urn:microsoft.com/office/officeart/2008/layout/HorizontalMultiLevelHierarchy"/>
    <dgm:cxn modelId="{6F922AD0-ED39-4C93-9F94-7F04FBBCE981}" type="presParOf" srcId="{7865896B-33C1-43E2-A05B-3EAB4F6EBDC5}" destId="{CE9B5B57-AA06-464F-AA98-6C2A8942DE91}" srcOrd="0" destOrd="0" presId="urn:microsoft.com/office/officeart/2008/layout/HorizontalMultiLevelHierarchy"/>
    <dgm:cxn modelId="{30DBEB4E-879D-4D84-B062-4A6B821F7217}" type="presParOf" srcId="{622EA425-7152-4644-ABCD-7BBBDCBBCB94}" destId="{D13D3F86-3D3F-4751-A4F3-B83CFDEC1048}" srcOrd="1" destOrd="0" presId="urn:microsoft.com/office/officeart/2008/layout/HorizontalMultiLevelHierarchy"/>
    <dgm:cxn modelId="{04A43ED9-490C-48F0-8E47-47DF4C211FB3}" type="presParOf" srcId="{D13D3F86-3D3F-4751-A4F3-B83CFDEC1048}" destId="{1943C49D-BBA6-48C8-806B-BE1469B4B6D9}" srcOrd="0" destOrd="0" presId="urn:microsoft.com/office/officeart/2008/layout/HorizontalMultiLevelHierarchy"/>
    <dgm:cxn modelId="{33D509AE-C6C6-4DCE-8BFD-B5A077C7AE55}" type="presParOf" srcId="{D13D3F86-3D3F-4751-A4F3-B83CFDEC1048}" destId="{E17F7967-1F46-4C70-9944-B75EA10F7CAB}" srcOrd="1" destOrd="0" presId="urn:microsoft.com/office/officeart/2008/layout/HorizontalMultiLevelHierarchy"/>
    <dgm:cxn modelId="{3A2DF677-5D1F-4546-9B63-D3E19A68C841}" type="presParOf" srcId="{450E9F34-E37B-4910-BA07-139275A9C332}" destId="{E3500CEF-B405-48A4-9665-62F54A402C9D}" srcOrd="6" destOrd="0" presId="urn:microsoft.com/office/officeart/2008/layout/HorizontalMultiLevelHierarchy"/>
    <dgm:cxn modelId="{A621594F-767D-49B8-A50E-81BCFE4CF444}" type="presParOf" srcId="{E3500CEF-B405-48A4-9665-62F54A402C9D}" destId="{C45BD9FA-65C8-4C56-84A2-2D678A9EFA75}" srcOrd="0" destOrd="0" presId="urn:microsoft.com/office/officeart/2008/layout/HorizontalMultiLevelHierarchy"/>
    <dgm:cxn modelId="{290CA048-56A3-4866-921E-E5764D4F9A17}" type="presParOf" srcId="{450E9F34-E37B-4910-BA07-139275A9C332}" destId="{3ECD891D-7267-4499-8E44-5979FFBAAFC4}" srcOrd="7" destOrd="0" presId="urn:microsoft.com/office/officeart/2008/layout/HorizontalMultiLevelHierarchy"/>
    <dgm:cxn modelId="{40ACDEEB-0366-42CC-95F9-0E8B19D74D85}" type="presParOf" srcId="{3ECD891D-7267-4499-8E44-5979FFBAAFC4}" destId="{BDF99B71-2C0F-4126-99D2-C89C826F7052}" srcOrd="0" destOrd="0" presId="urn:microsoft.com/office/officeart/2008/layout/HorizontalMultiLevelHierarchy"/>
    <dgm:cxn modelId="{CD03EF13-3F3B-4B57-87D1-EAE1768A7C00}" type="presParOf" srcId="{3ECD891D-7267-4499-8E44-5979FFBAAFC4}" destId="{A67A171B-87AF-439F-A688-DE3674D316FB}" srcOrd="1" destOrd="0" presId="urn:microsoft.com/office/officeart/2008/layout/HorizontalMultiLevelHierarchy"/>
    <dgm:cxn modelId="{DA371FB2-BA1D-464C-A849-2EF3866B85A1}" type="presParOf" srcId="{A67A171B-87AF-439F-A688-DE3674D316FB}" destId="{BA7E780D-4318-4CF6-9FEF-72035BD652CD}" srcOrd="0" destOrd="0" presId="urn:microsoft.com/office/officeart/2008/layout/HorizontalMultiLevelHierarchy"/>
    <dgm:cxn modelId="{486C648B-446A-4DD8-8D72-F16BAC48CC53}" type="presParOf" srcId="{BA7E780D-4318-4CF6-9FEF-72035BD652CD}" destId="{CAE5262F-6796-4110-8FDC-E348F4E43F79}" srcOrd="0" destOrd="0" presId="urn:microsoft.com/office/officeart/2008/layout/HorizontalMultiLevelHierarchy"/>
    <dgm:cxn modelId="{C51A2FA1-FC48-47DE-A649-8C650ADFA90C}" type="presParOf" srcId="{A67A171B-87AF-439F-A688-DE3674D316FB}" destId="{E14DA3E6-2E12-470E-8BD1-962C11DF00AC}" srcOrd="1" destOrd="0" presId="urn:microsoft.com/office/officeart/2008/layout/HorizontalMultiLevelHierarchy"/>
    <dgm:cxn modelId="{311E0731-E112-4A75-B2B1-8746D985EDC3}" type="presParOf" srcId="{E14DA3E6-2E12-470E-8BD1-962C11DF00AC}" destId="{7C64D0BF-B884-47A6-B0E1-16E3ECB854CB}" srcOrd="0" destOrd="0" presId="urn:microsoft.com/office/officeart/2008/layout/HorizontalMultiLevelHierarchy"/>
    <dgm:cxn modelId="{B43017C4-872A-4AA9-BCA7-F62AE7D36596}" type="presParOf" srcId="{E14DA3E6-2E12-470E-8BD1-962C11DF00AC}" destId="{7F283C1B-DAF2-4098-9A60-EF485C44C930}" srcOrd="1" destOrd="0" presId="urn:microsoft.com/office/officeart/2008/layout/HorizontalMultiLevelHierarchy"/>
    <dgm:cxn modelId="{7A6364A2-A88A-4ECB-87E7-2D10A4EE9AFC}" type="presParOf" srcId="{450E9F34-E37B-4910-BA07-139275A9C332}" destId="{1C56EFA3-5833-4B8D-AEF6-A74D674AD0E4}" srcOrd="8" destOrd="0" presId="urn:microsoft.com/office/officeart/2008/layout/HorizontalMultiLevelHierarchy"/>
    <dgm:cxn modelId="{802F9AA6-296D-494C-8BAA-CA2E0665134D}" type="presParOf" srcId="{1C56EFA3-5833-4B8D-AEF6-A74D674AD0E4}" destId="{77DD16AD-FADC-48BB-B399-DF9B628A63A9}" srcOrd="0" destOrd="0" presId="urn:microsoft.com/office/officeart/2008/layout/HorizontalMultiLevelHierarchy"/>
    <dgm:cxn modelId="{0C6D25A3-1306-476C-A96D-C8DBFEA2DBA4}" type="presParOf" srcId="{450E9F34-E37B-4910-BA07-139275A9C332}" destId="{C29B0CDB-E028-4472-8BD1-5EA47E7DFC6D}" srcOrd="9" destOrd="0" presId="urn:microsoft.com/office/officeart/2008/layout/HorizontalMultiLevelHierarchy"/>
    <dgm:cxn modelId="{D4A64DA5-0A59-4E07-9A42-55BDF44A5D3D}" type="presParOf" srcId="{C29B0CDB-E028-4472-8BD1-5EA47E7DFC6D}" destId="{52660691-8085-49C6-A301-A67B90FEB130}" srcOrd="0" destOrd="0" presId="urn:microsoft.com/office/officeart/2008/layout/HorizontalMultiLevelHierarchy"/>
    <dgm:cxn modelId="{FF9FEAB4-B8BC-4CE2-BD41-96E16474FB78}" type="presParOf" srcId="{C29B0CDB-E028-4472-8BD1-5EA47E7DFC6D}" destId="{84F7B3C6-8AA8-48E8-BBC3-49BB85555DFE}" srcOrd="1" destOrd="0" presId="urn:microsoft.com/office/officeart/2008/layout/HorizontalMultiLevelHierarchy"/>
    <dgm:cxn modelId="{BFA89706-37EE-449B-BC0C-08DFDBE78FD1}" type="presParOf" srcId="{84F7B3C6-8AA8-48E8-BBC3-49BB85555DFE}" destId="{6B2A6925-7256-44CD-85E0-710AE237604E}" srcOrd="0" destOrd="0" presId="urn:microsoft.com/office/officeart/2008/layout/HorizontalMultiLevelHierarchy"/>
    <dgm:cxn modelId="{E2259A51-BA15-4C52-AE95-A79F67C4A0CA}" type="presParOf" srcId="{6B2A6925-7256-44CD-85E0-710AE237604E}" destId="{B5467545-1212-42BE-A8CA-48806057CC99}" srcOrd="0" destOrd="0" presId="urn:microsoft.com/office/officeart/2008/layout/HorizontalMultiLevelHierarchy"/>
    <dgm:cxn modelId="{450BBC23-CC02-4831-AC93-4F22E7E3919D}" type="presParOf" srcId="{84F7B3C6-8AA8-48E8-BBC3-49BB85555DFE}" destId="{E2691C7C-00ED-42B4-B141-24E4293A0FFD}" srcOrd="1" destOrd="0" presId="urn:microsoft.com/office/officeart/2008/layout/HorizontalMultiLevelHierarchy"/>
    <dgm:cxn modelId="{37764621-409E-4D7B-805B-D55D5C926B1C}" type="presParOf" srcId="{E2691C7C-00ED-42B4-B141-24E4293A0FFD}" destId="{53EE44E4-31EB-4750-A87D-7BB1FB03BAE9}" srcOrd="0" destOrd="0" presId="urn:microsoft.com/office/officeart/2008/layout/HorizontalMultiLevelHierarchy"/>
    <dgm:cxn modelId="{C1F92C57-2A61-4AD7-AEC0-EF380E8E2ACE}" type="presParOf" srcId="{E2691C7C-00ED-42B4-B141-24E4293A0FFD}" destId="{D8F24C6E-E9FE-4817-BDAC-5FE63CC7BE79}" srcOrd="1" destOrd="0" presId="urn:microsoft.com/office/officeart/2008/layout/HorizontalMultiLevelHierarchy"/>
    <dgm:cxn modelId="{E061E749-CF5F-49CE-B5D7-4B8C75723146}" type="presParOf" srcId="{450E9F34-E37B-4910-BA07-139275A9C332}" destId="{D4D3137C-358A-44DC-9EA3-B784051414EF}" srcOrd="10" destOrd="0" presId="urn:microsoft.com/office/officeart/2008/layout/HorizontalMultiLevelHierarchy"/>
    <dgm:cxn modelId="{A86D7F5F-586B-465A-94B8-383256E117C9}" type="presParOf" srcId="{D4D3137C-358A-44DC-9EA3-B784051414EF}" destId="{0128D818-EDF6-4E9A-B598-80F5163D7A35}" srcOrd="0" destOrd="0" presId="urn:microsoft.com/office/officeart/2008/layout/HorizontalMultiLevelHierarchy"/>
    <dgm:cxn modelId="{8BEE936B-E8BC-41DE-BFDC-5941A6562ECB}" type="presParOf" srcId="{450E9F34-E37B-4910-BA07-139275A9C332}" destId="{94CCD830-8CD6-4B9C-8111-207E76E95148}" srcOrd="11" destOrd="0" presId="urn:microsoft.com/office/officeart/2008/layout/HorizontalMultiLevelHierarchy"/>
    <dgm:cxn modelId="{A62308F7-6E31-4FD7-96B9-6874F7B4D79F}" type="presParOf" srcId="{94CCD830-8CD6-4B9C-8111-207E76E95148}" destId="{1ED23C3B-6974-435A-823F-55325010BF97}" srcOrd="0" destOrd="0" presId="urn:microsoft.com/office/officeart/2008/layout/HorizontalMultiLevelHierarchy"/>
    <dgm:cxn modelId="{DB15C759-E6A7-4733-B8AA-251C5CA7AAAE}" type="presParOf" srcId="{94CCD830-8CD6-4B9C-8111-207E76E95148}" destId="{3C76777B-9FC5-4783-94BF-779DC6890BD7}" srcOrd="1" destOrd="0" presId="urn:microsoft.com/office/officeart/2008/layout/HorizontalMultiLevelHierarchy"/>
    <dgm:cxn modelId="{FE462396-E993-4417-9114-D9899E13B1BE}" type="presParOf" srcId="{3C76777B-9FC5-4783-94BF-779DC6890BD7}" destId="{1C439DA3-C40B-4C3D-839A-A23F511CC437}" srcOrd="0" destOrd="0" presId="urn:microsoft.com/office/officeart/2008/layout/HorizontalMultiLevelHierarchy"/>
    <dgm:cxn modelId="{955B6CEA-18AB-44C1-922E-D74D78BD86BC}" type="presParOf" srcId="{1C439DA3-C40B-4C3D-839A-A23F511CC437}" destId="{A5277E98-C424-4640-96E9-767C67C47EEF}" srcOrd="0" destOrd="0" presId="urn:microsoft.com/office/officeart/2008/layout/HorizontalMultiLevelHierarchy"/>
    <dgm:cxn modelId="{9611EC4C-4880-4724-A7E2-B53A8190793F}" type="presParOf" srcId="{3C76777B-9FC5-4783-94BF-779DC6890BD7}" destId="{26A9B45D-3DA9-4B57-90FC-2C99AD98C8B0}" srcOrd="1" destOrd="0" presId="urn:microsoft.com/office/officeart/2008/layout/HorizontalMultiLevelHierarchy"/>
    <dgm:cxn modelId="{15861434-2AD5-4885-94CD-2916A7016F0F}" type="presParOf" srcId="{26A9B45D-3DA9-4B57-90FC-2C99AD98C8B0}" destId="{801CF76F-E213-4ED4-905A-023C5A6490D2}" srcOrd="0" destOrd="0" presId="urn:microsoft.com/office/officeart/2008/layout/HorizontalMultiLevelHierarchy"/>
    <dgm:cxn modelId="{EC8CC52E-BCB2-4CB8-A867-A464C824E940}" type="presParOf" srcId="{26A9B45D-3DA9-4B57-90FC-2C99AD98C8B0}" destId="{44A0CD03-0112-4567-93FD-210DE7F5263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39DA3-C40B-4C3D-839A-A23F511CC437}">
      <dsp:nvSpPr>
        <dsp:cNvPr id="0" name=""/>
        <dsp:cNvSpPr/>
      </dsp:nvSpPr>
      <dsp:spPr>
        <a:xfrm>
          <a:off x="6019912" y="3786422"/>
          <a:ext cx="3099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99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67135" y="3824393"/>
        <a:ext cx="15497" cy="15497"/>
      </dsp:txXfrm>
    </dsp:sp>
    <dsp:sp modelId="{D4D3137C-358A-44DC-9EA3-B784051414EF}">
      <dsp:nvSpPr>
        <dsp:cNvPr id="0" name=""/>
        <dsp:cNvSpPr/>
      </dsp:nvSpPr>
      <dsp:spPr>
        <a:xfrm>
          <a:off x="1111506" y="2035834"/>
          <a:ext cx="309941" cy="1796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970" y="0"/>
              </a:lnTo>
              <a:lnTo>
                <a:pt x="154970" y="1796308"/>
              </a:lnTo>
              <a:lnTo>
                <a:pt x="309941" y="1796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20905" y="2888417"/>
        <a:ext cx="91142" cy="91142"/>
      </dsp:txXfrm>
    </dsp:sp>
    <dsp:sp modelId="{6B2A6925-7256-44CD-85E0-710AE237604E}">
      <dsp:nvSpPr>
        <dsp:cNvPr id="0" name=""/>
        <dsp:cNvSpPr/>
      </dsp:nvSpPr>
      <dsp:spPr>
        <a:xfrm>
          <a:off x="6019912" y="3195832"/>
          <a:ext cx="3099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99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67135" y="3233803"/>
        <a:ext cx="15497" cy="15497"/>
      </dsp:txXfrm>
    </dsp:sp>
    <dsp:sp modelId="{1C56EFA3-5833-4B8D-AEF6-A74D674AD0E4}">
      <dsp:nvSpPr>
        <dsp:cNvPr id="0" name=""/>
        <dsp:cNvSpPr/>
      </dsp:nvSpPr>
      <dsp:spPr>
        <a:xfrm>
          <a:off x="1111506" y="2035834"/>
          <a:ext cx="309941" cy="1205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970" y="0"/>
              </a:lnTo>
              <a:lnTo>
                <a:pt x="154970" y="1205717"/>
              </a:lnTo>
              <a:lnTo>
                <a:pt x="309941" y="1205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35354" y="2607570"/>
        <a:ext cx="62245" cy="62245"/>
      </dsp:txXfrm>
    </dsp:sp>
    <dsp:sp modelId="{BA7E780D-4318-4CF6-9FEF-72035BD652CD}">
      <dsp:nvSpPr>
        <dsp:cNvPr id="0" name=""/>
        <dsp:cNvSpPr/>
      </dsp:nvSpPr>
      <dsp:spPr>
        <a:xfrm>
          <a:off x="6019912" y="2285409"/>
          <a:ext cx="3099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99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67135" y="2323380"/>
        <a:ext cx="15497" cy="15497"/>
      </dsp:txXfrm>
    </dsp:sp>
    <dsp:sp modelId="{E3500CEF-B405-48A4-9665-62F54A402C9D}">
      <dsp:nvSpPr>
        <dsp:cNvPr id="0" name=""/>
        <dsp:cNvSpPr/>
      </dsp:nvSpPr>
      <dsp:spPr>
        <a:xfrm>
          <a:off x="1111506" y="2035834"/>
          <a:ext cx="309941" cy="295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970" y="0"/>
              </a:lnTo>
              <a:lnTo>
                <a:pt x="154970" y="295295"/>
              </a:lnTo>
              <a:lnTo>
                <a:pt x="309941" y="295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5774" y="2172779"/>
        <a:ext cx="21404" cy="21404"/>
      </dsp:txXfrm>
    </dsp:sp>
    <dsp:sp modelId="{7865896B-33C1-43E2-A05B-3EAB4F6EBDC5}">
      <dsp:nvSpPr>
        <dsp:cNvPr id="0" name=""/>
        <dsp:cNvSpPr/>
      </dsp:nvSpPr>
      <dsp:spPr>
        <a:xfrm>
          <a:off x="6019912" y="1374986"/>
          <a:ext cx="3099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99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67135" y="1412958"/>
        <a:ext cx="15497" cy="15497"/>
      </dsp:txXfrm>
    </dsp:sp>
    <dsp:sp modelId="{20C9C247-41A1-4B79-A02D-2774A68487F7}">
      <dsp:nvSpPr>
        <dsp:cNvPr id="0" name=""/>
        <dsp:cNvSpPr/>
      </dsp:nvSpPr>
      <dsp:spPr>
        <a:xfrm>
          <a:off x="1111506" y="1420706"/>
          <a:ext cx="309941" cy="615127"/>
        </a:xfrm>
        <a:custGeom>
          <a:avLst/>
          <a:gdLst/>
          <a:ahLst/>
          <a:cxnLst/>
          <a:rect l="0" t="0" r="0" b="0"/>
          <a:pathLst>
            <a:path>
              <a:moveTo>
                <a:pt x="0" y="615127"/>
              </a:moveTo>
              <a:lnTo>
                <a:pt x="154970" y="615127"/>
              </a:lnTo>
              <a:lnTo>
                <a:pt x="154970" y="0"/>
              </a:lnTo>
              <a:lnTo>
                <a:pt x="30994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9256" y="1711050"/>
        <a:ext cx="34440" cy="34440"/>
      </dsp:txXfrm>
    </dsp:sp>
    <dsp:sp modelId="{6D4226A2-F3F6-4C10-9315-5B7EDAB706E1}">
      <dsp:nvSpPr>
        <dsp:cNvPr id="0" name=""/>
        <dsp:cNvSpPr/>
      </dsp:nvSpPr>
      <dsp:spPr>
        <a:xfrm>
          <a:off x="6010103" y="784396"/>
          <a:ext cx="3197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75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61985" y="822122"/>
        <a:ext cx="15987" cy="15987"/>
      </dsp:txXfrm>
    </dsp:sp>
    <dsp:sp modelId="{BEF21E37-33DF-4008-8D4F-1CBFDA36E894}">
      <dsp:nvSpPr>
        <dsp:cNvPr id="0" name=""/>
        <dsp:cNvSpPr/>
      </dsp:nvSpPr>
      <dsp:spPr>
        <a:xfrm>
          <a:off x="1111506" y="830116"/>
          <a:ext cx="300132" cy="1205717"/>
        </a:xfrm>
        <a:custGeom>
          <a:avLst/>
          <a:gdLst/>
          <a:ahLst/>
          <a:cxnLst/>
          <a:rect l="0" t="0" r="0" b="0"/>
          <a:pathLst>
            <a:path>
              <a:moveTo>
                <a:pt x="0" y="1205717"/>
              </a:moveTo>
              <a:lnTo>
                <a:pt x="150066" y="1205717"/>
              </a:lnTo>
              <a:lnTo>
                <a:pt x="150066" y="0"/>
              </a:lnTo>
              <a:lnTo>
                <a:pt x="3001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30509" y="1401912"/>
        <a:ext cx="62125" cy="62125"/>
      </dsp:txXfrm>
    </dsp:sp>
    <dsp:sp modelId="{B972DEA1-2503-4BC5-8F8F-CE029E81F381}">
      <dsp:nvSpPr>
        <dsp:cNvPr id="0" name=""/>
        <dsp:cNvSpPr/>
      </dsp:nvSpPr>
      <dsp:spPr>
        <a:xfrm>
          <a:off x="6019912" y="193806"/>
          <a:ext cx="3099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99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67135" y="231777"/>
        <a:ext cx="15497" cy="15497"/>
      </dsp:txXfrm>
    </dsp:sp>
    <dsp:sp modelId="{36063CD6-A41A-4009-BADB-847D6CA48D15}">
      <dsp:nvSpPr>
        <dsp:cNvPr id="0" name=""/>
        <dsp:cNvSpPr/>
      </dsp:nvSpPr>
      <dsp:spPr>
        <a:xfrm>
          <a:off x="1111506" y="239526"/>
          <a:ext cx="309941" cy="1796308"/>
        </a:xfrm>
        <a:custGeom>
          <a:avLst/>
          <a:gdLst/>
          <a:ahLst/>
          <a:cxnLst/>
          <a:rect l="0" t="0" r="0" b="0"/>
          <a:pathLst>
            <a:path>
              <a:moveTo>
                <a:pt x="0" y="1796308"/>
              </a:moveTo>
              <a:lnTo>
                <a:pt x="154970" y="1796308"/>
              </a:lnTo>
              <a:lnTo>
                <a:pt x="154970" y="0"/>
              </a:lnTo>
              <a:lnTo>
                <a:pt x="30994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20905" y="1092109"/>
        <a:ext cx="91142" cy="91142"/>
      </dsp:txXfrm>
    </dsp:sp>
    <dsp:sp modelId="{0627904C-D1F9-45B1-A1E3-83B8DB6DA745}">
      <dsp:nvSpPr>
        <dsp:cNvPr id="0" name=""/>
        <dsp:cNvSpPr/>
      </dsp:nvSpPr>
      <dsp:spPr>
        <a:xfrm rot="16200000">
          <a:off x="-1306892" y="1636794"/>
          <a:ext cx="4038715" cy="798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KPI</a:t>
          </a:r>
          <a:endParaRPr lang="ru-RU" sz="40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306892" y="1636794"/>
        <a:ext cx="4038715" cy="798080"/>
      </dsp:txXfrm>
    </dsp:sp>
    <dsp:sp modelId="{B08EB059-AD77-4262-A369-CAA33356A10A}">
      <dsp:nvSpPr>
        <dsp:cNvPr id="0" name=""/>
        <dsp:cNvSpPr/>
      </dsp:nvSpPr>
      <dsp:spPr>
        <a:xfrm>
          <a:off x="1421447" y="3290"/>
          <a:ext cx="4598464" cy="472472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Исполнение плановых мероприятий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1447" y="3290"/>
        <a:ext cx="4598464" cy="472472"/>
      </dsp:txXfrm>
    </dsp:sp>
    <dsp:sp modelId="{537AA40E-DDF4-47DA-B398-34546935318B}">
      <dsp:nvSpPr>
        <dsp:cNvPr id="0" name=""/>
        <dsp:cNvSpPr/>
      </dsp:nvSpPr>
      <dsp:spPr>
        <a:xfrm>
          <a:off x="6329854" y="3290"/>
          <a:ext cx="2330947" cy="472472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 ключевых показателя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9854" y="3290"/>
        <a:ext cx="2330947" cy="472472"/>
      </dsp:txXfrm>
    </dsp:sp>
    <dsp:sp modelId="{4BD5E7CB-3207-4654-AF0C-FA2B212C3E79}">
      <dsp:nvSpPr>
        <dsp:cNvPr id="0" name=""/>
        <dsp:cNvSpPr/>
      </dsp:nvSpPr>
      <dsp:spPr>
        <a:xfrm>
          <a:off x="1411638" y="593880"/>
          <a:ext cx="4598464" cy="472472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Нормотворческая деятельность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1638" y="593880"/>
        <a:ext cx="4598464" cy="472472"/>
      </dsp:txXfrm>
    </dsp:sp>
    <dsp:sp modelId="{90F247AE-79B6-4ED2-AB4E-C1F735675B16}">
      <dsp:nvSpPr>
        <dsp:cNvPr id="0" name=""/>
        <dsp:cNvSpPr/>
      </dsp:nvSpPr>
      <dsp:spPr>
        <a:xfrm>
          <a:off x="6329854" y="593880"/>
          <a:ext cx="2330947" cy="472472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18 ключевых  показателей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9854" y="593880"/>
        <a:ext cx="2330947" cy="472472"/>
      </dsp:txXfrm>
    </dsp:sp>
    <dsp:sp modelId="{23A0DA30-74ED-4E6E-8D9A-2BE0FA258116}">
      <dsp:nvSpPr>
        <dsp:cNvPr id="0" name=""/>
        <dsp:cNvSpPr/>
      </dsp:nvSpPr>
      <dsp:spPr>
        <a:xfrm>
          <a:off x="1421447" y="1184470"/>
          <a:ext cx="4598464" cy="472472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Проверочные (контрольные) мероприятия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1447" y="1184470"/>
        <a:ext cx="4598464" cy="472472"/>
      </dsp:txXfrm>
    </dsp:sp>
    <dsp:sp modelId="{1943C49D-BBA6-48C8-806B-BE1469B4B6D9}">
      <dsp:nvSpPr>
        <dsp:cNvPr id="0" name=""/>
        <dsp:cNvSpPr/>
      </dsp:nvSpPr>
      <dsp:spPr>
        <a:xfrm>
          <a:off x="6329854" y="1184470"/>
          <a:ext cx="2330947" cy="472472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7 ключевых показателей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9854" y="1184470"/>
        <a:ext cx="2330947" cy="472472"/>
      </dsp:txXfrm>
    </dsp:sp>
    <dsp:sp modelId="{BDF99B71-2C0F-4126-99D2-C89C826F7052}">
      <dsp:nvSpPr>
        <dsp:cNvPr id="0" name=""/>
        <dsp:cNvSpPr/>
      </dsp:nvSpPr>
      <dsp:spPr>
        <a:xfrm>
          <a:off x="1421447" y="1775060"/>
          <a:ext cx="4598464" cy="1112137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Работы комиссии </a:t>
          </a:r>
          <a:r>
            <a:rPr lang="ru-RU" sz="14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по  соблюдению требований к служебному поведению и (или) требований об урегулировании конфликта интересов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1447" y="1775060"/>
        <a:ext cx="4598464" cy="1112137"/>
      </dsp:txXfrm>
    </dsp:sp>
    <dsp:sp modelId="{7C64D0BF-B884-47A6-B0E1-16E3ECB854CB}">
      <dsp:nvSpPr>
        <dsp:cNvPr id="0" name=""/>
        <dsp:cNvSpPr/>
      </dsp:nvSpPr>
      <dsp:spPr>
        <a:xfrm>
          <a:off x="6329854" y="2094893"/>
          <a:ext cx="2330947" cy="472472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 ключевых показателей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9854" y="2094893"/>
        <a:ext cx="2330947" cy="472472"/>
      </dsp:txXfrm>
    </dsp:sp>
    <dsp:sp modelId="{52660691-8085-49C6-A301-A67B90FEB130}">
      <dsp:nvSpPr>
        <dsp:cNvPr id="0" name=""/>
        <dsp:cNvSpPr/>
      </dsp:nvSpPr>
      <dsp:spPr>
        <a:xfrm>
          <a:off x="1421447" y="3005316"/>
          <a:ext cx="4598464" cy="472472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Взаимодействие с институтами гражданского общества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1447" y="3005316"/>
        <a:ext cx="4598464" cy="472472"/>
      </dsp:txXfrm>
    </dsp:sp>
    <dsp:sp modelId="{53EE44E4-31EB-4750-A87D-7BB1FB03BAE9}">
      <dsp:nvSpPr>
        <dsp:cNvPr id="0" name=""/>
        <dsp:cNvSpPr/>
      </dsp:nvSpPr>
      <dsp:spPr>
        <a:xfrm>
          <a:off x="6329854" y="3005316"/>
          <a:ext cx="2330947" cy="472472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 ключевых показателя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9854" y="3005316"/>
        <a:ext cx="2330947" cy="472472"/>
      </dsp:txXfrm>
    </dsp:sp>
    <dsp:sp modelId="{1ED23C3B-6974-435A-823F-55325010BF97}">
      <dsp:nvSpPr>
        <dsp:cNvPr id="0" name=""/>
        <dsp:cNvSpPr/>
      </dsp:nvSpPr>
      <dsp:spPr>
        <a:xfrm>
          <a:off x="1421447" y="3595906"/>
          <a:ext cx="4598464" cy="472472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Информационное освещение деятельности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1447" y="3595906"/>
        <a:ext cx="4598464" cy="472472"/>
      </dsp:txXfrm>
    </dsp:sp>
    <dsp:sp modelId="{801CF76F-E213-4ED4-905A-023C5A6490D2}">
      <dsp:nvSpPr>
        <dsp:cNvPr id="0" name=""/>
        <dsp:cNvSpPr/>
      </dsp:nvSpPr>
      <dsp:spPr>
        <a:xfrm>
          <a:off x="6329854" y="3595906"/>
          <a:ext cx="2330947" cy="472472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 ключевых показателей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9854" y="3595906"/>
        <a:ext cx="2330947" cy="472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122C-033D-4AE4-8A9F-728B001848EB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89EB3-1A2A-4F48-B56F-CCC3412C9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2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="" xmlns:a16="http://schemas.microsoft.com/office/drawing/2014/main" id="{A868F424-DC5B-44BA-BBD8-E30B9A5A9F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3B3029-85D3-4A73-B9FE-34D53F0BFBD9}" type="slidenum">
              <a:rPr lang="ru-RU" altLang="ru-RU" sz="1200" smtClean="0"/>
              <a:pPr/>
              <a:t>1</a:t>
            </a:fld>
            <a:endParaRPr lang="ru-RU" altLang="ru-RU" sz="1200"/>
          </a:p>
        </p:txBody>
      </p:sp>
      <p:sp>
        <p:nvSpPr>
          <p:cNvPr id="5123" name="Rectangle 2">
            <a:extLst>
              <a:ext uri="{FF2B5EF4-FFF2-40B4-BE49-F238E27FC236}">
                <a16:creationId xmlns="" xmlns:a16="http://schemas.microsoft.com/office/drawing/2014/main" id="{9317BCC6-4669-4201-A72D-B270592E2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="" xmlns:a16="http://schemas.microsoft.com/office/drawing/2014/main" id="{BEE5A9AD-ACCC-4916-869C-98921931C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70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10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CD56-847D-479C-A727-EB9ED5757130}" type="slidenum">
              <a:rPr lang="ru-RU" altLang="ru-RU" sz="1200" smtClean="0"/>
              <a:pPr/>
              <a:t>11</a:t>
            </a:fld>
            <a:endParaRPr lang="ru-RU" altLang="ru-RU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6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12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13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14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15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16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17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18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0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2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3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4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5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6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7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8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9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C9FB-BC25-4ED4-99D6-A4CBA6ADC5A7}" type="datetime1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6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6F50-FF4A-4F92-840B-3578C195635D}" type="datetime1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E58C-A71D-4A86-B81C-1E6AA8B0DA4F}" type="datetime1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9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D94F-A009-4E29-BA77-7A67DA890D55}" type="datetime1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2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6F8-8E84-45D2-B7B2-672C75904176}" type="datetime1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C238-4C6E-498E-8059-7949EE6DB6D4}" type="datetime1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9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BEE8-4197-4BF9-A145-66901B50466F}" type="datetime1">
              <a:rPr lang="ru-RU" smtClean="0"/>
              <a:pPr/>
              <a:t>04.10.2018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3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83B0-30A1-4CD5-B963-BB83F7989CDB}" type="datetime1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0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ED5F-F5A5-4450-8167-80600B746AA7}" type="datetime1">
              <a:rPr lang="ru-RU" smtClean="0"/>
              <a:pPr/>
              <a:t>04.10.2018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8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66D4-BEE1-4842-BFF7-5B2467D13944}" type="datetime1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7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4A4C-90DE-4CAC-8B86-60B7D8C603B3}" type="datetime1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5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F8EDA-D7ED-4B59-88B1-7C8B2CE9B297}" type="datetime1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6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.jpe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hyperlink" Target="http://corrupt.penza-gorod.ru/" TargetMode="Externa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="" xmlns:a16="http://schemas.microsoft.com/office/drawing/2014/main" id="{D138062C-A889-43CD-9CBD-0B9883B5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528" y="2853456"/>
            <a:ext cx="10222030" cy="154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72000" bIns="360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Система взаимодействия между органами местного самоуправления и подведомственными муниципальными организациями городского округа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0A58CF2-F933-4FE9-8B9C-8380BD8910E5}"/>
              </a:ext>
            </a:extLst>
          </p:cNvPr>
          <p:cNvSpPr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Администрация </a:t>
            </a:r>
            <a:r>
              <a:rPr lang="ru-RU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города Пензы</a:t>
            </a:r>
          </a:p>
          <a:p>
            <a:pPr algn="ctr">
              <a:defRPr/>
            </a:pPr>
            <a:r>
              <a:rPr lang="ru-RU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Пензенской области</a:t>
            </a:r>
            <a:endParaRPr lang="ru-RU" sz="3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C7D11216-112F-4643-A671-35AF068F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5040000"/>
            <a:ext cx="10764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rgbClr val="0070C0"/>
                </a:solidFill>
              </a:rPr>
              <a:t>начальник отдела противодействия коррупции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Моргунов </a:t>
            </a:r>
            <a:r>
              <a:rPr lang="ru-RU" sz="2400" b="1" dirty="0">
                <a:solidFill>
                  <a:srgbClr val="0070C0"/>
                </a:solidFill>
              </a:rPr>
              <a:t>Дмитрий Александрович</a:t>
            </a:r>
          </a:p>
        </p:txBody>
      </p:sp>
      <p:pic>
        <p:nvPicPr>
          <p:cNvPr id="6" name="Picture 1" descr="D:\ДОКЛАДЫ\Комиссии по координации 10.2016\Изображения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013" y="1077218"/>
            <a:ext cx="1549973" cy="1880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062770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РЕЗУЛЬТАТЫ МОДЕРНИЗАЦИИ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98AF8-30E0-493A-8DFD-58278A6F1D0C}"/>
              </a:ext>
            </a:extLst>
          </p:cNvPr>
          <p:cNvSpPr txBox="1"/>
          <p:nvPr/>
        </p:nvSpPr>
        <p:spPr>
          <a:xfrm>
            <a:off x="315885" y="824463"/>
            <a:ext cx="11579628" cy="1088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Эффективность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исполнения работниками функций по профилактике коррупции</a:t>
            </a:r>
          </a:p>
        </p:txBody>
      </p:sp>
      <p:grpSp>
        <p:nvGrpSpPr>
          <p:cNvPr id="13" name="Группа 1">
            <a:extLst>
              <a:ext uri="{FF2B5EF4-FFF2-40B4-BE49-F238E27FC236}">
                <a16:creationId xmlns="" xmlns:a16="http://schemas.microsoft.com/office/drawing/2014/main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</a:t>
              </a: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между органами местного самоуправления и подведомственными муниципальными </a:t>
              </a: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организациями</a:t>
              </a:r>
              <a:endPara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5104016" y="2850519"/>
            <a:ext cx="6791498" cy="2985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20700" indent="-342900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2200" dirty="0" smtClean="0"/>
              <a:t>снижены </a:t>
            </a:r>
            <a:r>
              <a:rPr lang="ru-RU" sz="2200" dirty="0"/>
              <a:t>трудозатраты </a:t>
            </a:r>
            <a:r>
              <a:rPr lang="ru-RU" sz="2200" dirty="0" smtClean="0"/>
              <a:t>работников на </a:t>
            </a:r>
            <a:r>
              <a:rPr lang="ru-RU" sz="2200" dirty="0"/>
              <a:t>12</a:t>
            </a:r>
            <a:r>
              <a:rPr lang="ru-RU" sz="2200" dirty="0" smtClean="0"/>
              <a:t>%</a:t>
            </a:r>
            <a:endParaRPr lang="ru-RU" sz="2200" dirty="0"/>
          </a:p>
          <a:p>
            <a:pPr marL="520700" indent="-342900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2200" dirty="0" smtClean="0"/>
              <a:t>увеличены </a:t>
            </a:r>
            <a:r>
              <a:rPr lang="ru-RU" sz="2200" dirty="0"/>
              <a:t>качественные показатели </a:t>
            </a:r>
            <a:r>
              <a:rPr lang="ru-RU" sz="2200" dirty="0" smtClean="0"/>
              <a:t>органов </a:t>
            </a:r>
            <a:r>
              <a:rPr lang="ru-RU" sz="2200" dirty="0"/>
              <a:t>местного самоуправления на 37% и муниципальных организаций на 62</a:t>
            </a:r>
            <a:r>
              <a:rPr lang="ru-RU" sz="2200" dirty="0" smtClean="0"/>
              <a:t>%</a:t>
            </a:r>
            <a:endParaRPr lang="ru-RU" sz="2200" dirty="0"/>
          </a:p>
          <a:p>
            <a:pPr marL="520700" indent="-342900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2200" dirty="0" smtClean="0"/>
              <a:t>получена </a:t>
            </a:r>
            <a:r>
              <a:rPr lang="ru-RU" sz="2200" dirty="0"/>
              <a:t>экономия затрат на бумажный </a:t>
            </a:r>
            <a:r>
              <a:rPr lang="ru-RU" sz="2200" dirty="0" smtClean="0"/>
              <a:t>документооборот</a:t>
            </a:r>
            <a:endParaRPr lang="ru-RU" sz="2200" b="1" dirty="0"/>
          </a:p>
        </p:txBody>
      </p:sp>
      <p:pic>
        <p:nvPicPr>
          <p:cNvPr id="1025" name="Picture 1" descr="D:\САЙТ\Картинки\Иконки\673.9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1" y="2934126"/>
            <a:ext cx="4724496" cy="26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2862945" y="2050663"/>
            <a:ext cx="6478109" cy="47369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Автоматизация функциональных обязанностей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5527697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РЕЗУЛЬТАТЫ </a:t>
            </a: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МОДЕРНИЗАЦИИ</a:t>
            </a:r>
            <a:endParaRPr lang="ru-RU" sz="3000" b="1" kern="0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2141" y="742950"/>
            <a:ext cx="10199717" cy="5343525"/>
          </a:xfrm>
          <a:prstGeom prst="roundRect">
            <a:avLst>
              <a:gd name="adj" fmla="val 29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67537" y="3414556"/>
            <a:ext cx="2547939" cy="705171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полный контроль за происходящим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4379214" y="900113"/>
            <a:ext cx="340975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latin typeface="+mj-lt"/>
              </a:rPr>
              <a:t>Автоматизация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latin typeface="+mj-lt"/>
              </a:rPr>
              <a:t> предоставляет</a:t>
            </a:r>
            <a:r>
              <a:rPr lang="ru-RU" altLang="ru-RU" sz="2600" b="1" dirty="0" smtClean="0"/>
              <a:t>:</a:t>
            </a:r>
            <a:endParaRPr lang="ru-RU" altLang="ru-RU" sz="2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1825" y="4263611"/>
            <a:ext cx="2547938" cy="80371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принятие решений на основе полной и достоверной информации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95266" y="5512910"/>
            <a:ext cx="3782291" cy="403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</a:t>
            </a:r>
            <a:r>
              <a:rPr lang="ru-RU" sz="1400" b="1" dirty="0">
                <a:solidFill>
                  <a:srgbClr val="002060"/>
                </a:solidFill>
              </a:rPr>
              <a:t>а</a:t>
            </a:r>
            <a:r>
              <a:rPr lang="ru-RU" sz="1400" b="1" dirty="0" smtClean="0">
                <a:solidFill>
                  <a:srgbClr val="002060"/>
                </a:solidFill>
              </a:rPr>
              <a:t>втоматизация рутинных задач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81825" y="5249043"/>
            <a:ext cx="2533650" cy="64628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аналитические отчеты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94525" y="2470175"/>
            <a:ext cx="2520950" cy="782306"/>
          </a:xfrm>
          <a:prstGeom prst="roundRect">
            <a:avLst>
              <a:gd name="adj" fmla="val 76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Руководству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590173" y="2479135"/>
            <a:ext cx="2191819" cy="782306"/>
          </a:xfrm>
          <a:prstGeom prst="roundRect">
            <a:avLst>
              <a:gd name="adj" fmla="val 76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Муниципальному служащему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67410" y="2477840"/>
            <a:ext cx="3782291" cy="782306"/>
          </a:xfrm>
          <a:prstGeom prst="roundRect">
            <a:avLst>
              <a:gd name="adj" fmla="val 952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Ответственному лицу по профилактике коррупционных правонарушений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95275" y="3435862"/>
            <a:ext cx="3782291" cy="705171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контроль и анализ соблюдения работниками законодательства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95274" y="4299960"/>
            <a:ext cx="3782291" cy="400543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минимизация затрат рабочего времени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395266" y="4903196"/>
            <a:ext cx="3782290" cy="403073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повышение эффективности работы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590173" y="4573296"/>
            <a:ext cx="2191819" cy="1343334"/>
          </a:xfrm>
          <a:prstGeom prst="roundRect">
            <a:avLst>
              <a:gd name="adj" fmla="val 296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Возможность в любой момент быстро получить необходимую и актуальную информацию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="" xmlns:a16="http://schemas.microsoft.com/office/drawing/2014/main" id="{6EF26E01-2DB2-4975-B113-83589EF17E39}"/>
              </a:ext>
            </a:extLst>
          </p:cNvPr>
          <p:cNvSpPr/>
          <p:nvPr/>
        </p:nvSpPr>
        <p:spPr bwMode="auto">
          <a:xfrm>
            <a:off x="0" y="6498000"/>
            <a:ext cx="12204000" cy="360000"/>
          </a:xfrm>
          <a:prstGeom prst="rect">
            <a:avLst/>
          </a:prstGeom>
          <a:solidFill>
            <a:srgbClr val="436EB3"/>
          </a:solidFill>
          <a:ln>
            <a:solidFill>
              <a:srgbClr val="43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400"/>
              </a:spcAft>
              <a:defRPr/>
            </a:pPr>
            <a:r>
              <a: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Система взаимодействия между органами местного самоуправления и подведомственными муниципальными организациями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90172" y="3414711"/>
            <a:ext cx="2191819" cy="1007659"/>
          </a:xfrm>
          <a:prstGeom prst="roundRect">
            <a:avLst>
              <a:gd name="adj" fmla="val 76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Работнику муниципальной организации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D:\САЙТ\Картинки\Иконки\Cartoon_Character-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9" y="433933"/>
            <a:ext cx="2523816" cy="316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САЙТ\Картинки\Иконки\buseinessman_with thumbs 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30" y="676256"/>
            <a:ext cx="1676559" cy="2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САЙТ\Картинки\Иконки\172779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19" y="726727"/>
            <a:ext cx="2417113" cy="26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33180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СИСТЕМА </a:t>
            </a:r>
            <a:r>
              <a:rPr lang="en-US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KPI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98AF8-30E0-493A-8DFD-58278A6F1D0C}"/>
              </a:ext>
            </a:extLst>
          </p:cNvPr>
          <p:cNvSpPr txBox="1"/>
          <p:nvPr/>
        </p:nvSpPr>
        <p:spPr>
          <a:xfrm>
            <a:off x="315885" y="1223615"/>
            <a:ext cx="11579628" cy="10375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истема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ключевых показателей муниципальных служащих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, ответственных за профилактику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коррупционных и иных правонарушений</a:t>
            </a:r>
          </a:p>
        </p:txBody>
      </p:sp>
      <p:grpSp>
        <p:nvGrpSpPr>
          <p:cNvPr id="13" name="Группа 1">
            <a:extLst>
              <a:ext uri="{FF2B5EF4-FFF2-40B4-BE49-F238E27FC236}">
                <a16:creationId xmlns="" xmlns:a16="http://schemas.microsoft.com/office/drawing/2014/main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</a:t>
              </a: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между органами местного самоуправления и подведомственными муниципальными </a:t>
              </a: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организациями</a:t>
              </a:r>
              <a:endPara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03420627"/>
              </p:ext>
            </p:extLst>
          </p:nvPr>
        </p:nvGraphicFramePr>
        <p:xfrm>
          <a:off x="2584624" y="2090671"/>
          <a:ext cx="8974227" cy="407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4"/>
          <p:cNvSpPr txBox="1"/>
          <p:nvPr/>
        </p:nvSpPr>
        <p:spPr>
          <a:xfrm>
            <a:off x="535856" y="2064403"/>
            <a:ext cx="2048768" cy="2062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направлений 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ключевой ответственности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535856" y="4276210"/>
            <a:ext cx="2048768" cy="2062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ключевой 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результативности</a:t>
            </a:r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315885" y="684050"/>
            <a:ext cx="11579628" cy="47369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ОРГАНЫ МЕСТНОГО САМОУПРАВЛЕНИЯ ГОРОДА ПЕНЗЫ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5551028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en-US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KPI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98AF8-30E0-493A-8DFD-58278A6F1D0C}"/>
              </a:ext>
            </a:extLst>
          </p:cNvPr>
          <p:cNvSpPr txBox="1"/>
          <p:nvPr/>
        </p:nvSpPr>
        <p:spPr>
          <a:xfrm>
            <a:off x="418435" y="1157748"/>
            <a:ext cx="11579628" cy="1088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Оценка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ключевых показателей результативности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муниципальных служащих,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ответственных за профилактику коррупционных и иных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правонарушений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III квартале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2018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года</a:t>
            </a:r>
          </a:p>
        </p:txBody>
      </p:sp>
      <p:grpSp>
        <p:nvGrpSpPr>
          <p:cNvPr id="13" name="Группа 1">
            <a:extLst>
              <a:ext uri="{FF2B5EF4-FFF2-40B4-BE49-F238E27FC236}">
                <a16:creationId xmlns="" xmlns:a16="http://schemas.microsoft.com/office/drawing/2014/main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</a:t>
              </a: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между органами местного самоуправления и подведомственными муниципальными </a:t>
              </a: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организациями</a:t>
              </a:r>
              <a:endPara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276883"/>
              </p:ext>
            </p:extLst>
          </p:nvPr>
        </p:nvGraphicFramePr>
        <p:xfrm>
          <a:off x="860371" y="2351058"/>
          <a:ext cx="10836101" cy="39319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992488"/>
                <a:gridCol w="1097155"/>
                <a:gridCol w="8746458"/>
              </a:tblGrid>
              <a:tr h="26541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органа местного самоуправления города Пензы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17,03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муниципального имущества администрации города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10,09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градостроительства и архитектуры администрации города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7,69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Первомайского района города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5,74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управление города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5,61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образования города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5,07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жилищно-коммунального хозяйства города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4,59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 города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4,50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Октябрьского района города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4,31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Ленинского района города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4,18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Железнодорожного района города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2,07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культуры города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1,97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транспорта и связи города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Комитет по физической культуре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спорту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молодежной политике города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315885" y="684050"/>
            <a:ext cx="11579628" cy="47369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ОРГАНЫ МЕСТНОГО САМОУПРАВЛЕНИЯ ГОРОДА ПЕНЗЫ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9703371"/>
      </p:ext>
    </p:extLst>
  </p:cSld>
  <p:clrMapOvr>
    <a:masterClrMapping/>
  </p:clrMapOvr>
  <p:transition spd="slow" advTm="401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en-US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KPI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98AF8-30E0-493A-8DFD-58278A6F1D0C}"/>
              </a:ext>
            </a:extLst>
          </p:cNvPr>
          <p:cNvSpPr txBox="1"/>
          <p:nvPr/>
        </p:nvSpPr>
        <p:spPr>
          <a:xfrm>
            <a:off x="140682" y="1311548"/>
            <a:ext cx="4305991" cy="1460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истема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ключевых показателей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работников, ответственных за профилактику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коррупционных и иных правонарушений</a:t>
            </a:r>
          </a:p>
        </p:txBody>
      </p:sp>
      <p:grpSp>
        <p:nvGrpSpPr>
          <p:cNvPr id="13" name="Группа 1">
            <a:extLst>
              <a:ext uri="{FF2B5EF4-FFF2-40B4-BE49-F238E27FC236}">
                <a16:creationId xmlns="" xmlns:a16="http://schemas.microsoft.com/office/drawing/2014/main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</a:t>
              </a: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между органами местного самоуправления и подведомственными муниципальными </a:t>
              </a: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организациями</a:t>
              </a:r>
              <a:endPara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16" name="TextBox 14"/>
          <p:cNvSpPr txBox="1"/>
          <p:nvPr/>
        </p:nvSpPr>
        <p:spPr>
          <a:xfrm>
            <a:off x="244910" y="3095454"/>
            <a:ext cx="2048768" cy="2062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ключевой ответственности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2397905" y="3097330"/>
            <a:ext cx="2048768" cy="2062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ключевых 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998AF8-30E0-493A-8DFD-58278A6F1D0C}"/>
              </a:ext>
            </a:extLst>
          </p:cNvPr>
          <p:cNvSpPr txBox="1"/>
          <p:nvPr/>
        </p:nvSpPr>
        <p:spPr>
          <a:xfrm>
            <a:off x="4863404" y="1311548"/>
            <a:ext cx="7065360" cy="11496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Оценка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ключевых показателей результативности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работников,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ответственных за профилактику коррупционных и иных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правонарушений в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III квартале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2018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года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506010"/>
              </p:ext>
            </p:extLst>
          </p:nvPr>
        </p:nvGraphicFramePr>
        <p:xfrm>
          <a:off x="4446673" y="2568199"/>
          <a:ext cx="7482091" cy="30632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752770"/>
                <a:gridCol w="826096"/>
                <a:gridCol w="5903225"/>
              </a:tblGrid>
              <a:tr h="26541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муниципальной организации города Пензы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5,36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Пензенский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Театр юного зрителя  г. Пензы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4,85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помощи семье Первомайского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 г. Пензы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4,65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МКУ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закупок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Пенза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2,40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социальной помощи Ленинского р-на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Пензы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2,12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КЦ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СПСиД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Октябрьского района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г.Пензы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1,99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 №19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г.Пензы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1,94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МАУ Детское и лечебное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питание г. Пензы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1,90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МКП Теплоснабжение г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Пензы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1,89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Пензенский городской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КЦССПН г. Пензы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1,64</a:t>
                      </a: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rtl="0" fontAlgn="b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КЦ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СПСиД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Железнодорожного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Пензы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315885" y="684050"/>
            <a:ext cx="11579628" cy="47369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МУНИЦИПАЛЬНЫЕ ОРГАНИЗАЦИИ ГОРОДА ПЕНЗЫ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7957380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САЙТ\Картинки\Иконки\ико\PreschoolRan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0" y="1304204"/>
            <a:ext cx="3683548" cy="18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ТРУДОВАЯ МОТИВАЦИЯ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">
            <a:extLst>
              <a:ext uri="{FF2B5EF4-FFF2-40B4-BE49-F238E27FC236}">
                <a16:creationId xmlns="" xmlns:a16="http://schemas.microsoft.com/office/drawing/2014/main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5524500"/>
            <a:ext cx="12204000" cy="13335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400"/>
                </a:spcAft>
                <a:defRPr/>
              </a:pPr>
              <a:r>
                <a:rPr lang="ru-RU" sz="2200" b="1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</a:t>
              </a:r>
              <a:r>
                <a:rPr lang="ru-RU" sz="2200" b="1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между органами местного самоуправления и подведомственными муниципальными </a:t>
              </a:r>
              <a:r>
                <a:rPr lang="ru-RU" sz="2200" b="1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организациями</a:t>
              </a:r>
              <a:endParaRPr lang="ru-RU" sz="2200" b="1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19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324430" y="782920"/>
            <a:ext cx="3683548" cy="47369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Нематериальное стимулирование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200946" y="3487642"/>
            <a:ext cx="3568565" cy="1312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ru-RU" sz="2200" b="1" dirty="0"/>
              <a:t>Е</a:t>
            </a:r>
            <a:r>
              <a:rPr lang="ru-RU" sz="2200" b="1" dirty="0" smtClean="0"/>
              <a:t>жегодное награждение лучших работников по итогам рейтинга</a:t>
            </a:r>
            <a:endParaRPr lang="ru-RU" sz="2200" b="1" dirty="0"/>
          </a:p>
        </p:txBody>
      </p:sp>
      <p:sp>
        <p:nvSpPr>
          <p:cNvPr id="21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4161323" y="782920"/>
            <a:ext cx="3683548" cy="47369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атериальное </a:t>
            </a:r>
            <a:r>
              <a:rPr lang="ru-RU" dirty="0">
                <a:solidFill>
                  <a:schemeClr val="bg1"/>
                </a:solidFill>
              </a:rPr>
              <a:t>стимулирование</a:t>
            </a:r>
          </a:p>
        </p:txBody>
      </p:sp>
      <p:pic>
        <p:nvPicPr>
          <p:cNvPr id="6150" name="Picture 6" descr="D:\САЙТ\Картинки\Иконки\ико\motivasy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08" y="1324085"/>
            <a:ext cx="2506177" cy="187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3921911" y="3325660"/>
            <a:ext cx="3568565" cy="1460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ru-RU" sz="2200" b="1" dirty="0" smtClean="0"/>
              <a:t>Ежеквартальное премирование по результатам оценки результативности работы</a:t>
            </a:r>
            <a:endParaRPr lang="ru-RU" sz="2200" b="1" dirty="0"/>
          </a:p>
        </p:txBody>
      </p:sp>
      <p:sp>
        <p:nvSpPr>
          <p:cNvPr id="23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7997271" y="782920"/>
            <a:ext cx="3683548" cy="47369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Вовлечение в деятельность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52" name="Picture 8" descr="D:\САЙТ\Картинки\Иконки\ико\TeamworkVP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67" y="1139951"/>
            <a:ext cx="3905952" cy="26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7997271" y="3478060"/>
            <a:ext cx="3568565" cy="179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ru-RU" sz="2200" b="1" dirty="0" smtClean="0"/>
              <a:t>Командная деятельность, единые требования исполнения функций, аналитика результатов работы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461202568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7FD6651-FBC0-4BD6-BCC4-44E2C9704E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599438"/>
            <a:ext cx="1192575" cy="1192575"/>
          </a:xfrm>
          <a:prstGeom prst="rect">
            <a:avLst/>
          </a:prstGeom>
        </p:spPr>
      </p:pic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РЕЗУЛЬТАТЫ МОДЕРНИЗАЦИИ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98AF8-30E0-493A-8DFD-58278A6F1D0C}"/>
              </a:ext>
            </a:extLst>
          </p:cNvPr>
          <p:cNvSpPr txBox="1"/>
          <p:nvPr/>
        </p:nvSpPr>
        <p:spPr>
          <a:xfrm>
            <a:off x="1704976" y="1157748"/>
            <a:ext cx="10344594" cy="10375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Показатели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эффективности деятельности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работников, ответственных за профилактику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коррупционных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иных правонарушений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E1E8E3A1-ADF7-4BD6-BBC8-C5515E5900D0}"/>
              </a:ext>
            </a:extLst>
          </p:cNvPr>
          <p:cNvSpPr/>
          <p:nvPr/>
        </p:nvSpPr>
        <p:spPr bwMode="auto">
          <a:xfrm>
            <a:off x="0" y="6528705"/>
            <a:ext cx="12204000" cy="30706"/>
          </a:xfrm>
          <a:prstGeom prst="rect">
            <a:avLst/>
          </a:prstGeom>
          <a:solidFill>
            <a:schemeClr val="bg1">
              <a:lumMod val="85000"/>
            </a:schemeClr>
          </a:solidFill>
          <a:ln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06246"/>
              </p:ext>
            </p:extLst>
          </p:nvPr>
        </p:nvGraphicFramePr>
        <p:xfrm>
          <a:off x="339999" y="1887688"/>
          <a:ext cx="11488189" cy="478659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8385257"/>
                <a:gridCol w="888763"/>
                <a:gridCol w="940037"/>
                <a:gridCol w="1274132"/>
              </a:tblGrid>
              <a:tr h="279934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2016г.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2017г.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месяцев</a:t>
                      </a:r>
                    </a:p>
                    <a:p>
                      <a:r>
                        <a:rPr lang="ru-RU" dirty="0" smtClean="0"/>
                        <a:t>2018г.</a:t>
                      </a:r>
                      <a:endParaRPr lang="ru-RU" dirty="0"/>
                    </a:p>
                  </a:txBody>
                  <a:tcPr anchor="ctr"/>
                </a:tc>
              </a:tr>
              <a:tr h="641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Количество проверок достоверности и полноты сведений о доходах, об имуществе и обязательствах имущественного характера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77</a:t>
                      </a:r>
                      <a:endParaRPr lang="ru-RU" sz="2000" dirty="0"/>
                    </a:p>
                  </a:txBody>
                  <a:tcPr anchor="ctr"/>
                </a:tc>
              </a:tr>
              <a:tr h="279934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проверок соблюдения служащими установленных ограничений и запретов, а также требований о предотвращении или урегулировании конфликта интересов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29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33</a:t>
                      </a:r>
                      <a:endParaRPr lang="ru-RU" sz="2000" dirty="0"/>
                    </a:p>
                  </a:txBody>
                  <a:tcPr anchor="ctr"/>
                </a:tc>
              </a:tr>
              <a:tr h="279934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обращений от граждан и организаций о коррупционных правонарушениях муниципальных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служащих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64</a:t>
                      </a:r>
                      <a:endParaRPr lang="ru-RU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37</a:t>
                      </a:r>
                      <a:endParaRPr lang="ru-RU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17</a:t>
                      </a:r>
                      <a:endParaRPr lang="ru-RU" sz="2000" b="0" dirty="0"/>
                    </a:p>
                  </a:txBody>
                  <a:tcPr anchor="ctr"/>
                </a:tc>
              </a:tr>
              <a:tr h="279934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проведенных заседаний комиссий по  соблюдению требований к служебному поведению и (или) требований об урегулировании конфликта интересов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 anchor="ctr"/>
                </a:tc>
              </a:tr>
              <a:tr h="279934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мероприятий антикоррупционной направленности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746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910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1145</a:t>
                      </a:r>
                      <a:endParaRPr lang="ru-RU" sz="2000" dirty="0"/>
                    </a:p>
                  </a:txBody>
                  <a:tcPr anchor="ctr"/>
                </a:tc>
              </a:tr>
              <a:tr h="279934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муниципальных служащих, привлеченных к дисциплинарной ответственности за совершение коррупционных правонарушений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3657088" y="684050"/>
            <a:ext cx="4854012" cy="47369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МУНИЦИПАЛИТЕТ ГОРОДА ПЕНЗЫ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14195999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АЙТ\Картинки\Иконки\ико\1957cabb38be5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35" y="959326"/>
            <a:ext cx="2424940" cy="2424940"/>
          </a:xfrm>
          <a:prstGeom prst="rect">
            <a:avLst/>
          </a:prstGeom>
          <a:ln w="31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ВНЕДРЕНИЕ СИСТЕМЫ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">
            <a:extLst>
              <a:ext uri="{FF2B5EF4-FFF2-40B4-BE49-F238E27FC236}">
                <a16:creationId xmlns="" xmlns:a16="http://schemas.microsoft.com/office/drawing/2014/main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</a:t>
              </a: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между органами местного самоуправления и подведомственными муниципальными </a:t>
              </a: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организациями</a:t>
              </a:r>
              <a:endPara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BCF93CD-C40D-4411-9800-A2B43E72A6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700" y="959326"/>
            <a:ext cx="2442846" cy="2418420"/>
          </a:xfrm>
          <a:prstGeom prst="rect">
            <a:avLst/>
          </a:prstGeom>
          <a:ln w="63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626700" y="3385107"/>
            <a:ext cx="2442846" cy="947396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 месяцев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626700" y="4492057"/>
            <a:ext cx="2442846" cy="1451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ru-RU" b="1" dirty="0" smtClean="0"/>
              <a:t>Срок разработки, внедрения, тестирования и запуска системы</a:t>
            </a:r>
            <a:endParaRPr lang="ru-RU" b="1" dirty="0"/>
          </a:p>
        </p:txBody>
      </p:sp>
      <p:sp>
        <p:nvSpPr>
          <p:cNvPr id="26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3459129" y="3385107"/>
            <a:ext cx="2442846" cy="947396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120 000 руб.</a:t>
            </a:r>
            <a:endParaRPr lang="ru-RU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3459129" y="4472408"/>
            <a:ext cx="2442846" cy="1471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ru-RU" b="1" dirty="0" smtClean="0"/>
              <a:t>Стартовая сумма </a:t>
            </a:r>
            <a:r>
              <a:rPr lang="ru-RU" b="1" dirty="0" smtClean="0"/>
              <a:t>на создание информационно – технических систем</a:t>
            </a:r>
            <a:endParaRPr lang="ru-RU" b="1" dirty="0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637AD59-9682-4FDC-A881-0F896F4AAF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27" y="950781"/>
            <a:ext cx="2442846" cy="2426965"/>
          </a:xfrm>
          <a:prstGeom prst="rect">
            <a:avLst/>
          </a:prstGeom>
          <a:ln w="31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6320427" y="3385107"/>
            <a:ext cx="2442846" cy="947396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Нормативно-правовая </a:t>
            </a:r>
            <a:r>
              <a:rPr lang="ru-RU" sz="2400" dirty="0" smtClean="0"/>
              <a:t>база</a:t>
            </a:r>
            <a:endParaRPr lang="ru-RU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6320427" y="4472408"/>
            <a:ext cx="2442846" cy="1471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ru-RU" b="1" dirty="0" smtClean="0"/>
              <a:t>Разработка необходимых нормативных правовых и локальных актов</a:t>
            </a:r>
            <a:endParaRPr lang="ru-RU" b="1" dirty="0"/>
          </a:p>
        </p:txBody>
      </p:sp>
      <p:pic>
        <p:nvPicPr>
          <p:cNvPr id="2051" name="Picture 3" descr="D:\САЙТ\Картинки\Иконки\ико\2257fa59b0759f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012" y="966687"/>
            <a:ext cx="2421163" cy="2418420"/>
          </a:xfrm>
          <a:prstGeom prst="rect">
            <a:avLst/>
          </a:prstGeom>
          <a:ln w="31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9056012" y="3361840"/>
            <a:ext cx="2421163" cy="947396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Просвещение</a:t>
            </a:r>
            <a:endParaRPr lang="ru-RU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9056012" y="4476151"/>
            <a:ext cx="2442846" cy="14674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ru-RU" b="1" dirty="0" smtClean="0"/>
              <a:t>Вводный </a:t>
            </a:r>
            <a:r>
              <a:rPr lang="ru-RU" b="1" dirty="0" smtClean="0"/>
              <a:t>инструктаж по работе в системе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6427986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163050" y="4305300"/>
            <a:ext cx="2352675" cy="1676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E8717D37-EFE8-41D1-9C35-078F07A0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801" y="3025703"/>
            <a:ext cx="637729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 anchor="ctr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70C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3600" b="1" dirty="0">
              <a:solidFill>
                <a:srgbClr val="0070C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282841" y="4965680"/>
            <a:ext cx="8785225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ru-RU" alt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Отдел противодействия коррупции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ru-RU" alt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Администрации город  Пензы Пензенской области,</a:t>
            </a:r>
            <a:endParaRPr lang="ru-RU" alt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ru-RU" alt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440000, </a:t>
            </a:r>
            <a:r>
              <a:rPr lang="ru-RU" altLang="ru-RU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alt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Пенза, пл. Маршала Жукова, </a:t>
            </a:r>
            <a:r>
              <a:rPr lang="ru-RU" altLang="ru-RU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д. </a:t>
            </a:r>
            <a:r>
              <a:rPr lang="ru-RU" alt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alt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ru-RU" alt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(4812) 68-16-54, </a:t>
            </a:r>
            <a:r>
              <a:rPr lang="en-US" alt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soobcor</a:t>
            </a:r>
            <a:r>
              <a:rPr lang="en-US" altLang="ru-RU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alt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@penza-gorod.ru</a:t>
            </a:r>
            <a:endParaRPr lang="ru-RU" alt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351479" y="2104094"/>
            <a:ext cx="2800349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corrupt.penza-gorod.ru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3076" y="4622227"/>
            <a:ext cx="569110" cy="54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D:\ДОКЛАДЫ\Комиссии по координации 10.2016\Изображения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9671" y="974035"/>
            <a:ext cx="931562" cy="1130059"/>
          </a:xfrm>
          <a:prstGeom prst="rect">
            <a:avLst/>
          </a:prstGeom>
          <a:noFill/>
        </p:spPr>
      </p:pic>
      <p:pic>
        <p:nvPicPr>
          <p:cNvPr id="27" name="Picture 3" descr="D:\САЙТ\Картинки\Иконки\9a74f9c047a1e4f146069fe16e06b9d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67" y="4622227"/>
            <a:ext cx="547123" cy="54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САЙТ\Картинки\Иконки\ико\576c23fd283401557e6c94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191" y="4622227"/>
            <a:ext cx="820284" cy="54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9363077" y="5334497"/>
            <a:ext cx="2072398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/corrupt58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42165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ЦЕЛИ </a:t>
            </a: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И ЗАДАЧИ СИСТЕМЫ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3960000" y="1080000"/>
            <a:ext cx="7884000" cy="14720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>
              <a:spcAft>
                <a:spcPts val="2400"/>
              </a:spcAft>
            </a:pPr>
            <a:r>
              <a:rPr lang="ru-RU" sz="2800" b="1" dirty="0" smtClean="0">
                <a:solidFill>
                  <a:schemeClr val="accent1"/>
                </a:solidFill>
              </a:rPr>
              <a:t>ЦЕЛЬ: </a:t>
            </a:r>
            <a:r>
              <a:rPr lang="ru-RU" sz="2800" dirty="0" smtClean="0"/>
              <a:t>совершенствование </a:t>
            </a:r>
            <a:r>
              <a:rPr lang="ru-RU" sz="2800" dirty="0"/>
              <a:t>мер по профилактике коррупционных правонарушений в муниципалитете города Пензы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09B6EAF-A5C2-4660-9E2E-9197C6434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3664"/>
            <a:ext cx="3322538" cy="2078954"/>
          </a:xfrm>
          <a:prstGeom prst="rect">
            <a:avLst/>
          </a:prstGeom>
        </p:spPr>
      </p:pic>
      <p:grpSp>
        <p:nvGrpSpPr>
          <p:cNvPr id="6" name="Группа 1">
            <a:extLst>
              <a:ext uri="{FF2B5EF4-FFF2-40B4-BE49-F238E27FC236}">
                <a16:creationId xmlns="" xmlns:a16="http://schemas.microsoft.com/office/drawing/2014/main" id="{12595CC9-81CB-4359-849D-CF1554B0AEAD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7" name="Rectangle 14">
              <a:extLst>
                <a:ext uri="{FF2B5EF4-FFF2-40B4-BE49-F238E27FC236}">
                  <a16:creationId xmlns="" xmlns:a16="http://schemas.microsoft.com/office/drawing/2014/main" id="{EF1DA2DF-03F8-4E06-9336-D3447CB9A19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="" xmlns:a16="http://schemas.microsoft.com/office/drawing/2014/main" id="{E0F0D839-7450-4552-BA29-11D59F26ACB8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между органами местного самоуправления и подведомственными муниципальными организациями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454797" y="2826326"/>
            <a:ext cx="11099891" cy="3461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>
              <a:spcAft>
                <a:spcPts val="2400"/>
              </a:spcAft>
            </a:pPr>
            <a:r>
              <a:rPr lang="ru-RU" sz="2800" b="1" dirty="0" smtClean="0">
                <a:solidFill>
                  <a:schemeClr val="accent1"/>
                </a:solidFill>
              </a:rPr>
              <a:t>ЗАДАЧИ: </a:t>
            </a:r>
          </a:p>
          <a:p>
            <a:pPr marL="635000" indent="-4572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ru-RU" sz="2800" dirty="0" smtClean="0"/>
              <a:t>Повысить прозрачность и открытость органов местного самоуправления и муниципальных организаций в сфере противодействия коррупции</a:t>
            </a:r>
          </a:p>
          <a:p>
            <a:pPr marL="635000" indent="-4572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ru-RU" sz="2800" dirty="0" smtClean="0"/>
              <a:t>Повысить эффективность исполнения работниками функций по профилактике коррупции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8745325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ЙТ\Картинки\Иконки\stoit_li_doveryat_sotssetyam_v_prodvizhenii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30" y="2406231"/>
            <a:ext cx="2246889" cy="1816069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САЙТ\Картинки\Иконки\ComputerWithBlueDispl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54" y="2446413"/>
            <a:ext cx="1774835" cy="177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ПРОЕКТ СИСТЕМЫ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4DDA0D61-7359-4723-979B-7695827B7AC4}"/>
              </a:ext>
            </a:extLst>
          </p:cNvPr>
          <p:cNvSpPr/>
          <p:nvPr/>
        </p:nvSpPr>
        <p:spPr>
          <a:xfrm>
            <a:off x="720000" y="720000"/>
            <a:ext cx="10800000" cy="540000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637AD59-9682-4FDC-A881-0F896F4AAF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406231"/>
            <a:ext cx="2442846" cy="184820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98AF8-30E0-493A-8DFD-58278A6F1D0C}"/>
              </a:ext>
            </a:extLst>
          </p:cNvPr>
          <p:cNvSpPr txBox="1"/>
          <p:nvPr/>
        </p:nvSpPr>
        <p:spPr>
          <a:xfrm>
            <a:off x="1080000" y="1012833"/>
            <a:ext cx="10080000" cy="1008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МЕХАНИЗМЫ В ОБЛАСТИ ПРОТИВОДЕЙСТВИЯ КОРРУПЦИИ,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ТРЕБУЮЩИЕ МОДЕРНИЗАЦИИ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1080000" y="4238369"/>
            <a:ext cx="2442846" cy="947396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Нормативно-правовая </a:t>
            </a:r>
            <a:r>
              <a:rPr lang="ru-RU" sz="2400" dirty="0" smtClean="0"/>
              <a:t>база</a:t>
            </a:r>
            <a:endParaRPr lang="ru-RU" sz="2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C8D5AAD-DE0C-4A43-857D-31B4D9085AF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0554" y="2406231"/>
            <a:ext cx="2391446" cy="183213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A763FC95-2DC8-4A44-92E7-63437E34B47A}"/>
              </a:ext>
            </a:extLst>
          </p:cNvPr>
          <p:cNvSpPr/>
          <p:nvPr/>
        </p:nvSpPr>
        <p:spPr>
          <a:xfrm>
            <a:off x="3711482" y="4222302"/>
            <a:ext cx="2408518" cy="96346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Кадровый менеджмент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F3B0DB2-656F-4C92-B93D-311FE1BB35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7971"/>
          <a:stretch/>
        </p:blipFill>
        <p:spPr>
          <a:xfrm>
            <a:off x="6265630" y="2422299"/>
            <a:ext cx="2248170" cy="18000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grpSp>
        <p:nvGrpSpPr>
          <p:cNvPr id="13" name="Группа 1">
            <a:extLst>
              <a:ext uri="{FF2B5EF4-FFF2-40B4-BE49-F238E27FC236}">
                <a16:creationId xmlns="" xmlns:a16="http://schemas.microsoft.com/office/drawing/2014/main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</a:t>
              </a: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между органами местного самоуправления и подведомственными муниципальными </a:t>
              </a: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организациями</a:t>
              </a:r>
              <a:endPara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D0BCB3AB-49AA-4E85-A630-284CC249601F}"/>
              </a:ext>
            </a:extLst>
          </p:cNvPr>
          <p:cNvSpPr/>
          <p:nvPr/>
        </p:nvSpPr>
        <p:spPr>
          <a:xfrm>
            <a:off x="8717154" y="4222301"/>
            <a:ext cx="2442846" cy="96346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А</a:t>
            </a:r>
            <a:r>
              <a:rPr lang="ru-RU" sz="2400" dirty="0" smtClean="0"/>
              <a:t>налитика</a:t>
            </a:r>
            <a:endParaRPr lang="ru-RU" sz="2400" dirty="0"/>
          </a:p>
        </p:txBody>
      </p:sp>
      <p:sp>
        <p:nvSpPr>
          <p:cNvPr id="19" name="Прямоугольник: скругленные углы 8">
            <a:extLst>
              <a:ext uri="{FF2B5EF4-FFF2-40B4-BE49-F238E27FC236}">
                <a16:creationId xmlns="" xmlns:a16="http://schemas.microsoft.com/office/drawing/2014/main" id="{D0BCB3AB-49AA-4E85-A630-284CC249601F}"/>
              </a:ext>
            </a:extLst>
          </p:cNvPr>
          <p:cNvSpPr/>
          <p:nvPr/>
        </p:nvSpPr>
        <p:spPr>
          <a:xfrm>
            <a:off x="6265630" y="4222301"/>
            <a:ext cx="2248170" cy="96346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Открытость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717154" y="2406231"/>
            <a:ext cx="2442846" cy="1816067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3" descr="D:\САЙТ\Картинки\Иконки\Analysis-PNG-H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245" y="2503929"/>
            <a:ext cx="1758663" cy="162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САЙТ\Картинки\Иконки\10_Stats_About_Web_Design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23" y="2446414"/>
            <a:ext cx="2179096" cy="16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35224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СИСТЕМЫ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637AD59-9682-4FDC-A881-0F896F4AA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44" y="862513"/>
            <a:ext cx="1221423" cy="92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98AF8-30E0-493A-8DFD-58278A6F1D0C}"/>
              </a:ext>
            </a:extLst>
          </p:cNvPr>
          <p:cNvSpPr txBox="1"/>
          <p:nvPr/>
        </p:nvSpPr>
        <p:spPr>
          <a:xfrm>
            <a:off x="3355197" y="898523"/>
            <a:ext cx="5493605" cy="6234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НОРМАТИВНО-ПРАВОВАЯ БАЗА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3879549" y="1521985"/>
            <a:ext cx="4444901" cy="47369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Разработано и утверждено</a:t>
            </a:r>
            <a:endParaRPr lang="ru-RU" sz="2400" dirty="0"/>
          </a:p>
        </p:txBody>
      </p:sp>
      <p:grpSp>
        <p:nvGrpSpPr>
          <p:cNvPr id="13" name="Группа 1">
            <a:extLst>
              <a:ext uri="{FF2B5EF4-FFF2-40B4-BE49-F238E27FC236}">
                <a16:creationId xmlns="" xmlns:a16="http://schemas.microsoft.com/office/drawing/2014/main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</a:t>
              </a: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между органами местного самоуправления и подведомственными муниципальными </a:t>
              </a: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организациями</a:t>
              </a:r>
              <a:endPara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03157" y="2690336"/>
            <a:ext cx="10231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847023" y="2312032"/>
            <a:ext cx="11203806" cy="40983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207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ru-RU" sz="2200" b="1" dirty="0" smtClean="0"/>
              <a:t>Порядок </a:t>
            </a:r>
            <a:r>
              <a:rPr lang="ru-RU" sz="2200" b="1" dirty="0"/>
              <a:t>оценки деятельности </a:t>
            </a:r>
            <a:r>
              <a:rPr lang="ru-RU" sz="2200" b="1" dirty="0" smtClean="0"/>
              <a:t>работников </a:t>
            </a:r>
            <a:r>
              <a:rPr lang="ru-RU" sz="2200" dirty="0"/>
              <a:t>органов местного </a:t>
            </a:r>
            <a:r>
              <a:rPr lang="ru-RU" sz="2200" dirty="0" smtClean="0"/>
              <a:t>самоуправления и </a:t>
            </a:r>
            <a:r>
              <a:rPr lang="ru-RU" sz="2200" dirty="0"/>
              <a:t>муниципальных </a:t>
            </a:r>
            <a:r>
              <a:rPr lang="ru-RU" sz="2200" dirty="0" smtClean="0"/>
              <a:t>организаций </a:t>
            </a:r>
            <a:r>
              <a:rPr lang="ru-RU" sz="2200" dirty="0"/>
              <a:t>города Пензы по профилактике коррупционных и иных </a:t>
            </a:r>
            <a:r>
              <a:rPr lang="ru-RU" sz="2200" dirty="0" smtClean="0"/>
              <a:t>правонарушений</a:t>
            </a:r>
          </a:p>
          <a:p>
            <a:pPr marL="5207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ru-RU" sz="2200" b="1" dirty="0" smtClean="0"/>
              <a:t>Дорожная карта </a:t>
            </a:r>
            <a:r>
              <a:rPr lang="ru-RU" sz="2200" dirty="0"/>
              <a:t>по реализации принципов и механизмов </a:t>
            </a:r>
            <a:r>
              <a:rPr lang="ru-RU" sz="2200" dirty="0" smtClean="0"/>
              <a:t>открытости </a:t>
            </a:r>
            <a:r>
              <a:rPr lang="ru-RU" sz="2200" dirty="0"/>
              <a:t>деятельности </a:t>
            </a:r>
            <a:r>
              <a:rPr lang="ru-RU" sz="2200" dirty="0" smtClean="0"/>
              <a:t>администрации города Пензы</a:t>
            </a:r>
          </a:p>
          <a:p>
            <a:pPr marL="5207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ru-RU" sz="2200" b="1" dirty="0" smtClean="0"/>
              <a:t>План </a:t>
            </a:r>
            <a:r>
              <a:rPr lang="ru-RU" sz="2200" b="1" dirty="0"/>
              <a:t>мероприятий </a:t>
            </a:r>
            <a:r>
              <a:rPr lang="ru-RU" sz="2200" dirty="0"/>
              <a:t>по противодействию коррупции на муниципальной службе в городе Пензе на 2018 </a:t>
            </a:r>
            <a:r>
              <a:rPr lang="ru-RU" sz="2200" dirty="0" smtClean="0"/>
              <a:t>год</a:t>
            </a:r>
          </a:p>
          <a:p>
            <a:pPr marL="5207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ru-RU" sz="2200" b="1" dirty="0"/>
              <a:t>М</a:t>
            </a:r>
            <a:r>
              <a:rPr lang="ru-RU" sz="2200" b="1" dirty="0" smtClean="0"/>
              <a:t>етодика </a:t>
            </a:r>
            <a:r>
              <a:rPr lang="ru-RU" sz="2200" b="1" dirty="0"/>
              <a:t>работы </a:t>
            </a:r>
            <a:r>
              <a:rPr lang="ru-RU" sz="2200" dirty="0"/>
              <a:t>с электронными формами отчетной информации по профилактике коррупционных правонарушений </a:t>
            </a:r>
          </a:p>
        </p:txBody>
      </p:sp>
      <p:pic>
        <p:nvPicPr>
          <p:cNvPr id="2050" name="Picture 2" descr="D:\САЙТ\Картинки\Иконки\eti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3339">
            <a:off x="192039" y="2615168"/>
            <a:ext cx="990734" cy="51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САЙТ\Картинки\Иконки\rou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8" y="3665554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САЙТ\Картинки\Иконки\528439792-612x6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8" y="4467759"/>
            <a:ext cx="667083" cy="8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САЙТ\Картинки\Иконки\mont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5" y="5515276"/>
            <a:ext cx="780596" cy="6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740401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СИСТЕМЫ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98AF8-30E0-493A-8DFD-58278A6F1D0C}"/>
              </a:ext>
            </a:extLst>
          </p:cNvPr>
          <p:cNvSpPr txBox="1"/>
          <p:nvPr/>
        </p:nvSpPr>
        <p:spPr>
          <a:xfrm>
            <a:off x="3355197" y="898523"/>
            <a:ext cx="5493605" cy="6234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КАДРОВЫЙ МЕНЕДЖМЕНТ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3879549" y="1521985"/>
            <a:ext cx="4444901" cy="47369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Внедрено и протестировано</a:t>
            </a:r>
            <a:endParaRPr lang="ru-RU" sz="2400" dirty="0"/>
          </a:p>
        </p:txBody>
      </p:sp>
      <p:grpSp>
        <p:nvGrpSpPr>
          <p:cNvPr id="13" name="Группа 1">
            <a:extLst>
              <a:ext uri="{FF2B5EF4-FFF2-40B4-BE49-F238E27FC236}">
                <a16:creationId xmlns="" xmlns:a16="http://schemas.microsoft.com/office/drawing/2014/main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</a:t>
              </a: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между органами местного самоуправления и подведомственными муниципальными </a:t>
              </a: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организациями</a:t>
              </a:r>
              <a:endPara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03157" y="2690336"/>
            <a:ext cx="10231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847023" y="2312032"/>
            <a:ext cx="11203806" cy="40983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207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ru-RU" sz="2200" b="1" dirty="0" smtClean="0"/>
              <a:t>Корпоративный сайт: </a:t>
            </a:r>
            <a:r>
              <a:rPr lang="ru-RU" sz="2200" dirty="0" smtClean="0"/>
              <a:t>актуальная методическая информация и оперативная поддержка; коллективная работа над проектами; групповой и закрытый чаты; справка</a:t>
            </a:r>
          </a:p>
          <a:p>
            <a:pPr marL="5207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ru-RU" sz="2200" b="1" dirty="0" smtClean="0"/>
              <a:t>Личный кабинет пользователя:</a:t>
            </a:r>
            <a:r>
              <a:rPr lang="ru-RU" sz="2200" dirty="0" smtClean="0"/>
              <a:t> модуль публикации информационных статей; электронные формы отчетности; аналитические данные</a:t>
            </a:r>
          </a:p>
          <a:p>
            <a:pPr marL="5207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ru-RU" sz="2200" b="1" dirty="0" smtClean="0"/>
              <a:t>Единый подход к реализации законодательства о противодействии коррупции</a:t>
            </a:r>
          </a:p>
          <a:p>
            <a:pPr marL="5207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ru-RU" sz="2200" b="1" dirty="0" smtClean="0"/>
              <a:t>Оценка ключевых показателей</a:t>
            </a:r>
            <a:r>
              <a:rPr lang="ru-RU" sz="2200" b="1" dirty="0"/>
              <a:t>: </a:t>
            </a:r>
            <a:r>
              <a:rPr lang="ru-RU" sz="2200" dirty="0"/>
              <a:t>контроль деловой активности сотрудников, </a:t>
            </a:r>
            <a:r>
              <a:rPr lang="ru-RU" sz="2200" dirty="0" smtClean="0"/>
              <a:t>плановое достижение </a:t>
            </a:r>
            <a:r>
              <a:rPr lang="ru-RU" sz="2200" dirty="0"/>
              <a:t>результатов</a:t>
            </a:r>
            <a:endParaRPr lang="ru-RU" sz="2200" dirty="0" smtClean="0"/>
          </a:p>
          <a:p>
            <a:pPr marL="5207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ru-RU" sz="2200" b="1" dirty="0" smtClean="0"/>
              <a:t>Рейтинговая система: </a:t>
            </a:r>
            <a:r>
              <a:rPr lang="ru-RU" sz="2200" dirty="0" smtClean="0"/>
              <a:t>мотивация</a:t>
            </a:r>
            <a:r>
              <a:rPr lang="ru-RU" sz="2200" dirty="0"/>
              <a:t>;</a:t>
            </a:r>
            <a:r>
              <a:rPr lang="ru-RU" sz="2200" dirty="0" smtClean="0"/>
              <a:t> нематериальное стимулирование работников</a:t>
            </a:r>
            <a:endParaRPr lang="ru-RU" sz="2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C8D5AAD-DE0C-4A43-857D-31B4D9085A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0108" y="782417"/>
            <a:ext cx="1274494" cy="976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САЙТ\Картинки\Иконки\internetseite-wordpress-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" y="2184121"/>
            <a:ext cx="875547" cy="8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АЙТ\Картинки\Иконки\cabi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3" y="3205913"/>
            <a:ext cx="917199" cy="91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САЙТ\Картинки\Иконки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" y="4186728"/>
            <a:ext cx="1046932" cy="64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САЙТ\Картинки\Иконки\power_measure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4" y="4833429"/>
            <a:ext cx="828807" cy="8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САЙТ\Картинки\Иконки\Reputation-Marketing-1024x6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5" y="5754324"/>
            <a:ext cx="988010" cy="6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39809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СИСТЕМЫ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98AF8-30E0-493A-8DFD-58278A6F1D0C}"/>
              </a:ext>
            </a:extLst>
          </p:cNvPr>
          <p:cNvSpPr txBox="1"/>
          <p:nvPr/>
        </p:nvSpPr>
        <p:spPr>
          <a:xfrm>
            <a:off x="3355197" y="898523"/>
            <a:ext cx="5493605" cy="6234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ОТКРЫТОСТЬ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3879549" y="1521985"/>
            <a:ext cx="4444901" cy="47369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Запущено и усовершенствовано</a:t>
            </a:r>
            <a:endParaRPr lang="ru-RU" sz="2400" dirty="0"/>
          </a:p>
        </p:txBody>
      </p:sp>
      <p:grpSp>
        <p:nvGrpSpPr>
          <p:cNvPr id="13" name="Группа 1">
            <a:extLst>
              <a:ext uri="{FF2B5EF4-FFF2-40B4-BE49-F238E27FC236}">
                <a16:creationId xmlns="" xmlns:a16="http://schemas.microsoft.com/office/drawing/2014/main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</a:t>
              </a: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между органами местного самоуправления и подведомственными муниципальными </a:t>
              </a: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организациями</a:t>
              </a:r>
              <a:endPara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6874626" y="2593197"/>
            <a:ext cx="4831234" cy="1308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ru-RU" sz="2200" b="1" dirty="0" smtClean="0"/>
              <a:t>Сайты органов местного самоуправления и муниципальных организаций</a:t>
            </a:r>
            <a:endParaRPr lang="ru-RU" sz="2200" b="1" dirty="0"/>
          </a:p>
        </p:txBody>
      </p:sp>
      <p:pic>
        <p:nvPicPr>
          <p:cNvPr id="17" name="Picture 4" descr="D:\САЙТ\Картинки\Иконки\10_Stats_About_Web_Desig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75" y="633844"/>
            <a:ext cx="1648774" cy="12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САЙТ\Картинки\Иконки\stoit_li_doveryat_sotssetyam_v_prodvizhenii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49" y="4498958"/>
            <a:ext cx="2246889" cy="1816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САЙТ\Картинки\Иконки\Apple-Officially-Discontinues-Mac-Dot-Mac-Home-Page-Viewing-Today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12" y="3247240"/>
            <a:ext cx="2503435" cy="250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САЙТ\Картинки\Иконки\1_52552c9a6382552552c9a638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90" y="2335973"/>
            <a:ext cx="1822536" cy="18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229112" y="2212366"/>
            <a:ext cx="3650437" cy="1431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ru-RU" sz="2200" b="1" dirty="0" smtClean="0"/>
              <a:t>Городской сайт «Муниципалитет города Пензы против коррупции»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6874626" y="4841539"/>
            <a:ext cx="4904509" cy="1130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ru-RU" sz="2200" b="1" dirty="0" smtClean="0"/>
              <a:t>Тематические страницы в социальных сетях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0" y="5750676"/>
            <a:ext cx="4206583" cy="7158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en-US" sz="2200" b="1" dirty="0"/>
              <a:t>http://</a:t>
            </a:r>
            <a:r>
              <a:rPr lang="en-US" sz="2200" b="1" dirty="0" smtClean="0"/>
              <a:t>corrupt.penza-gorod.ru</a:t>
            </a:r>
            <a:endParaRPr lang="ru-RU" sz="2200" b="1" dirty="0" smtClean="0"/>
          </a:p>
        </p:txBody>
      </p:sp>
      <p:sp>
        <p:nvSpPr>
          <p:cNvPr id="2" name="Стрелка вправо 1"/>
          <p:cNvSpPr/>
          <p:nvPr/>
        </p:nvSpPr>
        <p:spPr>
          <a:xfrm rot="20763063">
            <a:off x="3356266" y="3773978"/>
            <a:ext cx="1238596" cy="4572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845006">
            <a:off x="3343058" y="4612937"/>
            <a:ext cx="1238596" cy="4572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61118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СИСТЕМЫ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98AF8-30E0-493A-8DFD-58278A6F1D0C}"/>
              </a:ext>
            </a:extLst>
          </p:cNvPr>
          <p:cNvSpPr txBox="1"/>
          <p:nvPr/>
        </p:nvSpPr>
        <p:spPr>
          <a:xfrm>
            <a:off x="3355197" y="898523"/>
            <a:ext cx="5493605" cy="6234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АНАЛИТИКА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8AC9D3AA-AC05-4B3A-98A2-432D746EDDDB}"/>
              </a:ext>
            </a:extLst>
          </p:cNvPr>
          <p:cNvSpPr/>
          <p:nvPr/>
        </p:nvSpPr>
        <p:spPr>
          <a:xfrm>
            <a:off x="3879549" y="1521985"/>
            <a:ext cx="4444901" cy="473698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Создано и развернуто</a:t>
            </a:r>
            <a:endParaRPr lang="ru-RU" sz="2400" dirty="0"/>
          </a:p>
        </p:txBody>
      </p:sp>
      <p:grpSp>
        <p:nvGrpSpPr>
          <p:cNvPr id="13" name="Группа 1">
            <a:extLst>
              <a:ext uri="{FF2B5EF4-FFF2-40B4-BE49-F238E27FC236}">
                <a16:creationId xmlns="" xmlns:a16="http://schemas.microsoft.com/office/drawing/2014/main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</a:t>
              </a: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между органами местного самоуправления и подведомственными муниципальными </a:t>
              </a: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организациями</a:t>
              </a:r>
              <a:endPara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pic>
        <p:nvPicPr>
          <p:cNvPr id="19" name="Picture 3" descr="D:\САЙТ\Картинки\Иконки\Analysis-PNG-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84" y="898523"/>
            <a:ext cx="1166355" cy="10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F98A418B-0090-40B0-AABF-DA5334EBEC10}"/>
              </a:ext>
            </a:extLst>
          </p:cNvPr>
          <p:cNvGrpSpPr/>
          <p:nvPr/>
        </p:nvGrpSpPr>
        <p:grpSpPr>
          <a:xfrm>
            <a:off x="4409577" y="2121937"/>
            <a:ext cx="7560000" cy="1080000"/>
            <a:chOff x="4371977" y="720000"/>
            <a:chExt cx="7560000" cy="1080000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D7E73422-A8DC-40C6-80C8-3CA9D1F3CBEE}"/>
                </a:ext>
              </a:extLst>
            </p:cNvPr>
            <p:cNvSpPr/>
            <p:nvPr/>
          </p:nvSpPr>
          <p:spPr>
            <a:xfrm>
              <a:off x="5451977" y="720000"/>
              <a:ext cx="648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200" dirty="0">
                  <a:solidFill>
                    <a:schemeClr val="bg1"/>
                  </a:solidFill>
                </a:rPr>
                <a:t>Электронные формы сбора данных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83C1F37C-6F76-45D5-B4BE-A5F3B58A2C66}"/>
                </a:ext>
              </a:extLst>
            </p:cNvPr>
            <p:cNvSpPr/>
            <p:nvPr/>
          </p:nvSpPr>
          <p:spPr>
            <a:xfrm>
              <a:off x="4371977" y="720000"/>
              <a:ext cx="1080000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18B32FD4-E13C-40A6-86C5-BC49A1CC11AC}"/>
              </a:ext>
            </a:extLst>
          </p:cNvPr>
          <p:cNvGrpSpPr/>
          <p:nvPr/>
        </p:nvGrpSpPr>
        <p:grpSpPr>
          <a:xfrm>
            <a:off x="3329577" y="3212829"/>
            <a:ext cx="8640000" cy="1080000"/>
            <a:chOff x="3291977" y="1800000"/>
            <a:chExt cx="8640000" cy="1080000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9EE4F167-C4C4-4FDB-BCA4-25A7E573AF60}"/>
                </a:ext>
              </a:extLst>
            </p:cNvPr>
            <p:cNvSpPr/>
            <p:nvPr/>
          </p:nvSpPr>
          <p:spPr>
            <a:xfrm>
              <a:off x="4371977" y="1800000"/>
              <a:ext cx="756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>
                <a:spcAft>
                  <a:spcPts val="1200"/>
                </a:spcAft>
              </a:pPr>
              <a:r>
                <a:rPr lang="ru-RU" sz="2200" dirty="0">
                  <a:solidFill>
                    <a:schemeClr val="bg1"/>
                  </a:solidFill>
                </a:rPr>
                <a:t>Облачная </a:t>
              </a:r>
              <a:r>
                <a:rPr lang="ru-RU" sz="2200" dirty="0" smtClean="0">
                  <a:solidFill>
                    <a:schemeClr val="bg1"/>
                  </a:solidFill>
                </a:rPr>
                <a:t>база хранения данных</a:t>
              </a:r>
              <a:endParaRPr lang="ru-RU" sz="2200" dirty="0">
                <a:solidFill>
                  <a:schemeClr val="bg1"/>
                </a:solidFill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4FBB7F9F-5116-42DA-BC85-EB1696AB6328}"/>
                </a:ext>
              </a:extLst>
            </p:cNvPr>
            <p:cNvSpPr/>
            <p:nvPr/>
          </p:nvSpPr>
          <p:spPr>
            <a:xfrm>
              <a:off x="3291977" y="1800000"/>
              <a:ext cx="1080000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F8F03CCB-C3B6-4A03-BBC8-46157C1060D8}"/>
              </a:ext>
            </a:extLst>
          </p:cNvPr>
          <p:cNvGrpSpPr/>
          <p:nvPr/>
        </p:nvGrpSpPr>
        <p:grpSpPr>
          <a:xfrm>
            <a:off x="2249577" y="4292829"/>
            <a:ext cx="9720000" cy="1080000"/>
            <a:chOff x="2211977" y="2880000"/>
            <a:chExt cx="9720000" cy="1080000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9BCF16B2-55ED-4EEA-A4AE-491DECC3F943}"/>
                </a:ext>
              </a:extLst>
            </p:cNvPr>
            <p:cNvSpPr/>
            <p:nvPr/>
          </p:nvSpPr>
          <p:spPr>
            <a:xfrm>
              <a:off x="3291977" y="2880000"/>
              <a:ext cx="864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200" dirty="0" smtClean="0">
                  <a:solidFill>
                    <a:schemeClr val="bg1"/>
                  </a:solidFill>
                </a:rPr>
                <a:t>Модуль оценки </a:t>
              </a:r>
              <a:r>
                <a:rPr lang="ru-RU" sz="2200" dirty="0">
                  <a:solidFill>
                    <a:schemeClr val="bg1"/>
                  </a:solidFill>
                </a:rPr>
                <a:t>ключевых показателей эффективности </a:t>
              </a:r>
              <a:r>
                <a:rPr lang="ru-RU" sz="2200" dirty="0" smtClean="0">
                  <a:solidFill>
                    <a:schemeClr val="bg1"/>
                  </a:solidFill>
                </a:rPr>
                <a:t>деятельности</a:t>
              </a:r>
              <a:endParaRPr lang="ru-RU" sz="2200" dirty="0">
                <a:solidFill>
                  <a:schemeClr val="bg1"/>
                </a:solidFill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4C44437B-9902-4458-8A2A-A26524CDDA92}"/>
                </a:ext>
              </a:extLst>
            </p:cNvPr>
            <p:cNvSpPr/>
            <p:nvPr/>
          </p:nvSpPr>
          <p:spPr>
            <a:xfrm>
              <a:off x="2211977" y="2880000"/>
              <a:ext cx="1080000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717010FC-F6B6-4BED-BFCF-1F8EA0AC4B3C}"/>
              </a:ext>
            </a:extLst>
          </p:cNvPr>
          <p:cNvGrpSpPr/>
          <p:nvPr/>
        </p:nvGrpSpPr>
        <p:grpSpPr>
          <a:xfrm>
            <a:off x="390698" y="5372829"/>
            <a:ext cx="11578880" cy="1080000"/>
            <a:chOff x="1131977" y="3960000"/>
            <a:chExt cx="10800001" cy="108000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FCD6EADB-B370-43FC-B9FE-B9CCDE0E0358}"/>
                </a:ext>
              </a:extLst>
            </p:cNvPr>
            <p:cNvSpPr/>
            <p:nvPr/>
          </p:nvSpPr>
          <p:spPr>
            <a:xfrm>
              <a:off x="2865814" y="3960000"/>
              <a:ext cx="9066164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>
                <a:spcAft>
                  <a:spcPts val="1200"/>
                </a:spcAft>
              </a:pPr>
              <a:r>
                <a:rPr lang="ru-RU" sz="2000" dirty="0" smtClean="0">
                  <a:solidFill>
                    <a:schemeClr val="bg1"/>
                  </a:solidFill>
                </a:rPr>
                <a:t>Модуль аналитических данных по результатам деятельности в режиме реального времени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0B53BEF7-3161-438C-9B0F-9513C65F0C07}"/>
                </a:ext>
              </a:extLst>
            </p:cNvPr>
            <p:cNvSpPr/>
            <p:nvPr/>
          </p:nvSpPr>
          <p:spPr>
            <a:xfrm>
              <a:off x="1131977" y="3960000"/>
              <a:ext cx="1080000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3075" name="Picture 3" descr="C:\Users\morgunov\YandexDisk\Скриншоты\2018-09-17_15-09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32" y="2315226"/>
            <a:ext cx="505690" cy="6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САЙТ\Картинки\Иконки\db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27" y="3389376"/>
            <a:ext cx="993700" cy="72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САЙТ\Картинки\Иконки\kpi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14" y="4292829"/>
            <a:ext cx="1295326" cy="12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САЙТ\Картинки\Иконки\analytic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5342389"/>
            <a:ext cx="1978907" cy="114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4207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РЕЗУЛЬТАТЫ МОДЕРНИЗАЦИИ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98AF8-30E0-493A-8DFD-58278A6F1D0C}"/>
              </a:ext>
            </a:extLst>
          </p:cNvPr>
          <p:cNvSpPr txBox="1"/>
          <p:nvPr/>
        </p:nvSpPr>
        <p:spPr>
          <a:xfrm>
            <a:off x="315885" y="824463"/>
            <a:ext cx="11579628" cy="1088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Прозрачность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 открытость органов местного самоуправления и муниципальных организаций в сфере противодействия коррупции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3" name="Группа 1">
            <a:extLst>
              <a:ext uri="{FF2B5EF4-FFF2-40B4-BE49-F238E27FC236}">
                <a16:creationId xmlns="" xmlns:a16="http://schemas.microsoft.com/office/drawing/2014/main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</a:t>
              </a: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между органами местного самоуправления и подведомственными муниципальными </a:t>
              </a: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организациями</a:t>
              </a:r>
              <a:endPara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5780534" y="2137127"/>
            <a:ext cx="5840659" cy="1312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ru-RU" sz="2200" b="1" dirty="0" smtClean="0"/>
              <a:t>Рост посещаемости городского сайта </a:t>
            </a:r>
            <a:r>
              <a:rPr lang="ru-RU" sz="2200" b="1" dirty="0"/>
              <a:t>«Муниципалитет города Пензы против коррупции</a:t>
            </a:r>
            <a:r>
              <a:rPr lang="ru-RU" sz="2200" b="1" dirty="0" smtClean="0"/>
              <a:t>» </a:t>
            </a:r>
            <a:endParaRPr lang="ru-RU" sz="2200" b="1" dirty="0"/>
          </a:p>
        </p:txBody>
      </p:sp>
      <p:pic>
        <p:nvPicPr>
          <p:cNvPr id="4098" name="Picture 2" descr="C:\Users\morgunov\YandexDisk\Скриншоты\2018-09-17_16-14-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8" y="2361571"/>
            <a:ext cx="5272186" cy="250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2793076" y="2361571"/>
            <a:ext cx="2987458" cy="5296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en-US" sz="1600" b="1" i="1" dirty="0" smtClean="0">
                <a:hlinkClick r:id="rId4"/>
              </a:rPr>
              <a:t>http</a:t>
            </a:r>
            <a:r>
              <a:rPr lang="en-US" sz="1600" b="1" i="1" dirty="0">
                <a:hlinkClick r:id="rId4"/>
              </a:rPr>
              <a:t>://</a:t>
            </a:r>
            <a:r>
              <a:rPr lang="en-US" sz="1600" b="1" i="1" dirty="0" smtClean="0">
                <a:hlinkClick r:id="rId4"/>
              </a:rPr>
              <a:t>corrupt.penza-gorod.ru</a:t>
            </a:r>
            <a:endParaRPr lang="ru-RU" sz="1600" b="1" i="1" dirty="0"/>
          </a:p>
          <a:p>
            <a:pPr marL="177800" algn="ctr">
              <a:spcAft>
                <a:spcPts val="2400"/>
              </a:spcAft>
            </a:pPr>
            <a:r>
              <a:rPr lang="ru-RU" sz="1600" b="1" i="1" dirty="0" smtClean="0"/>
              <a:t> </a:t>
            </a:r>
            <a:endParaRPr lang="ru-RU" sz="1600" b="1" i="1" dirty="0"/>
          </a:p>
        </p:txBody>
      </p:sp>
      <p:pic>
        <p:nvPicPr>
          <p:cNvPr id="4100" name="Picture 4" descr="D:\САЙТ\Картинки\Иконки\yandex-has-approved-the-dom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36" y="4862946"/>
            <a:ext cx="1569305" cy="8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САЙТ\Картинки\Иконки\64c6c180b7c3bb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27" y="5556913"/>
            <a:ext cx="1438829" cy="8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САЙТ\Картинки\Иконки\19926.48e9c748.5000x5000o.e8e6fff8919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3684">
            <a:off x="128924" y="5095704"/>
            <a:ext cx="1149264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orgunov\YandexDisk\Скриншоты\2018-09-17_16-26-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70" y="5148672"/>
            <a:ext cx="22002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morgunov\YandexDisk\Скриншоты\2018-09-17_16-29-2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71" y="3449782"/>
            <a:ext cx="23526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orgunov\YandexDisk\Скриншоты\2018-09-17_16-28-4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57" y="3459307"/>
            <a:ext cx="25717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10285613" y="3206245"/>
            <a:ext cx="1219201" cy="333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ru-RU" sz="1400" dirty="0" smtClean="0"/>
              <a:t>визитов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76919733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АЙТ\Картинки\Иконки\ико\Facebook.Feature.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40" y="1931707"/>
            <a:ext cx="1884122" cy="18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САЙТ\Картинки\Иконки\ико\577c3c1bd4c28155bd4accd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26" y="3609401"/>
            <a:ext cx="1977402" cy="196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D:\САЙТ\Картинки\Иконки\Logoтуб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0" y="3000373"/>
            <a:ext cx="1257239" cy="131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САЙТ\Картинки\Иконки\ико\telegra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" y="3826227"/>
            <a:ext cx="1074899" cy="10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САЙТ\Картинки\Иконки\ико\circle-twitter_icon-icons.com_6683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8" y="4101533"/>
            <a:ext cx="2048653" cy="204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:\САЙТ\Картинки\Иконки\Pinterest-Icon_340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5" y="1940470"/>
            <a:ext cx="1285036" cy="12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D:\САЙТ\Картинки\Иконки\reposty-vkontak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339" y="4035748"/>
            <a:ext cx="836577" cy="5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D:\САЙТ\Картинки\Иконки\b2ebf920350948746ec395b8427cd2b9_10461113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742597"/>
            <a:ext cx="1690969" cy="16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РЕЗУЛЬТАТЫ МОДЕРНИЗАЦИИ</a:t>
            </a:r>
            <a:endParaRPr lang="ru-RU" altLang="ru-RU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98AF8-30E0-493A-8DFD-58278A6F1D0C}"/>
              </a:ext>
            </a:extLst>
          </p:cNvPr>
          <p:cNvSpPr txBox="1"/>
          <p:nvPr/>
        </p:nvSpPr>
        <p:spPr>
          <a:xfrm>
            <a:off x="315885" y="824463"/>
            <a:ext cx="11579628" cy="1088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Прозрачность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 открытость органов местного самоуправления и муниципальных организаций в сфере противодействия коррупции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3" name="Группа 1">
            <a:extLst>
              <a:ext uri="{FF2B5EF4-FFF2-40B4-BE49-F238E27FC236}">
                <a16:creationId xmlns="" xmlns:a16="http://schemas.microsoft.com/office/drawing/2014/main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Система взаимодействия </a:t>
              </a: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между органами местного самоуправления и подведомственными муниципальными </a:t>
              </a:r>
              <a:r>
                <a:rPr lang="ru-RU" sz="14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организациями</a:t>
              </a:r>
              <a:endPara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5780533" y="2017433"/>
            <a:ext cx="5840659" cy="9302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algn="ctr">
              <a:spcAft>
                <a:spcPts val="2400"/>
              </a:spcAft>
            </a:pPr>
            <a:r>
              <a:rPr lang="ru-RU" sz="2200" b="1" dirty="0"/>
              <a:t>Вовлеченность пользователей социальных </a:t>
            </a:r>
            <a:r>
              <a:rPr lang="ru-RU" sz="2200" b="1" dirty="0" smtClean="0"/>
              <a:t>сетей</a:t>
            </a:r>
            <a:endParaRPr lang="ru-RU" sz="2200" b="1" dirty="0"/>
          </a:p>
        </p:txBody>
      </p:sp>
      <p:pic>
        <p:nvPicPr>
          <p:cNvPr id="5129" name="Picture 9" descr="D:\САЙТ\Картинки\Иконки\GooglePlus_Logotip_Dlya_Savelich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52" y="2947702"/>
            <a:ext cx="1598889" cy="159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САЙТ\Картинки\Иконки\9a74f9c047a1e4f146069fe16e06b9df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96" y="3869213"/>
            <a:ext cx="2121743" cy="21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9136810" y="2767521"/>
            <a:ext cx="2307750" cy="3241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>
              <a:spcAft>
                <a:spcPts val="2400"/>
              </a:spcAft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росмотров</a:t>
            </a:r>
          </a:p>
          <a:p>
            <a:pPr marL="177800">
              <a:spcAft>
                <a:spcPts val="2400"/>
              </a:spcAft>
            </a:pP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r>
              <a:rPr lang="ru-RU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айков</a:t>
            </a:r>
            <a:endParaRPr lang="ru-RU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177800">
              <a:spcAft>
                <a:spcPts val="2400"/>
              </a:spcAft>
            </a:pPr>
            <a:r>
              <a:rPr lang="ru-RU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репостов</a:t>
            </a:r>
            <a:endParaRPr lang="ru-RU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177800">
              <a:spcAft>
                <a:spcPts val="2400"/>
              </a:spcAft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комментариев</a:t>
            </a:r>
          </a:p>
          <a:p>
            <a:pPr marL="177800">
              <a:spcAft>
                <a:spcPts val="2400"/>
              </a:spcAft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подписчиков</a:t>
            </a:r>
          </a:p>
          <a:p>
            <a:pPr marL="177800">
              <a:spcAft>
                <a:spcPts val="2400"/>
              </a:spcAft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постов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37" name="Picture 17" descr="D:\САЙТ\Картинки\Иконки\570e604db683915410282fb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674" y="3474364"/>
            <a:ext cx="531782" cy="4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D:\САЙТ\Картинки\Иконки\082213cb0f9eabb7e6715f59ef7d322a-instagram-profile-icon-by-vexel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280" y="5349650"/>
            <a:ext cx="484325" cy="4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D:\САЙТ\Картинки\Иконки\eye-see-viewing-icon-photos-6698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821" y="2890280"/>
            <a:ext cx="737207" cy="3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D:\САЙТ\Картинки\Иконки\icon-revu-comm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674" y="4763258"/>
            <a:ext cx="537955" cy="44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D:\САЙТ\Картинки\Иконки\Icon_19-51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21" y="5850579"/>
            <a:ext cx="599214" cy="5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49B2A23-82B4-44E2-9FE4-9698EFFA3168}"/>
              </a:ext>
            </a:extLst>
          </p:cNvPr>
          <p:cNvSpPr txBox="1"/>
          <p:nvPr/>
        </p:nvSpPr>
        <p:spPr>
          <a:xfrm>
            <a:off x="6933945" y="2815873"/>
            <a:ext cx="1601876" cy="36339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>
              <a:spcAft>
                <a:spcPts val="2400"/>
              </a:spcAft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170 700</a:t>
            </a:r>
          </a:p>
          <a:p>
            <a:pPr marL="177800">
              <a:spcAft>
                <a:spcPts val="2400"/>
              </a:spcAft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19 050</a:t>
            </a:r>
          </a:p>
          <a:p>
            <a:pPr marL="177800">
              <a:spcAft>
                <a:spcPts val="2400"/>
              </a:spcAft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53 910</a:t>
            </a:r>
          </a:p>
          <a:p>
            <a:pPr marL="177800">
              <a:spcAft>
                <a:spcPts val="2400"/>
              </a:spcAft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121</a:t>
            </a:r>
          </a:p>
          <a:p>
            <a:pPr marL="177800">
              <a:spcAft>
                <a:spcPts val="2400"/>
              </a:spcAft>
            </a:pP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130</a:t>
            </a:r>
          </a:p>
          <a:p>
            <a:pPr marL="177800">
              <a:spcAft>
                <a:spcPts val="2400"/>
              </a:spcAft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3 780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D:\САЙТ\Картинки\Иконки\ико\576c23fd283401557e6c94ed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09" y="2343642"/>
            <a:ext cx="2778918" cy="18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44078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7758</TotalTime>
  <Words>1215</Words>
  <Application>Microsoft Office PowerPoint</Application>
  <PresentationFormat>Произвольный</PresentationFormat>
  <Paragraphs>289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SRD</dc:creator>
  <cp:lastModifiedBy>Дмитрий Моргунов</cp:lastModifiedBy>
  <cp:revision>239</cp:revision>
  <cp:lastPrinted>2018-10-04T05:59:56Z</cp:lastPrinted>
  <dcterms:created xsi:type="dcterms:W3CDTF">2017-10-08T14:04:58Z</dcterms:created>
  <dcterms:modified xsi:type="dcterms:W3CDTF">2018-10-04T05:59:56Z</dcterms:modified>
</cp:coreProperties>
</file>