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84" r:id="rId3"/>
    <p:sldMasterId id="2147483696" r:id="rId4"/>
  </p:sldMasterIdLst>
  <p:sldIdLst>
    <p:sldId id="288" r:id="rId5"/>
    <p:sldId id="294" r:id="rId6"/>
    <p:sldId id="298" r:id="rId7"/>
    <p:sldId id="306" r:id="rId8"/>
    <p:sldId id="258" r:id="rId9"/>
    <p:sldId id="264" r:id="rId10"/>
    <p:sldId id="304" r:id="rId11"/>
    <p:sldId id="259" r:id="rId12"/>
    <p:sldId id="260" r:id="rId13"/>
    <p:sldId id="262" r:id="rId14"/>
    <p:sldId id="300" r:id="rId15"/>
    <p:sldId id="267" r:id="rId16"/>
  </p:sldIdLst>
  <p:sldSz cx="12192000" cy="6858000"/>
  <p:notesSz cx="6858000" cy="9945688"/>
  <p:embeddedFontLst>
    <p:embeddedFont>
      <p:font typeface="Verdana" panose="020B0604030504040204" pitchFamily="34" charset="0"/>
      <p:regular r:id="rId17"/>
      <p:bold r:id="rId18"/>
      <p:italic r:id="rId19"/>
      <p:boldItalic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libri Light" panose="020F0302020204030204" pitchFamily="34" charset="0"/>
      <p:regular r:id="rId25"/>
      <p:italic r:id="rId26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 autoAdjust="0"/>
  </p:normalViewPr>
  <p:slideViewPr>
    <p:cSldViewPr snapToGrid="0">
      <p:cViewPr>
        <p:scale>
          <a:sx n="122" d="100"/>
          <a:sy n="122" d="100"/>
        </p:scale>
        <p:origin x="-96" y="-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5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font" Target="fonts/font4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8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7.fntdata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font" Target="fonts/font3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6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39088-6FB8-4B96-9AD1-7CFF5FA8E65F}" type="datetimeFigureOut">
              <a:rPr lang="ru-RU" smtClean="0"/>
              <a:t>26.10.2018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14402-410A-41AF-A674-CAA9063148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5384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39088-6FB8-4B96-9AD1-7CFF5FA8E65F}" type="datetimeFigureOut">
              <a:rPr lang="ru-RU" smtClean="0"/>
              <a:t>26.10.2018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14402-410A-41AF-A674-CAA9063148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9437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39088-6FB8-4B96-9AD1-7CFF5FA8E65F}" type="datetimeFigureOut">
              <a:rPr lang="ru-RU" smtClean="0"/>
              <a:t>26.10.2018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14402-410A-41AF-A674-CAA9063148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0178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8BA6BA1-5240-4B44-B577-D694F5105B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CB08F1E9-1F4D-44E8-ADA5-4F64FAAC15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0B06A47-9FCB-4CAD-8C8A-7EE8A9D27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4D201-F4B1-4B90-80CD-1FEA51029C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78E69A6-74FF-4BE8-9122-3A9717826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5A226FD-B889-41D6-9BEF-4AAB6173F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B4FB0-8F6B-49C9-97F7-C1AA9AA091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0669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420B8C9-3D74-4303-95F7-B8B55D507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FF10039-82FD-4AC1-BFC2-FF125A31DF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F2DA540-1187-49E6-86B5-DF715AB48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4D201-F4B1-4B90-80CD-1FEA51029C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8A8CDE4-4D20-4D75-840E-B028EE5DA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2DE7E7B-5179-49F4-8347-4A1B6D68C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B4FB0-8F6B-49C9-97F7-C1AA9AA091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4291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EFB4DD1-1961-4EE9-B8E5-5323242F5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1A94C950-95BE-4768-84B8-9BD349DAAD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8C673D9-EBD9-40AA-B834-E6F976C93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4D201-F4B1-4B90-80CD-1FEA51029C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A8D308F-CA5E-4265-BD82-1A680F625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6CEF4DB-D4C2-49C1-B329-F375DDF0B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B4FB0-8F6B-49C9-97F7-C1AA9AA091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9587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81207C7-5190-467A-B234-3FB8C4F4E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63605F0-5306-464B-9015-F19E4E7A8D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C7A3219A-E0C8-41EA-860E-9AD790DE11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23A0082D-AE40-4760-9809-3D75C07CB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4D201-F4B1-4B90-80CD-1FEA51029C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23B356B6-64EF-4E0F-9B74-6BC83D554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7E3B33DD-EDAF-4299-8C59-759C0347D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B4FB0-8F6B-49C9-97F7-C1AA9AA091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5749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FFC449B-B75A-4C92-B893-4942912A4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3556CF7-4014-49AF-9701-5AB485D7C0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D9726087-4B24-4EEE-AA9D-944BB8F8D2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459C6533-9215-430B-A39A-C8906A5583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6B94CA1D-576E-4E69-AD21-5DCB47D21A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5B689C40-1611-4298-B543-E77E926FA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4D201-F4B1-4B90-80CD-1FEA51029C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0B7D79A0-E033-48B1-A903-D1A4469CC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6A7C5A2D-F108-4760-A998-B127F4EC2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B4FB0-8F6B-49C9-97F7-C1AA9AA091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6209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77BBC1E-FFE9-43B5-8C8D-EB6D425E9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D3B96FC9-0791-4BED-A3CE-5AE3B1A6C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4D201-F4B1-4B90-80CD-1FEA51029C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FC5F4237-B9C4-4BFD-9AB4-224403E03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C28DD14C-3C54-4957-819C-ED48C1272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B4FB0-8F6B-49C9-97F7-C1AA9AA091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0731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3ADB2246-F944-4336-A933-E9829B19E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4D201-F4B1-4B90-80CD-1FEA51029C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9091E75C-0C48-46BB-B186-DBA9B5674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AF3E6C2D-AD7D-473E-8D91-23AC541CF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B4FB0-8F6B-49C9-97F7-C1AA9AA091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4571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995E1CE-C74E-4E39-AB9E-FD2771084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C44F525-3365-47C9-84CD-15155490A9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BD37522-AF1E-4C6E-A62A-F10F16F608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29992E49-804E-4AFE-9815-41CA3479A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4D201-F4B1-4B90-80CD-1FEA51029C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D4E4A6C5-EE3F-4E64-B9E8-162A42F1B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78A5B477-9C0C-4CEB-8299-CB4736482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B4FB0-8F6B-49C9-97F7-C1AA9AA091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888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39088-6FB8-4B96-9AD1-7CFF5FA8E65F}" type="datetimeFigureOut">
              <a:rPr lang="ru-RU" smtClean="0"/>
              <a:t>26.10.2018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14402-410A-41AF-A674-CAA9063148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317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516E2C7-A455-4DB1-95F2-97396F7C9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937EA42F-6737-4A7F-880F-63E4B84FF5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4533455F-ACC1-4CCD-8A28-3D411399B7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29B1ACE4-5530-4A10-8D3D-0543BC002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4D201-F4B1-4B90-80CD-1FEA51029C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F3DF38D1-1572-449E-8D3A-B41DF81C3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5AF4B6B4-8604-439C-B2E7-9F40983D8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B4FB0-8F6B-49C9-97F7-C1AA9AA091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2839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F26C580-1EF7-4221-8AF7-68634BE45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E37EF833-FAD4-4076-A288-F35819F582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D806580-9B52-4AC4-9DA7-750F6C685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4D201-F4B1-4B90-80CD-1FEA51029C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419AEA9-69BB-4113-99E3-E3A608A7D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F0A1CD4-C8C1-406F-AC5C-5DF555B65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B4FB0-8F6B-49C9-97F7-C1AA9AA091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985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8412D834-A37D-47EC-A5F0-5239F8D794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D944E2C3-A74D-44F4-B9BD-FE048937A1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F9A0535-8F5F-4BD7-8187-DD1EBDC7D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4D201-F4B1-4B90-80CD-1FEA51029C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BA4E2CE-E8CA-4721-9655-23B3AAD66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2D613B2-05DA-460E-A054-8CD79AB19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B4FB0-8F6B-49C9-97F7-C1AA9AA091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2392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39088-6FB8-4B96-9AD1-7CFF5FA8E65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14402-410A-41AF-A674-CAA9063148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8254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39088-6FB8-4B96-9AD1-7CFF5FA8E65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14402-410A-41AF-A674-CAA9063148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9410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39088-6FB8-4B96-9AD1-7CFF5FA8E65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14402-410A-41AF-A674-CAA9063148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9599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39088-6FB8-4B96-9AD1-7CFF5FA8E65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14402-410A-41AF-A674-CAA9063148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0078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39088-6FB8-4B96-9AD1-7CFF5FA8E65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14402-410A-41AF-A674-CAA9063148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7649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39088-6FB8-4B96-9AD1-7CFF5FA8E65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14402-410A-41AF-A674-CAA9063148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3337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39088-6FB8-4B96-9AD1-7CFF5FA8E65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14402-410A-41AF-A674-CAA9063148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239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39088-6FB8-4B96-9AD1-7CFF5FA8E65F}" type="datetimeFigureOut">
              <a:rPr lang="ru-RU" smtClean="0"/>
              <a:t>26.10.2018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14402-410A-41AF-A674-CAA9063148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83386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39088-6FB8-4B96-9AD1-7CFF5FA8E65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14402-410A-41AF-A674-CAA9063148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2502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39088-6FB8-4B96-9AD1-7CFF5FA8E65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14402-410A-41AF-A674-CAA9063148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8458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39088-6FB8-4B96-9AD1-7CFF5FA8E65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14402-410A-41AF-A674-CAA9063148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3802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39088-6FB8-4B96-9AD1-7CFF5FA8E65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14402-410A-41AF-A674-CAA9063148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064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39088-6FB8-4B96-9AD1-7CFF5FA8E65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14402-410A-41AF-A674-CAA9063148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5382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39088-6FB8-4B96-9AD1-7CFF5FA8E65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14402-410A-41AF-A674-CAA9063148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1630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39088-6FB8-4B96-9AD1-7CFF5FA8E65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14402-410A-41AF-A674-CAA9063148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3935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39088-6FB8-4B96-9AD1-7CFF5FA8E65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14402-410A-41AF-A674-CAA9063148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2258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39088-6FB8-4B96-9AD1-7CFF5FA8E65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14402-410A-41AF-A674-CAA9063148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7510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39088-6FB8-4B96-9AD1-7CFF5FA8E65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14402-410A-41AF-A674-CAA9063148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642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39088-6FB8-4B96-9AD1-7CFF5FA8E65F}" type="datetimeFigureOut">
              <a:rPr lang="ru-RU" smtClean="0"/>
              <a:t>26.10.2018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14402-410A-41AF-A674-CAA9063148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42288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39088-6FB8-4B96-9AD1-7CFF5FA8E65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14402-410A-41AF-A674-CAA9063148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1062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39088-6FB8-4B96-9AD1-7CFF5FA8E65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14402-410A-41AF-A674-CAA9063148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6388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39088-6FB8-4B96-9AD1-7CFF5FA8E65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14402-410A-41AF-A674-CAA9063148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610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39088-6FB8-4B96-9AD1-7CFF5FA8E65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14402-410A-41AF-A674-CAA9063148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0906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39088-6FB8-4B96-9AD1-7CFF5FA8E65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14402-410A-41AF-A674-CAA9063148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728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39088-6FB8-4B96-9AD1-7CFF5FA8E65F}" type="datetimeFigureOut">
              <a:rPr lang="ru-RU" smtClean="0"/>
              <a:t>26.10.2018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14402-410A-41AF-A674-CAA9063148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9853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39088-6FB8-4B96-9AD1-7CFF5FA8E65F}" type="datetimeFigureOut">
              <a:rPr lang="ru-RU" smtClean="0"/>
              <a:t>26.10.2018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14402-410A-41AF-A674-CAA9063148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6032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39088-6FB8-4B96-9AD1-7CFF5FA8E65F}" type="datetimeFigureOut">
              <a:rPr lang="ru-RU" smtClean="0"/>
              <a:t>26.10.2018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14402-410A-41AF-A674-CAA9063148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0603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39088-6FB8-4B96-9AD1-7CFF5FA8E65F}" type="datetimeFigureOut">
              <a:rPr lang="ru-RU" smtClean="0"/>
              <a:t>26.10.2018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14402-410A-41AF-A674-CAA9063148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75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39088-6FB8-4B96-9AD1-7CFF5FA8E65F}" type="datetimeFigureOut">
              <a:rPr lang="ru-RU" smtClean="0"/>
              <a:t>26.10.2018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14402-410A-41AF-A674-CAA9063148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2508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239088-6FB8-4B96-9AD1-7CFF5FA8E65F}" type="datetimeFigureOut">
              <a:rPr lang="ru-RU" smtClean="0"/>
              <a:t>26.10.2018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714402-410A-41AF-A674-CAA9063148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0118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1A6E972-3505-4EFD-A94E-B46DD84D9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7F0F5528-1B30-4B80-9214-548F5F9FED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C364918-7E1D-45A5-A0D5-3B80E50319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E4D201-F4B1-4B90-80CD-1FEA51029C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909AAFB-E089-4FAC-8CE4-FB127B4CBB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4FC9938-C8D5-48BF-986B-CF40D86D2A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BB4FB0-8F6B-49C9-97F7-C1AA9AA091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107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239088-6FB8-4B96-9AD1-7CFF5FA8E65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714402-410A-41AF-A674-CAA9063148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10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239088-6FB8-4B96-9AD1-7CFF5FA8E65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714402-410A-41AF-A674-CAA9063148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199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4821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3CFE7D5-7E03-4F8D-8B3B-45410B43FC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1084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913B3D56-66A2-4D1D-B7D5-B2C0F50AFF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78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30ED1A1-4889-40F7-AB7C-733D59043D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7336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00BC002-2298-418E-814F-E67F0CA0B7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3065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79A23F6F-31D4-4F2D-8FD7-DC5E6618F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99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2FE8F3F-887A-4D42-9979-0CD3D50A39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077451" y="249143"/>
            <a:ext cx="211455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СИСТЕМНАЯ, КОМПЛЕКСНАЯ, ПЛАНОМЕРНАЯ СТРАТЕГИЧЕСКАЯ РАБОТА С КАДРАМИ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ГРАЖДАНСКОЙ СЛУЖБЫ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ЛИПЕЦКОЙ ОБЛАСТИ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062874" y="1331749"/>
            <a:ext cx="211455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ВНЕСЕНИЕ ДАННЫХ О </a:t>
            </a:r>
            <a:endParaRPr kumimoji="0" lang="ru-RU" sz="900" b="0" i="0" u="none" strike="noStrike" kern="0" cap="none" spc="-5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900" kern="0" spc="-50" noProof="0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ПРЕТЕНДЕНТЕ В СИСТЕМУ «ВАКАНСИИ И КОНКУРСЫ», </a:t>
            </a:r>
            <a:r>
              <a:rPr kumimoji="0" lang="ru-RU" sz="900" b="0" i="0" u="none" strike="noStrike" kern="0" cap="none" spc="-5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НОВОМ </a:t>
            </a:r>
            <a:r>
              <a:rPr kumimoji="0" lang="ru-RU" sz="900" b="0" i="0" u="none" strike="noStrike" kern="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СОТРУДНИКЕ </a:t>
            </a:r>
            <a:r>
              <a:rPr kumimoji="0" lang="ru-RU" sz="900" b="0" i="0" u="none" strike="noStrike" kern="0" cap="none" spc="-5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</a:t>
            </a:r>
            <a:endParaRPr kumimoji="0" lang="ru-RU" sz="900" b="0" i="0" u="none" strike="noStrike" kern="0" cap="none" spc="-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КАДРЫ 4.0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062874" y="2127708"/>
            <a:ext cx="21145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КОНКУРСНЫЕ ИСПЫТАНИЯ С ИСПОЛЬЗОВАНИЕМ СИСТЕМ МЕТОДОВ ОЦЕНКИ ПРОФЕССИОНАЛЬНЫХ, УПРАВЛЕНЧЕСКИХ И ЛИЧНОСТНЫХ КАЧЕСТВ, В ТОМ ЧИСЛЕ ДИСТАНЦИОННО ЧЕРЕЗ ЦЕНТРЫ «МОИ ДОКУМЕНТЫ»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077451" y="3519684"/>
            <a:ext cx="211455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СМС-ОПОВЕЩЕНИЕ О ДАТЕ ПРОВЕДЕНИЯ КОНКУРСНЫХ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ИСПЫТАНИЙ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077451" y="4310982"/>
            <a:ext cx="21145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ПОДАЧА ДОКУМЕНТОВ НА БУМАЖНЫХ НОСИТЕЛЯХ, В ЭЛЕКТРОННОМ ВИДЕ</a:t>
            </a:r>
            <a:r>
              <a:rPr kumimoji="0" lang="en-US" sz="900" b="0" i="0" u="none" strike="noStrike" kern="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900" b="0" i="0" u="none" strike="noStrike" kern="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ОФИЦИАЛЬНЫЙ САЙТ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УПРАВЛЕНИЯ </a:t>
            </a:r>
            <a:r>
              <a:rPr kumimoji="0" lang="en-US" sz="900" b="0" i="0" u="none" strike="noStrike" kern="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(GOSSERVICE48.RU)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900" b="0" i="0" u="none" strike="noStrike" kern="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«ФЕДЕРАЛЬНЫЙ ПОРТАЛ</a:t>
            </a:r>
            <a:endParaRPr kumimoji="0" lang="en-US" sz="900" b="0" i="0" u="none" strike="noStrike" kern="0" cap="none" spc="-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ГОСУДАРСТВЕННОЙ СЛУЖБЫ И УПРАВЛЕНЧЕСКИХ КАДРОВ»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kumimoji="0" lang="en-US" sz="900" b="0" i="0" u="none" strike="noStrike" kern="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GOSSLUZHBA.GOV.RU</a:t>
            </a:r>
            <a:r>
              <a:rPr kumimoji="0" lang="ru-RU" sz="900" b="0" i="0" u="none" strike="noStrike" kern="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kumimoji="0" lang="en-US" sz="900" b="0" i="0" u="none" strike="noStrike" kern="0" cap="none" spc="-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kumimoji="0" lang="ru-RU" sz="900" b="0" i="0" u="none" strike="noStrike" kern="0" cap="none" spc="-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078781" y="5644002"/>
            <a:ext cx="211455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ИЗУЧЕНИЕ ВАКАНСИЙ НА САЙТЕ, В СМИ И В ИНФОРМАЦИОННОЙ ЗОНЕ ЦЕНТРА «МОИ ДОКУМЕНТЫ»</a:t>
            </a:r>
          </a:p>
        </p:txBody>
      </p:sp>
    </p:spTree>
    <p:extLst>
      <p:ext uri="{BB962C8B-B14F-4D97-AF65-F5344CB8AC3E}">
        <p14:creationId xmlns:p14="http://schemas.microsoft.com/office/powerpoint/2010/main" val="42194927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D71EB12-8A08-4CD8-AD9B-BC6BFC831E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6581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616363B-760E-45FF-A2E6-BFB113CA31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7828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EFFD4A94-EA73-4401-9F8C-E2793EB7A7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5A0A4FD-5AB8-4739-A9FD-9E2221577303}"/>
              </a:ext>
            </a:extLst>
          </p:cNvPr>
          <p:cNvSpPr txBox="1"/>
          <p:nvPr/>
        </p:nvSpPr>
        <p:spPr>
          <a:xfrm>
            <a:off x="0" y="1258631"/>
            <a:ext cx="247377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cap="all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Возможности</a:t>
            </a:r>
            <a:r>
              <a:rPr lang="ru-RU" sz="1200" b="1" cap="all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</a:p>
          <a:p>
            <a:endParaRPr lang="ru-RU" sz="1200" b="1" cap="all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buFontTx/>
              <a:buChar char="-"/>
            </a:pP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</a:rPr>
              <a:t>Digital-</a:t>
            </a: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платформа по подбору </a:t>
            </a:r>
            <a:r>
              <a:rPr lang="ru-RU" sz="1200" dirty="0" smtClean="0">
                <a:latin typeface="Verdana" panose="020B0604030504040204" pitchFamily="34" charset="0"/>
                <a:ea typeface="Verdana" panose="020B0604030504040204" pitchFamily="34" charset="0"/>
              </a:rPr>
              <a:t>кадров</a:t>
            </a:r>
          </a:p>
          <a:p>
            <a:pPr marL="342900" indent="-342900">
              <a:buFontTx/>
              <a:buChar char="-"/>
            </a:pPr>
            <a:r>
              <a:rPr lang="ru-RU" sz="1200" dirty="0" smtClean="0">
                <a:latin typeface="Verdana" panose="020B0604030504040204" pitchFamily="34" charset="0"/>
                <a:ea typeface="Verdana" panose="020B0604030504040204" pitchFamily="34" charset="0"/>
              </a:rPr>
              <a:t>Интерактивный </a:t>
            </a: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кадровый </a:t>
            </a:r>
            <a:r>
              <a:rPr lang="ru-RU" sz="1200" dirty="0" smtClean="0">
                <a:latin typeface="Verdana" panose="020B0604030504040204" pitchFamily="34" charset="0"/>
                <a:ea typeface="Verdana" panose="020B0604030504040204" pitchFamily="34" charset="0"/>
              </a:rPr>
              <a:t>резерв</a:t>
            </a:r>
          </a:p>
          <a:p>
            <a:pPr marL="342900" indent="-342900">
              <a:buFontTx/>
              <a:buChar char="-"/>
            </a:pPr>
            <a:r>
              <a:rPr lang="ru-RU" sz="1200" dirty="0" smtClean="0">
                <a:latin typeface="Verdana" panose="020B0604030504040204" pitchFamily="34" charset="0"/>
                <a:ea typeface="Verdana" panose="020B0604030504040204" pitchFamily="34" charset="0"/>
              </a:rPr>
              <a:t>Управленческий </a:t>
            </a: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учет в режиме «здесь и сейчас</a:t>
            </a:r>
            <a:r>
              <a:rPr lang="ru-RU" sz="1200" dirty="0" smtClean="0">
                <a:latin typeface="Verdana" panose="020B0604030504040204" pitchFamily="34" charset="0"/>
                <a:ea typeface="Verdana" panose="020B0604030504040204" pitchFamily="34" charset="0"/>
              </a:rPr>
              <a:t>»</a:t>
            </a:r>
          </a:p>
          <a:p>
            <a:pPr marL="342900" indent="-342900">
              <a:buFontTx/>
              <a:buChar char="-"/>
            </a:pPr>
            <a:r>
              <a:rPr lang="ru-RU" sz="1200" dirty="0" smtClean="0">
                <a:latin typeface="Verdana" panose="020B0604030504040204" pitchFamily="34" charset="0"/>
                <a:ea typeface="Verdana" panose="020B0604030504040204" pitchFamily="34" charset="0"/>
              </a:rPr>
              <a:t>Прозрачность </a:t>
            </a: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и </a:t>
            </a:r>
            <a:r>
              <a:rPr lang="ru-RU" sz="1200" dirty="0" smtClean="0">
                <a:latin typeface="Verdana" panose="020B0604030504040204" pitchFamily="34" charset="0"/>
                <a:ea typeface="Verdana" panose="020B0604030504040204" pitchFamily="34" charset="0"/>
              </a:rPr>
              <a:t>оперативность</a:t>
            </a:r>
          </a:p>
          <a:p>
            <a:pPr marL="342900" indent="-342900">
              <a:buFontTx/>
              <a:buChar char="-"/>
            </a:pPr>
            <a:r>
              <a:rPr lang="ru-RU" sz="1200" dirty="0" smtClean="0">
                <a:latin typeface="Verdana" panose="020B0604030504040204" pitchFamily="34" charset="0"/>
                <a:ea typeface="Verdana" panose="020B0604030504040204" pitchFamily="34" charset="0"/>
              </a:rPr>
              <a:t>Проектирование </a:t>
            </a: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карьерной траектории </a:t>
            </a:r>
          </a:p>
          <a:p>
            <a:endParaRPr lang="ru-RU" sz="1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buFontTx/>
              <a:buChar char="-"/>
            </a:pPr>
            <a:endParaRPr lang="ru-RU" sz="1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7094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FFBEAB0-7C55-4518-8920-112F4FABDB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2702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0A146E7-92ED-4D3E-879A-EF2AC81F8F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87520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774</TotalTime>
  <Words>128</Words>
  <Application>Microsoft Office PowerPoint</Application>
  <PresentationFormat>Произвольный</PresentationFormat>
  <Paragraphs>23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12</vt:i4>
      </vt:variant>
    </vt:vector>
  </HeadingPairs>
  <TitlesOfParts>
    <vt:vector size="20" baseType="lpstr">
      <vt:lpstr>Arial</vt:lpstr>
      <vt:lpstr>Verdana</vt:lpstr>
      <vt:lpstr>Calibri</vt:lpstr>
      <vt:lpstr>Calibri Light</vt:lpstr>
      <vt:lpstr>Тема Office</vt:lpstr>
      <vt:lpstr>1_Тема Office</vt:lpstr>
      <vt:lpstr>3_Тема Office</vt:lpstr>
      <vt:lpstr>4_Тема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 Власов</dc:creator>
  <cp:lastModifiedBy>Власова</cp:lastModifiedBy>
  <cp:revision>46</cp:revision>
  <cp:lastPrinted>2018-10-08T06:19:31Z</cp:lastPrinted>
  <dcterms:created xsi:type="dcterms:W3CDTF">2016-10-18T17:38:48Z</dcterms:created>
  <dcterms:modified xsi:type="dcterms:W3CDTF">2018-10-26T08:15:23Z</dcterms:modified>
</cp:coreProperties>
</file>