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5" r:id="rId2"/>
    <p:sldMasterId id="2147483738" r:id="rId3"/>
  </p:sldMasterIdLst>
  <p:notesMasterIdLst>
    <p:notesMasterId r:id="rId19"/>
  </p:notesMasterIdLst>
  <p:sldIdLst>
    <p:sldId id="348" r:id="rId4"/>
    <p:sldId id="469" r:id="rId5"/>
    <p:sldId id="467" r:id="rId6"/>
    <p:sldId id="268" r:id="rId7"/>
    <p:sldId id="466" r:id="rId8"/>
    <p:sldId id="456" r:id="rId9"/>
    <p:sldId id="477" r:id="rId10"/>
    <p:sldId id="470" r:id="rId11"/>
    <p:sldId id="471" r:id="rId12"/>
    <p:sldId id="472" r:id="rId13"/>
    <p:sldId id="474" r:id="rId14"/>
    <p:sldId id="473" r:id="rId15"/>
    <p:sldId id="468" r:id="rId16"/>
    <p:sldId id="476" r:id="rId17"/>
    <p:sldId id="4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8B07A3-CAAC-2D4D-82AB-4207DF274A41}">
          <p14:sldIdLst>
            <p14:sldId id="348"/>
            <p14:sldId id="469"/>
            <p14:sldId id="467"/>
            <p14:sldId id="268"/>
            <p14:sldId id="466"/>
            <p14:sldId id="456"/>
            <p14:sldId id="477"/>
            <p14:sldId id="470"/>
            <p14:sldId id="471"/>
            <p14:sldId id="472"/>
            <p14:sldId id="474"/>
            <p14:sldId id="473"/>
            <p14:sldId id="468"/>
            <p14:sldId id="476"/>
            <p14:sldId id="4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AFD"/>
    <a:srgbClr val="074C83"/>
    <a:srgbClr val="60958F"/>
    <a:srgbClr val="BAEAE3"/>
    <a:srgbClr val="446965"/>
    <a:srgbClr val="5A8C87"/>
    <a:srgbClr val="000000"/>
    <a:srgbClr val="A5A5A5"/>
    <a:srgbClr val="D0D0D0"/>
    <a:srgbClr val="95D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98" autoAdjust="0"/>
    <p:restoredTop sz="94660"/>
  </p:normalViewPr>
  <p:slideViewPr>
    <p:cSldViewPr snapToGrid="0">
      <p:cViewPr>
        <p:scale>
          <a:sx n="81" d="100"/>
          <a:sy n="81" d="100"/>
        </p:scale>
        <p:origin x="90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F69F6-6E09-2240-BDA9-08F227C36281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F16DD-ACF9-3A4A-83E5-4DE399FB2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92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5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28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7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90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55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730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96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5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252F-D6B2-954D-A03A-FE86BE47C2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52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1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9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75652" y="1308391"/>
            <a:ext cx="4240696" cy="4235512"/>
          </a:xfrm>
          <a:custGeom>
            <a:avLst/>
            <a:gdLst>
              <a:gd name="connsiteX0" fmla="*/ 737707 w 4668644"/>
              <a:gd name="connsiteY0" fmla="*/ 0 h 4662939"/>
              <a:gd name="connsiteX1" fmla="*/ 2334323 w 4668644"/>
              <a:gd name="connsiteY1" fmla="*/ 1596616 h 4662939"/>
              <a:gd name="connsiteX2" fmla="*/ 3930937 w 4668644"/>
              <a:gd name="connsiteY2" fmla="*/ 2 h 4662939"/>
              <a:gd name="connsiteX3" fmla="*/ 4662937 w 4668644"/>
              <a:gd name="connsiteY3" fmla="*/ 732002 h 4662939"/>
              <a:gd name="connsiteX4" fmla="*/ 3066323 w 4668644"/>
              <a:gd name="connsiteY4" fmla="*/ 2328616 h 4662939"/>
              <a:gd name="connsiteX5" fmla="*/ 4668644 w 4668644"/>
              <a:gd name="connsiteY5" fmla="*/ 3930937 h 4662939"/>
              <a:gd name="connsiteX6" fmla="*/ 3936644 w 4668644"/>
              <a:gd name="connsiteY6" fmla="*/ 4662938 h 4662939"/>
              <a:gd name="connsiteX7" fmla="*/ 2334323 w 4668644"/>
              <a:gd name="connsiteY7" fmla="*/ 3060617 h 4662939"/>
              <a:gd name="connsiteX8" fmla="*/ 732000 w 4668644"/>
              <a:gd name="connsiteY8" fmla="*/ 4662939 h 4662939"/>
              <a:gd name="connsiteX9" fmla="*/ 0 w 4668644"/>
              <a:gd name="connsiteY9" fmla="*/ 3930939 h 4662939"/>
              <a:gd name="connsiteX10" fmla="*/ 1602322 w 4668644"/>
              <a:gd name="connsiteY10" fmla="*/ 2328616 h 4662939"/>
              <a:gd name="connsiteX11" fmla="*/ 5707 w 4668644"/>
              <a:gd name="connsiteY11" fmla="*/ 732001 h 466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8644" h="4662939">
                <a:moveTo>
                  <a:pt x="737707" y="0"/>
                </a:moveTo>
                <a:lnTo>
                  <a:pt x="2334323" y="1596616"/>
                </a:lnTo>
                <a:lnTo>
                  <a:pt x="3930937" y="2"/>
                </a:lnTo>
                <a:lnTo>
                  <a:pt x="4662937" y="732002"/>
                </a:lnTo>
                <a:lnTo>
                  <a:pt x="3066323" y="2328616"/>
                </a:lnTo>
                <a:lnTo>
                  <a:pt x="4668644" y="3930937"/>
                </a:lnTo>
                <a:lnTo>
                  <a:pt x="3936644" y="4662938"/>
                </a:lnTo>
                <a:lnTo>
                  <a:pt x="2334323" y="3060617"/>
                </a:lnTo>
                <a:lnTo>
                  <a:pt x="732000" y="4662939"/>
                </a:lnTo>
                <a:lnTo>
                  <a:pt x="0" y="3930939"/>
                </a:lnTo>
                <a:lnTo>
                  <a:pt x="1602322" y="2328616"/>
                </a:lnTo>
                <a:lnTo>
                  <a:pt x="5707" y="732001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9009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362197" y="607943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2362197" y="3510169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3818282" y="2059056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906112" y="2059056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210343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3" indent="0" algn="ctr">
              <a:buNone/>
              <a:defRPr sz="2000"/>
            </a:lvl2pPr>
            <a:lvl3pPr marL="914365" indent="0" algn="ctr">
              <a:buNone/>
              <a:defRPr sz="1800"/>
            </a:lvl3pPr>
            <a:lvl4pPr marL="1371547" indent="0" algn="ctr">
              <a:buNone/>
              <a:defRPr sz="1600"/>
            </a:lvl4pPr>
            <a:lvl5pPr marL="1828729" indent="0" algn="ctr">
              <a:buNone/>
              <a:defRPr sz="1600"/>
            </a:lvl5pPr>
            <a:lvl6pPr marL="2285911" indent="0" algn="ctr">
              <a:buNone/>
              <a:defRPr sz="1600"/>
            </a:lvl6pPr>
            <a:lvl7pPr marL="2743094" indent="0" algn="ctr">
              <a:buNone/>
              <a:defRPr sz="1600"/>
            </a:lvl7pPr>
            <a:lvl8pPr marL="3200276" indent="0" algn="ctr">
              <a:buNone/>
              <a:defRPr sz="1600"/>
            </a:lvl8pPr>
            <a:lvl9pPr marL="365745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4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6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3" indent="0">
              <a:buNone/>
              <a:defRPr sz="2000" b="1"/>
            </a:lvl2pPr>
            <a:lvl3pPr marL="914365" indent="0">
              <a:buNone/>
              <a:defRPr sz="1800" b="1"/>
            </a:lvl3pPr>
            <a:lvl4pPr marL="1371547" indent="0">
              <a:buNone/>
              <a:defRPr sz="1600" b="1"/>
            </a:lvl4pPr>
            <a:lvl5pPr marL="1828729" indent="0">
              <a:buNone/>
              <a:defRPr sz="1600" b="1"/>
            </a:lvl5pPr>
            <a:lvl6pPr marL="2285911" indent="0">
              <a:buNone/>
              <a:defRPr sz="1600" b="1"/>
            </a:lvl6pPr>
            <a:lvl7pPr marL="2743094" indent="0">
              <a:buNone/>
              <a:defRPr sz="1600" b="1"/>
            </a:lvl7pPr>
            <a:lvl8pPr marL="3200276" indent="0">
              <a:buNone/>
              <a:defRPr sz="1600" b="1"/>
            </a:lvl8pPr>
            <a:lvl9pPr marL="365745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8"/>
            <a:ext cx="515778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3" indent="0">
              <a:buNone/>
              <a:defRPr sz="2000" b="1"/>
            </a:lvl2pPr>
            <a:lvl3pPr marL="914365" indent="0">
              <a:buNone/>
              <a:defRPr sz="1800" b="1"/>
            </a:lvl3pPr>
            <a:lvl4pPr marL="1371547" indent="0">
              <a:buNone/>
              <a:defRPr sz="1600" b="1"/>
            </a:lvl4pPr>
            <a:lvl5pPr marL="1828729" indent="0">
              <a:buNone/>
              <a:defRPr sz="1600" b="1"/>
            </a:lvl5pPr>
            <a:lvl6pPr marL="2285911" indent="0">
              <a:buNone/>
              <a:defRPr sz="1600" b="1"/>
            </a:lvl6pPr>
            <a:lvl7pPr marL="2743094" indent="0">
              <a:buNone/>
              <a:defRPr sz="1600" b="1"/>
            </a:lvl7pPr>
            <a:lvl8pPr marL="3200276" indent="0">
              <a:buNone/>
              <a:defRPr sz="1600" b="1"/>
            </a:lvl8pPr>
            <a:lvl9pPr marL="365745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8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8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0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3" indent="0">
              <a:buNone/>
              <a:defRPr sz="1400"/>
            </a:lvl2pPr>
            <a:lvl3pPr marL="914365" indent="0">
              <a:buNone/>
              <a:defRPr sz="1200"/>
            </a:lvl3pPr>
            <a:lvl4pPr marL="1371547" indent="0">
              <a:buNone/>
              <a:defRPr sz="1000"/>
            </a:lvl4pPr>
            <a:lvl5pPr marL="1828729" indent="0">
              <a:buNone/>
              <a:defRPr sz="1000"/>
            </a:lvl5pPr>
            <a:lvl6pPr marL="2285911" indent="0">
              <a:buNone/>
              <a:defRPr sz="1000"/>
            </a:lvl6pPr>
            <a:lvl7pPr marL="2743094" indent="0">
              <a:buNone/>
              <a:defRPr sz="1000"/>
            </a:lvl7pPr>
            <a:lvl8pPr marL="3200276" indent="0">
              <a:buNone/>
              <a:defRPr sz="1000"/>
            </a:lvl8pPr>
            <a:lvl9pPr marL="365745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3" indent="0">
              <a:buNone/>
              <a:defRPr sz="2800"/>
            </a:lvl2pPr>
            <a:lvl3pPr marL="914365" indent="0">
              <a:buNone/>
              <a:defRPr sz="2400"/>
            </a:lvl3pPr>
            <a:lvl4pPr marL="1371547" indent="0">
              <a:buNone/>
              <a:defRPr sz="2000"/>
            </a:lvl4pPr>
            <a:lvl5pPr marL="1828729" indent="0">
              <a:buNone/>
              <a:defRPr sz="2000"/>
            </a:lvl5pPr>
            <a:lvl6pPr marL="2285911" indent="0">
              <a:buNone/>
              <a:defRPr sz="2000"/>
            </a:lvl6pPr>
            <a:lvl7pPr marL="2743094" indent="0">
              <a:buNone/>
              <a:defRPr sz="2000"/>
            </a:lvl7pPr>
            <a:lvl8pPr marL="3200276" indent="0">
              <a:buNone/>
              <a:defRPr sz="2000"/>
            </a:lvl8pPr>
            <a:lvl9pPr marL="3657458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3" indent="0">
              <a:buNone/>
              <a:defRPr sz="1400"/>
            </a:lvl2pPr>
            <a:lvl3pPr marL="914365" indent="0">
              <a:buNone/>
              <a:defRPr sz="1200"/>
            </a:lvl3pPr>
            <a:lvl4pPr marL="1371547" indent="0">
              <a:buNone/>
              <a:defRPr sz="1000"/>
            </a:lvl4pPr>
            <a:lvl5pPr marL="1828729" indent="0">
              <a:buNone/>
              <a:defRPr sz="1000"/>
            </a:lvl5pPr>
            <a:lvl6pPr marL="2285911" indent="0">
              <a:buNone/>
              <a:defRPr sz="1000"/>
            </a:lvl6pPr>
            <a:lvl7pPr marL="2743094" indent="0">
              <a:buNone/>
              <a:defRPr sz="1000"/>
            </a:lvl7pPr>
            <a:lvl8pPr marL="3200276" indent="0">
              <a:buNone/>
              <a:defRPr sz="1000"/>
            </a:lvl8pPr>
            <a:lvl9pPr marL="365745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6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1829" y="0"/>
            <a:ext cx="10541937" cy="5270968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1937" h="5270968">
                <a:moveTo>
                  <a:pt x="0" y="0"/>
                </a:moveTo>
                <a:lnTo>
                  <a:pt x="10541937" y="0"/>
                </a:lnTo>
                <a:lnTo>
                  <a:pt x="5270969" y="5270968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256334" y="3429000"/>
            <a:ext cx="6858000" cy="3429000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3429000">
                <a:moveTo>
                  <a:pt x="3429000" y="0"/>
                </a:move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36056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2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8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28037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668686" y="1"/>
            <a:ext cx="8231633" cy="5835739"/>
          </a:xfrm>
          <a:custGeom>
            <a:avLst/>
            <a:gdLst>
              <a:gd name="connsiteX0" fmla="*/ 0 w 8231633"/>
              <a:gd name="connsiteY0" fmla="*/ 0 h 5835739"/>
              <a:gd name="connsiteX1" fmla="*/ 4791789 w 8231633"/>
              <a:gd name="connsiteY1" fmla="*/ 0 h 5835739"/>
              <a:gd name="connsiteX2" fmla="*/ 8231633 w 8231633"/>
              <a:gd name="connsiteY2" fmla="*/ 3439845 h 5835739"/>
              <a:gd name="connsiteX3" fmla="*/ 5835739 w 8231633"/>
              <a:gd name="connsiteY3" fmla="*/ 5835739 h 583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1633" h="5835739">
                <a:moveTo>
                  <a:pt x="0" y="0"/>
                </a:moveTo>
                <a:lnTo>
                  <a:pt x="4791789" y="0"/>
                </a:lnTo>
                <a:lnTo>
                  <a:pt x="8231633" y="3439845"/>
                </a:lnTo>
                <a:lnTo>
                  <a:pt x="5835739" y="5835739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8172118" y="0"/>
            <a:ext cx="4019883" cy="4062873"/>
          </a:xfrm>
          <a:custGeom>
            <a:avLst/>
            <a:gdLst>
              <a:gd name="connsiteX0" fmla="*/ 4019882 w 4019883"/>
              <a:gd name="connsiteY0" fmla="*/ 2818042 h 4062873"/>
              <a:gd name="connsiteX1" fmla="*/ 4019882 w 4019883"/>
              <a:gd name="connsiteY1" fmla="*/ 4062873 h 4062873"/>
              <a:gd name="connsiteX2" fmla="*/ 3397466 w 4019883"/>
              <a:gd name="connsiteY2" fmla="*/ 3440458 h 4062873"/>
              <a:gd name="connsiteX3" fmla="*/ 0 w 4019883"/>
              <a:gd name="connsiteY3" fmla="*/ 0 h 4062873"/>
              <a:gd name="connsiteX4" fmla="*/ 4019883 w 4019883"/>
              <a:gd name="connsiteY4" fmla="*/ 0 h 4062873"/>
              <a:gd name="connsiteX5" fmla="*/ 4019883 w 4019883"/>
              <a:gd name="connsiteY5" fmla="*/ 2131129 h 4062873"/>
              <a:gd name="connsiteX6" fmla="*/ 3075506 w 4019883"/>
              <a:gd name="connsiteY6" fmla="*/ 3075506 h 406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883" h="4062873">
                <a:moveTo>
                  <a:pt x="4019882" y="2818042"/>
                </a:moveTo>
                <a:lnTo>
                  <a:pt x="4019882" y="4062873"/>
                </a:lnTo>
                <a:lnTo>
                  <a:pt x="3397466" y="3440458"/>
                </a:lnTo>
                <a:close/>
                <a:moveTo>
                  <a:pt x="0" y="0"/>
                </a:moveTo>
                <a:lnTo>
                  <a:pt x="4019883" y="0"/>
                </a:lnTo>
                <a:lnTo>
                  <a:pt x="4019883" y="2131129"/>
                </a:lnTo>
                <a:lnTo>
                  <a:pt x="3075506" y="307550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852340" y="3776610"/>
            <a:ext cx="3339661" cy="3081391"/>
          </a:xfrm>
          <a:custGeom>
            <a:avLst/>
            <a:gdLst>
              <a:gd name="connsiteX0" fmla="*/ 2395894 w 3339661"/>
              <a:gd name="connsiteY0" fmla="*/ 0 h 3081391"/>
              <a:gd name="connsiteX1" fmla="*/ 3339661 w 3339661"/>
              <a:gd name="connsiteY1" fmla="*/ 943767 h 3081391"/>
              <a:gd name="connsiteX2" fmla="*/ 3339661 w 3339661"/>
              <a:gd name="connsiteY2" fmla="*/ 3081391 h 3081391"/>
              <a:gd name="connsiteX3" fmla="*/ 685497 w 3339661"/>
              <a:gd name="connsiteY3" fmla="*/ 3081391 h 3081391"/>
              <a:gd name="connsiteX4" fmla="*/ 0 w 3339661"/>
              <a:gd name="connsiteY4" fmla="*/ 2395894 h 308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661" h="3081391">
                <a:moveTo>
                  <a:pt x="2395894" y="0"/>
                </a:moveTo>
                <a:lnTo>
                  <a:pt x="3339661" y="943767"/>
                </a:lnTo>
                <a:lnTo>
                  <a:pt x="3339661" y="3081391"/>
                </a:lnTo>
                <a:lnTo>
                  <a:pt x="685497" y="3081391"/>
                </a:lnTo>
                <a:lnTo>
                  <a:pt x="0" y="23958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366110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952500" y="857250"/>
            <a:ext cx="5143500" cy="5143500"/>
          </a:xfrm>
          <a:prstGeom prst="ellipse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10159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1829" y="0"/>
            <a:ext cx="10541937" cy="5270968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1937" h="5270968">
                <a:moveTo>
                  <a:pt x="0" y="0"/>
                </a:moveTo>
                <a:lnTo>
                  <a:pt x="10541937" y="0"/>
                </a:lnTo>
                <a:lnTo>
                  <a:pt x="5270969" y="5270968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256334" y="3429000"/>
            <a:ext cx="6858000" cy="3429000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3429000">
                <a:moveTo>
                  <a:pt x="3429000" y="0"/>
                </a:move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33150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2943640" y="-467140"/>
            <a:ext cx="7792280" cy="7792280"/>
          </a:xfrm>
          <a:custGeom>
            <a:avLst/>
            <a:gdLst>
              <a:gd name="connsiteX0" fmla="*/ 2869094 w 5738188"/>
              <a:gd name="connsiteY0" fmla="*/ 717273 h 5738188"/>
              <a:gd name="connsiteX1" fmla="*/ 717273 w 5738188"/>
              <a:gd name="connsiteY1" fmla="*/ 2869094 h 5738188"/>
              <a:gd name="connsiteX2" fmla="*/ 2869094 w 5738188"/>
              <a:gd name="connsiteY2" fmla="*/ 5020915 h 5738188"/>
              <a:gd name="connsiteX3" fmla="*/ 5020915 w 5738188"/>
              <a:gd name="connsiteY3" fmla="*/ 2869094 h 5738188"/>
              <a:gd name="connsiteX4" fmla="*/ 2869094 w 5738188"/>
              <a:gd name="connsiteY4" fmla="*/ 0 h 5738188"/>
              <a:gd name="connsiteX5" fmla="*/ 5738188 w 5738188"/>
              <a:gd name="connsiteY5" fmla="*/ 2869094 h 5738188"/>
              <a:gd name="connsiteX6" fmla="*/ 2869094 w 5738188"/>
              <a:gd name="connsiteY6" fmla="*/ 5738188 h 5738188"/>
              <a:gd name="connsiteX7" fmla="*/ 0 w 5738188"/>
              <a:gd name="connsiteY7" fmla="*/ 2869094 h 5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8188" h="5738188">
                <a:moveTo>
                  <a:pt x="2869094" y="717273"/>
                </a:moveTo>
                <a:lnTo>
                  <a:pt x="717273" y="2869094"/>
                </a:lnTo>
                <a:lnTo>
                  <a:pt x="2869094" y="5020915"/>
                </a:lnTo>
                <a:lnTo>
                  <a:pt x="5020915" y="2869094"/>
                </a:lnTo>
                <a:close/>
                <a:moveTo>
                  <a:pt x="2869094" y="0"/>
                </a:moveTo>
                <a:lnTo>
                  <a:pt x="5738188" y="2869094"/>
                </a:lnTo>
                <a:lnTo>
                  <a:pt x="2869094" y="5738188"/>
                </a:lnTo>
                <a:lnTo>
                  <a:pt x="0" y="28690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52500" y="899492"/>
            <a:ext cx="5059020" cy="5059016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23536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060184" y="1720674"/>
            <a:ext cx="3415120" cy="3410946"/>
          </a:xfrm>
          <a:custGeom>
            <a:avLst/>
            <a:gdLst>
              <a:gd name="connsiteX0" fmla="*/ 737707 w 4668644"/>
              <a:gd name="connsiteY0" fmla="*/ 0 h 4662939"/>
              <a:gd name="connsiteX1" fmla="*/ 2334323 w 4668644"/>
              <a:gd name="connsiteY1" fmla="*/ 1596616 h 4662939"/>
              <a:gd name="connsiteX2" fmla="*/ 3930937 w 4668644"/>
              <a:gd name="connsiteY2" fmla="*/ 2 h 4662939"/>
              <a:gd name="connsiteX3" fmla="*/ 4662937 w 4668644"/>
              <a:gd name="connsiteY3" fmla="*/ 732002 h 4662939"/>
              <a:gd name="connsiteX4" fmla="*/ 3066323 w 4668644"/>
              <a:gd name="connsiteY4" fmla="*/ 2328616 h 4662939"/>
              <a:gd name="connsiteX5" fmla="*/ 4668644 w 4668644"/>
              <a:gd name="connsiteY5" fmla="*/ 3930937 h 4662939"/>
              <a:gd name="connsiteX6" fmla="*/ 3936644 w 4668644"/>
              <a:gd name="connsiteY6" fmla="*/ 4662938 h 4662939"/>
              <a:gd name="connsiteX7" fmla="*/ 2334323 w 4668644"/>
              <a:gd name="connsiteY7" fmla="*/ 3060617 h 4662939"/>
              <a:gd name="connsiteX8" fmla="*/ 732000 w 4668644"/>
              <a:gd name="connsiteY8" fmla="*/ 4662939 h 4662939"/>
              <a:gd name="connsiteX9" fmla="*/ 0 w 4668644"/>
              <a:gd name="connsiteY9" fmla="*/ 3930939 h 4662939"/>
              <a:gd name="connsiteX10" fmla="*/ 1602322 w 4668644"/>
              <a:gd name="connsiteY10" fmla="*/ 2328616 h 4662939"/>
              <a:gd name="connsiteX11" fmla="*/ 5707 w 4668644"/>
              <a:gd name="connsiteY11" fmla="*/ 732001 h 466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8644" h="4662939">
                <a:moveTo>
                  <a:pt x="737707" y="0"/>
                </a:moveTo>
                <a:lnTo>
                  <a:pt x="2334323" y="1596616"/>
                </a:lnTo>
                <a:lnTo>
                  <a:pt x="3930937" y="2"/>
                </a:lnTo>
                <a:lnTo>
                  <a:pt x="4662937" y="732002"/>
                </a:lnTo>
                <a:lnTo>
                  <a:pt x="3066323" y="2328616"/>
                </a:lnTo>
                <a:lnTo>
                  <a:pt x="4668644" y="3930937"/>
                </a:lnTo>
                <a:lnTo>
                  <a:pt x="3936644" y="4662938"/>
                </a:lnTo>
                <a:lnTo>
                  <a:pt x="2334323" y="3060617"/>
                </a:lnTo>
                <a:lnTo>
                  <a:pt x="732000" y="4662939"/>
                </a:lnTo>
                <a:lnTo>
                  <a:pt x="0" y="3930939"/>
                </a:lnTo>
                <a:lnTo>
                  <a:pt x="1602322" y="2328616"/>
                </a:lnTo>
                <a:lnTo>
                  <a:pt x="5707" y="732001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8776251" y="13251"/>
            <a:ext cx="3415749" cy="6831499"/>
          </a:xfrm>
          <a:custGeom>
            <a:avLst/>
            <a:gdLst>
              <a:gd name="connsiteX0" fmla="*/ 3415749 w 3415749"/>
              <a:gd name="connsiteY0" fmla="*/ 0 h 6831499"/>
              <a:gd name="connsiteX1" fmla="*/ 3415749 w 3415749"/>
              <a:gd name="connsiteY1" fmla="*/ 6831499 h 6831499"/>
              <a:gd name="connsiteX2" fmla="*/ 0 w 3415749"/>
              <a:gd name="connsiteY2" fmla="*/ 3415750 h 683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5749" h="6831499">
                <a:moveTo>
                  <a:pt x="3415749" y="0"/>
                </a:moveTo>
                <a:lnTo>
                  <a:pt x="3415749" y="6831499"/>
                </a:lnTo>
                <a:lnTo>
                  <a:pt x="0" y="34157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431612"/>
            <a:ext cx="7088215" cy="5426388"/>
          </a:xfrm>
          <a:custGeom>
            <a:avLst/>
            <a:gdLst>
              <a:gd name="connsiteX0" fmla="*/ 5417120 w 7088215"/>
              <a:gd name="connsiteY0" fmla="*/ 0 h 5426388"/>
              <a:gd name="connsiteX1" fmla="*/ 7088215 w 7088215"/>
              <a:gd name="connsiteY1" fmla="*/ 1671095 h 5426388"/>
              <a:gd name="connsiteX2" fmla="*/ 3332921 w 7088215"/>
              <a:gd name="connsiteY2" fmla="*/ 5426388 h 5426388"/>
              <a:gd name="connsiteX3" fmla="*/ 0 w 7088215"/>
              <a:gd name="connsiteY3" fmla="*/ 5426388 h 5426388"/>
              <a:gd name="connsiteX4" fmla="*/ 0 w 7088215"/>
              <a:gd name="connsiteY4" fmla="*/ 5417119 h 542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8215" h="5426388">
                <a:moveTo>
                  <a:pt x="5417120" y="0"/>
                </a:moveTo>
                <a:lnTo>
                  <a:pt x="7088215" y="1671095"/>
                </a:lnTo>
                <a:lnTo>
                  <a:pt x="3332921" y="5426388"/>
                </a:lnTo>
                <a:lnTo>
                  <a:pt x="0" y="5426388"/>
                </a:lnTo>
                <a:lnTo>
                  <a:pt x="0" y="5417119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2" y="1"/>
            <a:ext cx="6095999" cy="5857461"/>
          </a:xfrm>
          <a:custGeom>
            <a:avLst/>
            <a:gdLst>
              <a:gd name="connsiteX0" fmla="*/ 4186365 w 6095999"/>
              <a:gd name="connsiteY0" fmla="*/ 0 h 5857461"/>
              <a:gd name="connsiteX1" fmla="*/ 6095999 w 6095999"/>
              <a:gd name="connsiteY1" fmla="*/ 0 h 5857461"/>
              <a:gd name="connsiteX2" fmla="*/ 6095999 w 6095999"/>
              <a:gd name="connsiteY2" fmla="*/ 1432556 h 5857461"/>
              <a:gd name="connsiteX3" fmla="*/ 1671095 w 6095999"/>
              <a:gd name="connsiteY3" fmla="*/ 5857461 h 5857461"/>
              <a:gd name="connsiteX4" fmla="*/ 0 w 6095999"/>
              <a:gd name="connsiteY4" fmla="*/ 4186366 h 585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9" h="5857461">
                <a:moveTo>
                  <a:pt x="4186365" y="0"/>
                </a:moveTo>
                <a:lnTo>
                  <a:pt x="6095999" y="0"/>
                </a:lnTo>
                <a:lnTo>
                  <a:pt x="6095999" y="1432556"/>
                </a:lnTo>
                <a:lnTo>
                  <a:pt x="1671095" y="5857461"/>
                </a:lnTo>
                <a:lnTo>
                  <a:pt x="0" y="418636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42660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75652" y="1308391"/>
            <a:ext cx="4240696" cy="4235512"/>
          </a:xfrm>
          <a:custGeom>
            <a:avLst/>
            <a:gdLst>
              <a:gd name="connsiteX0" fmla="*/ 737707 w 4668644"/>
              <a:gd name="connsiteY0" fmla="*/ 0 h 4662939"/>
              <a:gd name="connsiteX1" fmla="*/ 2334323 w 4668644"/>
              <a:gd name="connsiteY1" fmla="*/ 1596616 h 4662939"/>
              <a:gd name="connsiteX2" fmla="*/ 3930937 w 4668644"/>
              <a:gd name="connsiteY2" fmla="*/ 2 h 4662939"/>
              <a:gd name="connsiteX3" fmla="*/ 4662937 w 4668644"/>
              <a:gd name="connsiteY3" fmla="*/ 732002 h 4662939"/>
              <a:gd name="connsiteX4" fmla="*/ 3066323 w 4668644"/>
              <a:gd name="connsiteY4" fmla="*/ 2328616 h 4662939"/>
              <a:gd name="connsiteX5" fmla="*/ 4668644 w 4668644"/>
              <a:gd name="connsiteY5" fmla="*/ 3930937 h 4662939"/>
              <a:gd name="connsiteX6" fmla="*/ 3936644 w 4668644"/>
              <a:gd name="connsiteY6" fmla="*/ 4662938 h 4662939"/>
              <a:gd name="connsiteX7" fmla="*/ 2334323 w 4668644"/>
              <a:gd name="connsiteY7" fmla="*/ 3060617 h 4662939"/>
              <a:gd name="connsiteX8" fmla="*/ 732000 w 4668644"/>
              <a:gd name="connsiteY8" fmla="*/ 4662939 h 4662939"/>
              <a:gd name="connsiteX9" fmla="*/ 0 w 4668644"/>
              <a:gd name="connsiteY9" fmla="*/ 3930939 h 4662939"/>
              <a:gd name="connsiteX10" fmla="*/ 1602322 w 4668644"/>
              <a:gd name="connsiteY10" fmla="*/ 2328616 h 4662939"/>
              <a:gd name="connsiteX11" fmla="*/ 5707 w 4668644"/>
              <a:gd name="connsiteY11" fmla="*/ 732001 h 466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8644" h="4662939">
                <a:moveTo>
                  <a:pt x="737707" y="0"/>
                </a:moveTo>
                <a:lnTo>
                  <a:pt x="2334323" y="1596616"/>
                </a:lnTo>
                <a:lnTo>
                  <a:pt x="3930937" y="2"/>
                </a:lnTo>
                <a:lnTo>
                  <a:pt x="4662937" y="732002"/>
                </a:lnTo>
                <a:lnTo>
                  <a:pt x="3066323" y="2328616"/>
                </a:lnTo>
                <a:lnTo>
                  <a:pt x="4668644" y="3930937"/>
                </a:lnTo>
                <a:lnTo>
                  <a:pt x="3936644" y="4662938"/>
                </a:lnTo>
                <a:lnTo>
                  <a:pt x="2334323" y="3060617"/>
                </a:lnTo>
                <a:lnTo>
                  <a:pt x="732000" y="4662939"/>
                </a:lnTo>
                <a:lnTo>
                  <a:pt x="0" y="3930939"/>
                </a:lnTo>
                <a:lnTo>
                  <a:pt x="1602322" y="2328616"/>
                </a:lnTo>
                <a:lnTo>
                  <a:pt x="5707" y="732001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223239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362197" y="607943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2362197" y="3510169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3818282" y="2059056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906112" y="2059056"/>
            <a:ext cx="2726638" cy="2726634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45782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668686" y="1"/>
            <a:ext cx="8231633" cy="5835739"/>
          </a:xfrm>
          <a:custGeom>
            <a:avLst/>
            <a:gdLst>
              <a:gd name="connsiteX0" fmla="*/ 0 w 8231633"/>
              <a:gd name="connsiteY0" fmla="*/ 0 h 5835739"/>
              <a:gd name="connsiteX1" fmla="*/ 4791789 w 8231633"/>
              <a:gd name="connsiteY1" fmla="*/ 0 h 5835739"/>
              <a:gd name="connsiteX2" fmla="*/ 8231633 w 8231633"/>
              <a:gd name="connsiteY2" fmla="*/ 3439845 h 5835739"/>
              <a:gd name="connsiteX3" fmla="*/ 5835739 w 8231633"/>
              <a:gd name="connsiteY3" fmla="*/ 5835739 h 583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1633" h="5835739">
                <a:moveTo>
                  <a:pt x="0" y="0"/>
                </a:moveTo>
                <a:lnTo>
                  <a:pt x="4791789" y="0"/>
                </a:lnTo>
                <a:lnTo>
                  <a:pt x="8231633" y="3439845"/>
                </a:lnTo>
                <a:lnTo>
                  <a:pt x="5835739" y="5835739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8172118" y="0"/>
            <a:ext cx="4019883" cy="4062873"/>
          </a:xfrm>
          <a:custGeom>
            <a:avLst/>
            <a:gdLst>
              <a:gd name="connsiteX0" fmla="*/ 4019882 w 4019883"/>
              <a:gd name="connsiteY0" fmla="*/ 2818042 h 4062873"/>
              <a:gd name="connsiteX1" fmla="*/ 4019882 w 4019883"/>
              <a:gd name="connsiteY1" fmla="*/ 4062873 h 4062873"/>
              <a:gd name="connsiteX2" fmla="*/ 3397466 w 4019883"/>
              <a:gd name="connsiteY2" fmla="*/ 3440458 h 4062873"/>
              <a:gd name="connsiteX3" fmla="*/ 0 w 4019883"/>
              <a:gd name="connsiteY3" fmla="*/ 0 h 4062873"/>
              <a:gd name="connsiteX4" fmla="*/ 4019883 w 4019883"/>
              <a:gd name="connsiteY4" fmla="*/ 0 h 4062873"/>
              <a:gd name="connsiteX5" fmla="*/ 4019883 w 4019883"/>
              <a:gd name="connsiteY5" fmla="*/ 2131129 h 4062873"/>
              <a:gd name="connsiteX6" fmla="*/ 3075506 w 4019883"/>
              <a:gd name="connsiteY6" fmla="*/ 3075506 h 406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883" h="4062873">
                <a:moveTo>
                  <a:pt x="4019882" y="2818042"/>
                </a:moveTo>
                <a:lnTo>
                  <a:pt x="4019882" y="4062873"/>
                </a:lnTo>
                <a:lnTo>
                  <a:pt x="3397466" y="3440458"/>
                </a:lnTo>
                <a:close/>
                <a:moveTo>
                  <a:pt x="0" y="0"/>
                </a:moveTo>
                <a:lnTo>
                  <a:pt x="4019883" y="0"/>
                </a:lnTo>
                <a:lnTo>
                  <a:pt x="4019883" y="2131129"/>
                </a:lnTo>
                <a:lnTo>
                  <a:pt x="3075506" y="307550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 hasCustomPrompt="1"/>
          </p:nvPr>
        </p:nvSpPr>
        <p:spPr>
          <a:xfrm>
            <a:off x="8852340" y="3776610"/>
            <a:ext cx="3339661" cy="3081391"/>
          </a:xfrm>
          <a:custGeom>
            <a:avLst/>
            <a:gdLst>
              <a:gd name="connsiteX0" fmla="*/ 2395894 w 3339661"/>
              <a:gd name="connsiteY0" fmla="*/ 0 h 3081391"/>
              <a:gd name="connsiteX1" fmla="*/ 3339661 w 3339661"/>
              <a:gd name="connsiteY1" fmla="*/ 943767 h 3081391"/>
              <a:gd name="connsiteX2" fmla="*/ 3339661 w 3339661"/>
              <a:gd name="connsiteY2" fmla="*/ 3081391 h 3081391"/>
              <a:gd name="connsiteX3" fmla="*/ 685497 w 3339661"/>
              <a:gd name="connsiteY3" fmla="*/ 3081391 h 3081391"/>
              <a:gd name="connsiteX4" fmla="*/ 0 w 3339661"/>
              <a:gd name="connsiteY4" fmla="*/ 2395894 h 308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661" h="3081391">
                <a:moveTo>
                  <a:pt x="2395894" y="0"/>
                </a:moveTo>
                <a:lnTo>
                  <a:pt x="3339661" y="943767"/>
                </a:lnTo>
                <a:lnTo>
                  <a:pt x="3339661" y="3081391"/>
                </a:lnTo>
                <a:lnTo>
                  <a:pt x="685497" y="3081391"/>
                </a:lnTo>
                <a:lnTo>
                  <a:pt x="0" y="23958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18672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952500" y="857250"/>
            <a:ext cx="5143500" cy="5143500"/>
          </a:xfrm>
          <a:prstGeom prst="ellipse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19810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1829" y="0"/>
            <a:ext cx="10541937" cy="5270968"/>
          </a:xfrm>
          <a:custGeom>
            <a:avLst/>
            <a:gdLst>
              <a:gd name="connsiteX0" fmla="*/ 0 w 10541937"/>
              <a:gd name="connsiteY0" fmla="*/ 0 h 5270968"/>
              <a:gd name="connsiteX1" fmla="*/ 10541937 w 10541937"/>
              <a:gd name="connsiteY1" fmla="*/ 0 h 5270968"/>
              <a:gd name="connsiteX2" fmla="*/ 5270969 w 10541937"/>
              <a:gd name="connsiteY2" fmla="*/ 5270968 h 527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1937" h="5270968">
                <a:moveTo>
                  <a:pt x="0" y="0"/>
                </a:moveTo>
                <a:lnTo>
                  <a:pt x="10541937" y="0"/>
                </a:lnTo>
                <a:lnTo>
                  <a:pt x="5270969" y="5270968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256334" y="3429000"/>
            <a:ext cx="6858000" cy="3429000"/>
          </a:xfrm>
          <a:custGeom>
            <a:avLst/>
            <a:gdLst>
              <a:gd name="connsiteX0" fmla="*/ 3429000 w 6858000"/>
              <a:gd name="connsiteY0" fmla="*/ 0 h 3429000"/>
              <a:gd name="connsiteX1" fmla="*/ 6858000 w 6858000"/>
              <a:gd name="connsiteY1" fmla="*/ 3429000 h 3429000"/>
              <a:gd name="connsiteX2" fmla="*/ 0 w 6858000"/>
              <a:gd name="connsiteY2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0" h="3429000">
                <a:moveTo>
                  <a:pt x="3429000" y="0"/>
                </a:moveTo>
                <a:lnTo>
                  <a:pt x="6858000" y="3429000"/>
                </a:ln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6636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2943640" y="-467140"/>
            <a:ext cx="7792280" cy="7792280"/>
          </a:xfrm>
          <a:custGeom>
            <a:avLst/>
            <a:gdLst>
              <a:gd name="connsiteX0" fmla="*/ 2869094 w 5738188"/>
              <a:gd name="connsiteY0" fmla="*/ 717273 h 5738188"/>
              <a:gd name="connsiteX1" fmla="*/ 717273 w 5738188"/>
              <a:gd name="connsiteY1" fmla="*/ 2869094 h 5738188"/>
              <a:gd name="connsiteX2" fmla="*/ 2869094 w 5738188"/>
              <a:gd name="connsiteY2" fmla="*/ 5020915 h 5738188"/>
              <a:gd name="connsiteX3" fmla="*/ 5020915 w 5738188"/>
              <a:gd name="connsiteY3" fmla="*/ 2869094 h 5738188"/>
              <a:gd name="connsiteX4" fmla="*/ 2869094 w 5738188"/>
              <a:gd name="connsiteY4" fmla="*/ 0 h 5738188"/>
              <a:gd name="connsiteX5" fmla="*/ 5738188 w 5738188"/>
              <a:gd name="connsiteY5" fmla="*/ 2869094 h 5738188"/>
              <a:gd name="connsiteX6" fmla="*/ 2869094 w 5738188"/>
              <a:gd name="connsiteY6" fmla="*/ 5738188 h 5738188"/>
              <a:gd name="connsiteX7" fmla="*/ 0 w 5738188"/>
              <a:gd name="connsiteY7" fmla="*/ 2869094 h 5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8188" h="5738188">
                <a:moveTo>
                  <a:pt x="2869094" y="717273"/>
                </a:moveTo>
                <a:lnTo>
                  <a:pt x="717273" y="2869094"/>
                </a:lnTo>
                <a:lnTo>
                  <a:pt x="2869094" y="5020915"/>
                </a:lnTo>
                <a:lnTo>
                  <a:pt x="5020915" y="2869094"/>
                </a:lnTo>
                <a:close/>
                <a:moveTo>
                  <a:pt x="2869094" y="0"/>
                </a:moveTo>
                <a:lnTo>
                  <a:pt x="5738188" y="2869094"/>
                </a:lnTo>
                <a:lnTo>
                  <a:pt x="2869094" y="5738188"/>
                </a:lnTo>
                <a:lnTo>
                  <a:pt x="0" y="2869094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52500" y="899492"/>
            <a:ext cx="5059020" cy="5059016"/>
          </a:xfrm>
          <a:custGeom>
            <a:avLst/>
            <a:gdLst>
              <a:gd name="connsiteX0" fmla="*/ 2448340 w 4896681"/>
              <a:gd name="connsiteY0" fmla="*/ 0 h 4896681"/>
              <a:gd name="connsiteX1" fmla="*/ 4896681 w 4896681"/>
              <a:gd name="connsiteY1" fmla="*/ 2448340 h 4896681"/>
              <a:gd name="connsiteX2" fmla="*/ 2448340 w 4896681"/>
              <a:gd name="connsiteY2" fmla="*/ 4896681 h 4896681"/>
              <a:gd name="connsiteX3" fmla="*/ 0 w 4896681"/>
              <a:gd name="connsiteY3" fmla="*/ 2448340 h 489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681" h="4896681">
                <a:moveTo>
                  <a:pt x="2448340" y="0"/>
                </a:moveTo>
                <a:lnTo>
                  <a:pt x="4896681" y="2448340"/>
                </a:lnTo>
                <a:lnTo>
                  <a:pt x="2448340" y="4896681"/>
                </a:lnTo>
                <a:lnTo>
                  <a:pt x="0" y="2448340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and Drop image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060184" y="1720674"/>
            <a:ext cx="3415120" cy="3410946"/>
          </a:xfrm>
          <a:custGeom>
            <a:avLst/>
            <a:gdLst>
              <a:gd name="connsiteX0" fmla="*/ 737707 w 4668644"/>
              <a:gd name="connsiteY0" fmla="*/ 0 h 4662939"/>
              <a:gd name="connsiteX1" fmla="*/ 2334323 w 4668644"/>
              <a:gd name="connsiteY1" fmla="*/ 1596616 h 4662939"/>
              <a:gd name="connsiteX2" fmla="*/ 3930937 w 4668644"/>
              <a:gd name="connsiteY2" fmla="*/ 2 h 4662939"/>
              <a:gd name="connsiteX3" fmla="*/ 4662937 w 4668644"/>
              <a:gd name="connsiteY3" fmla="*/ 732002 h 4662939"/>
              <a:gd name="connsiteX4" fmla="*/ 3066323 w 4668644"/>
              <a:gd name="connsiteY4" fmla="*/ 2328616 h 4662939"/>
              <a:gd name="connsiteX5" fmla="*/ 4668644 w 4668644"/>
              <a:gd name="connsiteY5" fmla="*/ 3930937 h 4662939"/>
              <a:gd name="connsiteX6" fmla="*/ 3936644 w 4668644"/>
              <a:gd name="connsiteY6" fmla="*/ 4662938 h 4662939"/>
              <a:gd name="connsiteX7" fmla="*/ 2334323 w 4668644"/>
              <a:gd name="connsiteY7" fmla="*/ 3060617 h 4662939"/>
              <a:gd name="connsiteX8" fmla="*/ 732000 w 4668644"/>
              <a:gd name="connsiteY8" fmla="*/ 4662939 h 4662939"/>
              <a:gd name="connsiteX9" fmla="*/ 0 w 4668644"/>
              <a:gd name="connsiteY9" fmla="*/ 3930939 h 4662939"/>
              <a:gd name="connsiteX10" fmla="*/ 1602322 w 4668644"/>
              <a:gd name="connsiteY10" fmla="*/ 2328616 h 4662939"/>
              <a:gd name="connsiteX11" fmla="*/ 5707 w 4668644"/>
              <a:gd name="connsiteY11" fmla="*/ 732001 h 466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68644" h="4662939">
                <a:moveTo>
                  <a:pt x="737707" y="0"/>
                </a:moveTo>
                <a:lnTo>
                  <a:pt x="2334323" y="1596616"/>
                </a:lnTo>
                <a:lnTo>
                  <a:pt x="3930937" y="2"/>
                </a:lnTo>
                <a:lnTo>
                  <a:pt x="4662937" y="732002"/>
                </a:lnTo>
                <a:lnTo>
                  <a:pt x="3066323" y="2328616"/>
                </a:lnTo>
                <a:lnTo>
                  <a:pt x="4668644" y="3930937"/>
                </a:lnTo>
                <a:lnTo>
                  <a:pt x="3936644" y="4662938"/>
                </a:lnTo>
                <a:lnTo>
                  <a:pt x="2334323" y="3060617"/>
                </a:lnTo>
                <a:lnTo>
                  <a:pt x="732000" y="4662939"/>
                </a:lnTo>
                <a:lnTo>
                  <a:pt x="0" y="3930939"/>
                </a:lnTo>
                <a:lnTo>
                  <a:pt x="1602322" y="2328616"/>
                </a:lnTo>
                <a:lnTo>
                  <a:pt x="5707" y="732001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8776251" y="13251"/>
            <a:ext cx="3415749" cy="6831499"/>
          </a:xfrm>
          <a:custGeom>
            <a:avLst/>
            <a:gdLst>
              <a:gd name="connsiteX0" fmla="*/ 3415749 w 3415749"/>
              <a:gd name="connsiteY0" fmla="*/ 0 h 6831499"/>
              <a:gd name="connsiteX1" fmla="*/ 3415749 w 3415749"/>
              <a:gd name="connsiteY1" fmla="*/ 6831499 h 6831499"/>
              <a:gd name="connsiteX2" fmla="*/ 0 w 3415749"/>
              <a:gd name="connsiteY2" fmla="*/ 3415750 h 683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5749" h="6831499">
                <a:moveTo>
                  <a:pt x="3415749" y="0"/>
                </a:moveTo>
                <a:lnTo>
                  <a:pt x="3415749" y="6831499"/>
                </a:lnTo>
                <a:lnTo>
                  <a:pt x="0" y="34157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431612"/>
            <a:ext cx="7088215" cy="5426388"/>
          </a:xfrm>
          <a:custGeom>
            <a:avLst/>
            <a:gdLst>
              <a:gd name="connsiteX0" fmla="*/ 5417120 w 7088215"/>
              <a:gd name="connsiteY0" fmla="*/ 0 h 5426388"/>
              <a:gd name="connsiteX1" fmla="*/ 7088215 w 7088215"/>
              <a:gd name="connsiteY1" fmla="*/ 1671095 h 5426388"/>
              <a:gd name="connsiteX2" fmla="*/ 3332921 w 7088215"/>
              <a:gd name="connsiteY2" fmla="*/ 5426388 h 5426388"/>
              <a:gd name="connsiteX3" fmla="*/ 0 w 7088215"/>
              <a:gd name="connsiteY3" fmla="*/ 5426388 h 5426388"/>
              <a:gd name="connsiteX4" fmla="*/ 0 w 7088215"/>
              <a:gd name="connsiteY4" fmla="*/ 5417119 h 542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8215" h="5426388">
                <a:moveTo>
                  <a:pt x="5417120" y="0"/>
                </a:moveTo>
                <a:lnTo>
                  <a:pt x="7088215" y="1671095"/>
                </a:lnTo>
                <a:lnTo>
                  <a:pt x="3332921" y="5426388"/>
                </a:lnTo>
                <a:lnTo>
                  <a:pt x="0" y="5426388"/>
                </a:lnTo>
                <a:lnTo>
                  <a:pt x="0" y="5417119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2" y="1"/>
            <a:ext cx="6095999" cy="5857461"/>
          </a:xfrm>
          <a:custGeom>
            <a:avLst/>
            <a:gdLst>
              <a:gd name="connsiteX0" fmla="*/ 4186365 w 6095999"/>
              <a:gd name="connsiteY0" fmla="*/ 0 h 5857461"/>
              <a:gd name="connsiteX1" fmla="*/ 6095999 w 6095999"/>
              <a:gd name="connsiteY1" fmla="*/ 0 h 5857461"/>
              <a:gd name="connsiteX2" fmla="*/ 6095999 w 6095999"/>
              <a:gd name="connsiteY2" fmla="*/ 1432556 h 5857461"/>
              <a:gd name="connsiteX3" fmla="*/ 1671095 w 6095999"/>
              <a:gd name="connsiteY3" fmla="*/ 5857461 h 5857461"/>
              <a:gd name="connsiteX4" fmla="*/ 0 w 6095999"/>
              <a:gd name="connsiteY4" fmla="*/ 4186366 h 585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9" h="5857461">
                <a:moveTo>
                  <a:pt x="4186365" y="0"/>
                </a:moveTo>
                <a:lnTo>
                  <a:pt x="6095999" y="0"/>
                </a:lnTo>
                <a:lnTo>
                  <a:pt x="6095999" y="1432556"/>
                </a:lnTo>
                <a:lnTo>
                  <a:pt x="1671095" y="5857461"/>
                </a:lnTo>
                <a:lnTo>
                  <a:pt x="0" y="4186366"/>
                </a:lnTo>
                <a:close/>
              </a:path>
            </a:pathLst>
          </a:cu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61378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77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54" r:id="rId3"/>
    <p:sldLayoutId id="2147483658" r:id="rId4"/>
    <p:sldLayoutId id="2147483660" r:id="rId5"/>
    <p:sldLayoutId id="2147483664" r:id="rId6"/>
    <p:sldLayoutId id="2147483724" r:id="rId7"/>
    <p:sldLayoutId id="2147483675" r:id="rId8"/>
    <p:sldLayoutId id="2147483676" r:id="rId9"/>
    <p:sldLayoutId id="2147483684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7" pos="7080" userDrawn="1">
          <p15:clr>
            <a:srgbClr val="F26B43"/>
          </p15:clr>
        </p15:guide>
        <p15:guide id="8" pos="6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7F265-F9EE-8044-AE65-5316FAB45E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F1055-3CF9-9B4F-A628-0A0ECB138D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1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6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8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0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4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5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6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9" indent="-228590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9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1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4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6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8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6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7" pos="7080">
          <p15:clr>
            <a:srgbClr val="F26B43"/>
          </p15:clr>
        </p15:guide>
        <p15:guide id="8" pos="6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946745-1C3F-6842-ABBC-92E84008C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" y="0"/>
            <a:ext cx="12007121" cy="69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3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A96D5B-EAA6-0B4C-B345-DD62D02EE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4F83FE-A07E-7147-A9FA-86FCAAAD4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998889-225A-974E-87F7-C394333B2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52E366-50D0-0B48-AB8D-E9E4D333E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2F72C5-D9CD-C949-8EBA-05372FDA1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EBE01F-75E4-A546-B0BF-FB6C16366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CECEC"/>
            </a:gs>
            <a:gs pos="74000">
              <a:srgbClr val="C0C0C0"/>
            </a:gs>
            <a:gs pos="83000">
              <a:srgbClr val="C0C0C0"/>
            </a:gs>
            <a:gs pos="100000">
              <a:srgbClr val="C0C0C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C08D9-C6D2-8649-AA08-19322FD51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18288"/>
            <a:ext cx="13514832" cy="807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27DE04-84D8-9847-8DA4-1198280BB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815D31-4627-5843-9664-110CAB852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0B9E93-30E7-E740-BAC0-4F005901F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1EA669-32DE-4D41-8553-C883B9B1C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2A2446-76F9-624B-BE6F-C3F46D838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C30566-A93D-BA4F-BA15-D232135F6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03D073-55BE-0B46-9C92-09E7847A3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very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F44336"/>
      </a:accent1>
      <a:accent2>
        <a:srgbClr val="E91E63"/>
      </a:accent2>
      <a:accent3>
        <a:srgbClr val="9C27B0"/>
      </a:accent3>
      <a:accent4>
        <a:srgbClr val="673AB7"/>
      </a:accent4>
      <a:accent5>
        <a:srgbClr val="3F51B5"/>
      </a:accent5>
      <a:accent6>
        <a:srgbClr val="2196F3"/>
      </a:accent6>
      <a:hlink>
        <a:srgbClr val="0563C1"/>
      </a:hlink>
      <a:folHlink>
        <a:srgbClr val="954F72"/>
      </a:folHlink>
    </a:clrScheme>
    <a:fontScheme name="Every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every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F44336"/>
      </a:accent1>
      <a:accent2>
        <a:srgbClr val="E91E63"/>
      </a:accent2>
      <a:accent3>
        <a:srgbClr val="9C27B0"/>
      </a:accent3>
      <a:accent4>
        <a:srgbClr val="673AB7"/>
      </a:accent4>
      <a:accent5>
        <a:srgbClr val="3F51B5"/>
      </a:accent5>
      <a:accent6>
        <a:srgbClr val="2196F3"/>
      </a:accent6>
      <a:hlink>
        <a:srgbClr val="0563C1"/>
      </a:hlink>
      <a:folHlink>
        <a:srgbClr val="954F72"/>
      </a:folHlink>
    </a:clrScheme>
    <a:fontScheme name="Every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12128</TotalTime>
  <Words>10</Words>
  <Application>Microsoft Macintosh PowerPoint</Application>
  <PresentationFormat>Широкоэкранный</PresentationFormat>
  <Paragraphs>10</Paragraphs>
  <Slides>15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Montserrat Light</vt:lpstr>
      <vt:lpstr>Office Theme</vt:lpstr>
      <vt:lpstr>1_Тема Office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dublin9design@gmail.com</dc:creator>
  <cp:lastModifiedBy>Пользователь Microsoft Office</cp:lastModifiedBy>
  <cp:revision>365</cp:revision>
  <cp:lastPrinted>2018-12-11T13:48:30Z</cp:lastPrinted>
  <dcterms:created xsi:type="dcterms:W3CDTF">2017-02-06T12:53:32Z</dcterms:created>
  <dcterms:modified xsi:type="dcterms:W3CDTF">2018-12-11T14:20:22Z</dcterms:modified>
</cp:coreProperties>
</file>