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5" r:id="rId2"/>
    <p:sldId id="305" r:id="rId3"/>
    <p:sldId id="269" r:id="rId4"/>
    <p:sldId id="276" r:id="rId5"/>
    <p:sldId id="270" r:id="rId6"/>
    <p:sldId id="259" r:id="rId7"/>
    <p:sldId id="272" r:id="rId8"/>
    <p:sldId id="271" r:id="rId9"/>
    <p:sldId id="30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01" r:id="rId22"/>
    <p:sldId id="291" r:id="rId23"/>
    <p:sldId id="288" r:id="rId24"/>
    <p:sldId id="292" r:id="rId25"/>
    <p:sldId id="294" r:id="rId26"/>
    <p:sldId id="303" r:id="rId27"/>
    <p:sldId id="295" r:id="rId28"/>
    <p:sldId id="297" r:id="rId29"/>
    <p:sldId id="302" r:id="rId30"/>
    <p:sldId id="298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313"/>
    <a:srgbClr val="F0FF2F"/>
    <a:srgbClr val="C94409"/>
    <a:srgbClr val="621C06"/>
    <a:srgbClr val="992B09"/>
    <a:srgbClr val="F24A16"/>
    <a:srgbClr val="E04F0E"/>
    <a:srgbClr val="C96009"/>
    <a:srgbClr val="F26516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5" d="100"/>
          <a:sy n="85" d="100"/>
        </p:scale>
        <p:origin x="-13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anin.news/" TargetMode="External"/><Relationship Id="rId2" Type="http://schemas.openxmlformats.org/officeDocument/2006/relationships/hyperlink" Target="http://www.udmurt.ru/" TargetMode="External"/><Relationship Id="rId1" Type="http://schemas.openxmlformats.org/officeDocument/2006/relationships/hyperlink" Target="http://udmurtia.team/" TargetMode="External"/><Relationship Id="rId4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anin.news/" TargetMode="External"/><Relationship Id="rId2" Type="http://schemas.openxmlformats.org/officeDocument/2006/relationships/image" Target="../media/image45.png"/><Relationship Id="rId1" Type="http://schemas.openxmlformats.org/officeDocument/2006/relationships/hyperlink" Target="http://udmurtia.team/" TargetMode="External"/><Relationship Id="rId4" Type="http://schemas.openxmlformats.org/officeDocument/2006/relationships/hyperlink" Target="http://www.udmurt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23C16-1178-4533-B0B0-C87D58E9A4F9}" type="doc">
      <dgm:prSet loTypeId="urn:microsoft.com/office/officeart/2005/8/layout/pyramid2" loCatId="pyramid" qsTypeId="urn:microsoft.com/office/officeart/2005/8/quickstyle/simple5" qsCatId="simple" csTypeId="urn:microsoft.com/office/officeart/2005/8/colors/accent6_5" csCatId="accent6" phldr="1"/>
      <dgm:spPr/>
    </dgm:pt>
    <dgm:pt modelId="{7CC40337-3B5A-4874-BC90-7A7E041FA5B8}">
      <dgm:prSet phldrT="[Текст]" custT="1"/>
      <dgm:spPr>
        <a:solidFill>
          <a:srgbClr val="FFA7A9">
            <a:alpha val="89804"/>
          </a:srgbClr>
        </a:solidFill>
      </dgm:spPr>
      <dgm:t>
        <a:bodyPr/>
        <a:lstStyle/>
        <a:p>
          <a:pPr algn="ctr" defTabSz="360000">
            <a:lnSpc>
              <a:spcPct val="100000"/>
            </a:lnSpc>
          </a:pPr>
          <a:r>
            <a:rPr lang="en-US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этап</a:t>
          </a:r>
        </a:p>
        <a:p>
          <a:pPr algn="ctr" defTabSz="360000">
            <a:lnSpc>
              <a:spcPct val="100000"/>
            </a:lnSpc>
          </a:pPr>
          <a:r>
            <a:rPr lang="ru-RU" sz="1300" b="1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29-30 июня 2018 года</a:t>
          </a:r>
        </a:p>
        <a:p>
          <a:pPr algn="ctr" defTabSz="360000">
            <a:lnSpc>
              <a:spcPct val="100000"/>
            </a:lnSpc>
          </a:pPr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Очный полуфинал Конкурса</a:t>
          </a:r>
        </a:p>
        <a:p>
          <a:pPr algn="ctr" defTabSz="360000">
            <a:lnSpc>
              <a:spcPct val="100000"/>
            </a:lnSpc>
          </a:pPr>
          <a:r>
            <a: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60C3181-EF50-4740-8E8C-E768E5DD8EEB}" type="parTrans" cxnId="{076EEF3A-62DB-4E30-A920-A75ECD4C197A}">
      <dgm:prSet/>
      <dgm:spPr/>
      <dgm:t>
        <a:bodyPr/>
        <a:lstStyle/>
        <a:p>
          <a:endParaRPr lang="ru-RU"/>
        </a:p>
      </dgm:t>
    </dgm:pt>
    <dgm:pt modelId="{166F6A5E-C0DF-4CD4-8F21-EAAB1A82F864}" type="sibTrans" cxnId="{076EEF3A-62DB-4E30-A920-A75ECD4C197A}">
      <dgm:prSet/>
      <dgm:spPr/>
      <dgm:t>
        <a:bodyPr/>
        <a:lstStyle/>
        <a:p>
          <a:endParaRPr lang="ru-RU"/>
        </a:p>
      </dgm:t>
    </dgm:pt>
    <dgm:pt modelId="{5E090DFB-FEFF-43B2-9EB1-B0B06AC2FBB0}">
      <dgm:prSet custT="1"/>
      <dgm:spPr>
        <a:solidFill>
          <a:srgbClr val="FFCDCE">
            <a:alpha val="89804"/>
          </a:srgb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1300" b="1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этап </a:t>
          </a:r>
        </a:p>
        <a:p>
          <a:pPr>
            <a:spcAft>
              <a:spcPct val="35000"/>
            </a:spcAft>
          </a:pPr>
          <a:r>
            <a:rPr lang="ru-RU" sz="1300" b="1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с 21 мая по 20 июня 2018 года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 заявок и заочный этап Конкурса</a:t>
          </a:r>
          <a:endParaRPr lang="ru-RU" sz="1600" b="1" dirty="0" smtClean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3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86651B-1D1E-45DF-8749-DBA31203555D}" type="parTrans" cxnId="{398E3313-C37D-4637-85E0-22CE22C463FA}">
      <dgm:prSet/>
      <dgm:spPr/>
      <dgm:t>
        <a:bodyPr/>
        <a:lstStyle/>
        <a:p>
          <a:endParaRPr lang="ru-RU"/>
        </a:p>
      </dgm:t>
    </dgm:pt>
    <dgm:pt modelId="{FCE39A91-9A21-4239-ABF6-A82F29C2B59B}" type="sibTrans" cxnId="{398E3313-C37D-4637-85E0-22CE22C463FA}">
      <dgm:prSet/>
      <dgm:spPr/>
      <dgm:t>
        <a:bodyPr/>
        <a:lstStyle/>
        <a:p>
          <a:endParaRPr lang="ru-RU"/>
        </a:p>
      </dgm:t>
    </dgm:pt>
    <dgm:pt modelId="{29034B00-7417-4DE3-B0ED-13BE625468AE}">
      <dgm:prSet phldrT="[Текст]" custT="1"/>
      <dgm:spPr>
        <a:solidFill>
          <a:srgbClr val="FF8181">
            <a:alpha val="89804"/>
          </a:srgbClr>
        </a:solidFill>
      </dgm:spPr>
      <dgm:t>
        <a:bodyPr/>
        <a:lstStyle/>
        <a:p>
          <a:pPr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b="1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этап </a:t>
          </a:r>
        </a:p>
        <a:p>
          <a:pPr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с 1</a:t>
          </a:r>
          <a:r>
            <a:rPr lang="en-US" sz="13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 </a:t>
          </a:r>
          <a:r>
            <a:rPr lang="ru-RU" sz="13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июля по 30 августа 2018 года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финалистов в проектных командах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0CBD49A-65FA-404E-B484-5B677B94735B}" type="parTrans" cxnId="{10CC3E24-8C4C-4264-B0CC-07670655D31D}">
      <dgm:prSet/>
      <dgm:spPr/>
      <dgm:t>
        <a:bodyPr/>
        <a:lstStyle/>
        <a:p>
          <a:endParaRPr lang="ru-RU"/>
        </a:p>
      </dgm:t>
    </dgm:pt>
    <dgm:pt modelId="{4705B30D-B368-4113-A736-46C2B9BDE116}" type="sibTrans" cxnId="{10CC3E24-8C4C-4264-B0CC-07670655D31D}">
      <dgm:prSet/>
      <dgm:spPr/>
      <dgm:t>
        <a:bodyPr/>
        <a:lstStyle/>
        <a:p>
          <a:endParaRPr lang="ru-RU"/>
        </a:p>
      </dgm:t>
    </dgm:pt>
    <dgm:pt modelId="{93929762-BAC2-4808-8014-EA408CFF26BA}">
      <dgm:prSet phldrT="[Текст]" custT="1"/>
      <dgm:spPr>
        <a:solidFill>
          <a:srgbClr val="F24A16">
            <a:alpha val="89804"/>
          </a:srgbClr>
        </a:solidFill>
      </dgm:spPr>
      <dgm:t>
        <a:bodyPr/>
        <a:lstStyle/>
        <a:p>
          <a:pPr>
            <a:lnSpc>
              <a:spcPct val="90000"/>
            </a:lnSpc>
          </a:pPr>
          <a:r>
            <a:rPr lang="ru-RU" sz="13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5-7 сентября 2018 года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Презентация проектов и определение победителей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DBF3B1C-0BCF-4825-8901-C5582B15D33B}" type="parTrans" cxnId="{0D5EB639-9EBF-4ACC-85C9-EEAC41E5940E}">
      <dgm:prSet/>
      <dgm:spPr/>
      <dgm:t>
        <a:bodyPr/>
        <a:lstStyle/>
        <a:p>
          <a:endParaRPr lang="ru-RU"/>
        </a:p>
      </dgm:t>
    </dgm:pt>
    <dgm:pt modelId="{50B1A686-EF87-47DF-9224-D3BDA6515351}" type="sibTrans" cxnId="{0D5EB639-9EBF-4ACC-85C9-EEAC41E5940E}">
      <dgm:prSet/>
      <dgm:spPr/>
      <dgm:t>
        <a:bodyPr/>
        <a:lstStyle/>
        <a:p>
          <a:endParaRPr lang="ru-RU"/>
        </a:p>
      </dgm:t>
    </dgm:pt>
    <dgm:pt modelId="{1C884DC5-C770-4887-A755-514F0111B64D}" type="pres">
      <dgm:prSet presAssocID="{5C223C16-1178-4533-B0B0-C87D58E9A4F9}" presName="compositeShape" presStyleCnt="0">
        <dgm:presLayoutVars>
          <dgm:dir/>
          <dgm:resizeHandles/>
        </dgm:presLayoutVars>
      </dgm:prSet>
      <dgm:spPr/>
    </dgm:pt>
    <dgm:pt modelId="{86B56B1A-15E1-4CCF-A8EF-50E39A2D88EE}" type="pres">
      <dgm:prSet presAssocID="{5C223C16-1178-4533-B0B0-C87D58E9A4F9}" presName="pyramid" presStyleLbl="node1" presStyleIdx="0" presStyleCnt="1" custScaleX="165000" custLinFactNeighborX="51201" custLinFactNeighborY="-1727"/>
      <dgm:spPr/>
    </dgm:pt>
    <dgm:pt modelId="{D1B215AF-A789-4900-AFBC-7D042B314A8C}" type="pres">
      <dgm:prSet presAssocID="{5C223C16-1178-4533-B0B0-C87D58E9A4F9}" presName="theList" presStyleCnt="0"/>
      <dgm:spPr/>
    </dgm:pt>
    <dgm:pt modelId="{C4444297-F156-44A5-B238-0CD5EA1F9EEA}" type="pres">
      <dgm:prSet presAssocID="{5E090DFB-FEFF-43B2-9EB1-B0B06AC2FBB0}" presName="aNode" presStyleLbl="fgAcc1" presStyleIdx="0" presStyleCnt="4" custAng="0" custScaleX="198881" custScaleY="985209" custLinFactY="3097058" custLinFactNeighborX="-53206" custLinFactNeighborY="3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A6450-8FEC-40A0-93B3-1DF0A0850B2D}" type="pres">
      <dgm:prSet presAssocID="{5E090DFB-FEFF-43B2-9EB1-B0B06AC2FBB0}" presName="aSpace" presStyleCnt="0"/>
      <dgm:spPr/>
    </dgm:pt>
    <dgm:pt modelId="{A458FF0A-C131-4CBF-A057-F749FA948A04}" type="pres">
      <dgm:prSet presAssocID="{7CC40337-3B5A-4874-BC90-7A7E041FA5B8}" presName="aNode" presStyleLbl="fgAcc1" presStyleIdx="1" presStyleCnt="4" custScaleX="184777" custScaleY="984379" custLinFactY="1177146" custLinFactNeighborX="-30968" custLinFactNeighborY="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4FB-3708-4CC9-B584-BDFA40E90A4F}" type="pres">
      <dgm:prSet presAssocID="{7CC40337-3B5A-4874-BC90-7A7E041FA5B8}" presName="aSpace" presStyleCnt="0"/>
      <dgm:spPr/>
    </dgm:pt>
    <dgm:pt modelId="{4BEE5564-6E3A-4B15-8F55-53CECA8F8FC9}" type="pres">
      <dgm:prSet presAssocID="{29034B00-7417-4DE3-B0ED-13BE625468AE}" presName="aNode" presStyleLbl="fgAcc1" presStyleIdx="2" presStyleCnt="4" custScaleX="173496" custScaleY="953372" custLinFactY="-669455" custLinFactNeighborX="-10753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AB5EA-5208-4AA3-8040-67119FB3F25B}" type="pres">
      <dgm:prSet presAssocID="{29034B00-7417-4DE3-B0ED-13BE625468AE}" presName="aSpace" presStyleCnt="0"/>
      <dgm:spPr/>
    </dgm:pt>
    <dgm:pt modelId="{C2E8A037-8DD3-4F24-89C0-2C630EF77948}" type="pres">
      <dgm:prSet presAssocID="{93929762-BAC2-4808-8014-EA408CFF26BA}" presName="aNode" presStyleLbl="fgAcc1" presStyleIdx="3" presStyleCnt="4" custAng="0" custScaleX="156477" custScaleY="1024416" custLinFactY="-2557530" custLinFactNeighborX="28241" custLinFactNeighborY="-2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1F953-A9D7-43D1-AC38-6A5B47398E14}" type="pres">
      <dgm:prSet presAssocID="{93929762-BAC2-4808-8014-EA408CFF26BA}" presName="aSpace" presStyleCnt="0"/>
      <dgm:spPr/>
    </dgm:pt>
  </dgm:ptLst>
  <dgm:cxnLst>
    <dgm:cxn modelId="{1CF8D725-C9D7-423C-88CA-FCD54CDB90AD}" type="presOf" srcId="{29034B00-7417-4DE3-B0ED-13BE625468AE}" destId="{4BEE5564-6E3A-4B15-8F55-53CECA8F8FC9}" srcOrd="0" destOrd="0" presId="urn:microsoft.com/office/officeart/2005/8/layout/pyramid2"/>
    <dgm:cxn modelId="{10CC3E24-8C4C-4264-B0CC-07670655D31D}" srcId="{5C223C16-1178-4533-B0B0-C87D58E9A4F9}" destId="{29034B00-7417-4DE3-B0ED-13BE625468AE}" srcOrd="2" destOrd="0" parTransId="{70CBD49A-65FA-404E-B484-5B677B94735B}" sibTransId="{4705B30D-B368-4113-A736-46C2B9BDE116}"/>
    <dgm:cxn modelId="{076EEF3A-62DB-4E30-A920-A75ECD4C197A}" srcId="{5C223C16-1178-4533-B0B0-C87D58E9A4F9}" destId="{7CC40337-3B5A-4874-BC90-7A7E041FA5B8}" srcOrd="1" destOrd="0" parTransId="{960C3181-EF50-4740-8E8C-E768E5DD8EEB}" sibTransId="{166F6A5E-C0DF-4CD4-8F21-EAAB1A82F864}"/>
    <dgm:cxn modelId="{5AD15B91-9DA5-46F5-8674-EB36BB5B77B3}" type="presOf" srcId="{5C223C16-1178-4533-B0B0-C87D58E9A4F9}" destId="{1C884DC5-C770-4887-A755-514F0111B64D}" srcOrd="0" destOrd="0" presId="urn:microsoft.com/office/officeart/2005/8/layout/pyramid2"/>
    <dgm:cxn modelId="{398E3313-C37D-4637-85E0-22CE22C463FA}" srcId="{5C223C16-1178-4533-B0B0-C87D58E9A4F9}" destId="{5E090DFB-FEFF-43B2-9EB1-B0B06AC2FBB0}" srcOrd="0" destOrd="0" parTransId="{6386651B-1D1E-45DF-8749-DBA31203555D}" sibTransId="{FCE39A91-9A21-4239-ABF6-A82F29C2B59B}"/>
    <dgm:cxn modelId="{0D5EB639-9EBF-4ACC-85C9-EEAC41E5940E}" srcId="{5C223C16-1178-4533-B0B0-C87D58E9A4F9}" destId="{93929762-BAC2-4808-8014-EA408CFF26BA}" srcOrd="3" destOrd="0" parTransId="{7DBF3B1C-0BCF-4825-8901-C5582B15D33B}" sibTransId="{50B1A686-EF87-47DF-9224-D3BDA6515351}"/>
    <dgm:cxn modelId="{D4B03091-7E20-411A-91ED-DAFBA105C912}" type="presOf" srcId="{7CC40337-3B5A-4874-BC90-7A7E041FA5B8}" destId="{A458FF0A-C131-4CBF-A057-F749FA948A04}" srcOrd="0" destOrd="0" presId="urn:microsoft.com/office/officeart/2005/8/layout/pyramid2"/>
    <dgm:cxn modelId="{00523459-919E-4677-9007-FB79EF9568C9}" type="presOf" srcId="{5E090DFB-FEFF-43B2-9EB1-B0B06AC2FBB0}" destId="{C4444297-F156-44A5-B238-0CD5EA1F9EEA}" srcOrd="0" destOrd="0" presId="urn:microsoft.com/office/officeart/2005/8/layout/pyramid2"/>
    <dgm:cxn modelId="{3788D0FB-0F18-488A-9F4A-F5F889EE5880}" type="presOf" srcId="{93929762-BAC2-4808-8014-EA408CFF26BA}" destId="{C2E8A037-8DD3-4F24-89C0-2C630EF77948}" srcOrd="0" destOrd="0" presId="urn:microsoft.com/office/officeart/2005/8/layout/pyramid2"/>
    <dgm:cxn modelId="{657A949F-D5AF-4721-98D2-C73CDD401823}" type="presParOf" srcId="{1C884DC5-C770-4887-A755-514F0111B64D}" destId="{86B56B1A-15E1-4CCF-A8EF-50E39A2D88EE}" srcOrd="0" destOrd="0" presId="urn:microsoft.com/office/officeart/2005/8/layout/pyramid2"/>
    <dgm:cxn modelId="{FB3CE86C-9B45-4273-B1E0-6BD4CF4FE332}" type="presParOf" srcId="{1C884DC5-C770-4887-A755-514F0111B64D}" destId="{D1B215AF-A789-4900-AFBC-7D042B314A8C}" srcOrd="1" destOrd="0" presId="urn:microsoft.com/office/officeart/2005/8/layout/pyramid2"/>
    <dgm:cxn modelId="{266E6BE2-DED0-45B6-8A17-23A1F1F488D0}" type="presParOf" srcId="{D1B215AF-A789-4900-AFBC-7D042B314A8C}" destId="{C4444297-F156-44A5-B238-0CD5EA1F9EEA}" srcOrd="0" destOrd="0" presId="urn:microsoft.com/office/officeart/2005/8/layout/pyramid2"/>
    <dgm:cxn modelId="{672C6935-862D-4044-9C74-591A00F4F9AC}" type="presParOf" srcId="{D1B215AF-A789-4900-AFBC-7D042B314A8C}" destId="{2C2A6450-8FEC-40A0-93B3-1DF0A0850B2D}" srcOrd="1" destOrd="0" presId="urn:microsoft.com/office/officeart/2005/8/layout/pyramid2"/>
    <dgm:cxn modelId="{E4C2B64B-8C35-4EC1-94DA-30C4B68F55E4}" type="presParOf" srcId="{D1B215AF-A789-4900-AFBC-7D042B314A8C}" destId="{A458FF0A-C131-4CBF-A057-F749FA948A04}" srcOrd="2" destOrd="0" presId="urn:microsoft.com/office/officeart/2005/8/layout/pyramid2"/>
    <dgm:cxn modelId="{B29A2119-2336-4EA4-A9EC-708D759E087E}" type="presParOf" srcId="{D1B215AF-A789-4900-AFBC-7D042B314A8C}" destId="{468604FB-3708-4CC9-B584-BDFA40E90A4F}" srcOrd="3" destOrd="0" presId="urn:microsoft.com/office/officeart/2005/8/layout/pyramid2"/>
    <dgm:cxn modelId="{24E86315-ADC0-43AE-B784-1BF44AD47F32}" type="presParOf" srcId="{D1B215AF-A789-4900-AFBC-7D042B314A8C}" destId="{4BEE5564-6E3A-4B15-8F55-53CECA8F8FC9}" srcOrd="4" destOrd="0" presId="urn:microsoft.com/office/officeart/2005/8/layout/pyramid2"/>
    <dgm:cxn modelId="{13D3956E-81A5-491F-B008-F43D0ED1E9AC}" type="presParOf" srcId="{D1B215AF-A789-4900-AFBC-7D042B314A8C}" destId="{7B4AB5EA-5208-4AA3-8040-67119FB3F25B}" srcOrd="5" destOrd="0" presId="urn:microsoft.com/office/officeart/2005/8/layout/pyramid2"/>
    <dgm:cxn modelId="{89D41CC2-49FB-4A51-8111-5AC255F714A7}" type="presParOf" srcId="{D1B215AF-A789-4900-AFBC-7D042B314A8C}" destId="{C2E8A037-8DD3-4F24-89C0-2C630EF77948}" srcOrd="6" destOrd="0" presId="urn:microsoft.com/office/officeart/2005/8/layout/pyramid2"/>
    <dgm:cxn modelId="{827D1839-A66F-4042-9AA8-383FDE6AE9B4}" type="presParOf" srcId="{D1B215AF-A789-4900-AFBC-7D042B314A8C}" destId="{4AC1F953-A9D7-43D1-AC38-6A5B47398E14}" srcOrd="7" destOrd="0" presId="urn:microsoft.com/office/officeart/2005/8/layout/pyramid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0" cmpd="dbl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54F84-DDAB-48FB-9B94-759FB4E6C84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A8BD6A8-13E1-4256-AA30-AE03351D493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II </a:t>
          </a:r>
          <a:r>
            <a: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этап: очный полуфинал Конкурса</a:t>
          </a:r>
          <a:endParaRPr lang="ru-RU" sz="2400" b="1" dirty="0"/>
        </a:p>
      </dgm:t>
    </dgm:pt>
    <dgm:pt modelId="{382EFE44-7011-4AE1-8E32-6096941339FE}" type="parTrans" cxnId="{392C825B-418E-4F5F-AE87-F62FB9F5F962}">
      <dgm:prSet/>
      <dgm:spPr/>
      <dgm:t>
        <a:bodyPr/>
        <a:lstStyle/>
        <a:p>
          <a:endParaRPr lang="ru-RU"/>
        </a:p>
      </dgm:t>
    </dgm:pt>
    <dgm:pt modelId="{A31EE1DE-180E-4601-8B98-43B865EE88D4}" type="sibTrans" cxnId="{392C825B-418E-4F5F-AE87-F62FB9F5F962}">
      <dgm:prSet/>
      <dgm:spPr/>
      <dgm:t>
        <a:bodyPr/>
        <a:lstStyle/>
        <a:p>
          <a:endParaRPr lang="ru-RU"/>
        </a:p>
      </dgm:t>
    </dgm:pt>
    <dgm:pt modelId="{29B9F6BB-8BF2-4511-8ECD-5493D85D8166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29 </a:t>
          </a:r>
          <a:r>
            <a:rPr lang="ru-RU" sz="1800" b="1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июня т.г.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Обучающие мероприятия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gm:t>
    </dgm:pt>
    <dgm:pt modelId="{8D33ADC1-CE5B-4300-8296-6E7A2CC8399A}" type="parTrans" cxnId="{A29997FF-5C8F-4A1E-AD5C-AAA412E85D6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87CBCAF-05B3-4EF5-9054-C74CF748A4F2}" type="sibTrans" cxnId="{A29997FF-5C8F-4A1E-AD5C-AAA412E85D69}">
      <dgm:prSet/>
      <dgm:spPr/>
      <dgm:t>
        <a:bodyPr/>
        <a:lstStyle/>
        <a:p>
          <a:endParaRPr lang="ru-RU"/>
        </a:p>
      </dgm:t>
    </dgm:pt>
    <dgm:pt modelId="{B86658EF-D07C-4BC0-8267-02DB3A776D9F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30 июня т.г.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Оценочная сессия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gm:t>
    </dgm:pt>
    <dgm:pt modelId="{25CC8B52-DDFE-4573-BCCA-74E850BE724E}" type="sibTrans" cxnId="{1E495659-E202-4159-9385-817AFD4F8F7B}">
      <dgm:prSet/>
      <dgm:spPr/>
      <dgm:t>
        <a:bodyPr/>
        <a:lstStyle/>
        <a:p>
          <a:endParaRPr lang="ru-RU"/>
        </a:p>
      </dgm:t>
    </dgm:pt>
    <dgm:pt modelId="{950353BF-CCA6-43D6-9527-11E9335B6E6C}" type="parTrans" cxnId="{1E495659-E202-4159-9385-817AFD4F8F7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EB28ADC-39AA-4D5D-AB2E-AE9F923E8AE3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+mn-lt"/>
              <a:cs typeface="Times New Roman" pitchFamily="18" charset="0"/>
            </a:rPr>
            <a:t>Электронная регистрация на сайте Конкурса </a:t>
          </a:r>
          <a:br>
            <a:rPr lang="ru-RU" sz="1400" b="1" dirty="0" smtClean="0">
              <a:latin typeface="+mn-lt"/>
              <a:cs typeface="Times New Roman" pitchFamily="18" charset="0"/>
            </a:rPr>
          </a:br>
          <a:r>
            <a:rPr lang="ru-RU" sz="1400" b="1" dirty="0" smtClean="0">
              <a:latin typeface="+mn-lt"/>
              <a:cs typeface="Times New Roman" pitchFamily="18" charset="0"/>
            </a:rPr>
            <a:t>(для всех желающих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16B920E-F50F-42CD-897C-A0FF0FDDB4E3}" type="parTrans" cxnId="{44C6D854-244F-4D19-885A-3EB05EA6904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867E37C-99BF-45AD-8305-95CA4124E4CA}" type="sibTrans" cxnId="{44C6D854-244F-4D19-885A-3EB05EA69040}">
      <dgm:prSet/>
      <dgm:spPr/>
      <dgm:t>
        <a:bodyPr/>
        <a:lstStyle/>
        <a:p>
          <a:endParaRPr lang="ru-RU"/>
        </a:p>
      </dgm:t>
    </dgm:pt>
    <dgm:pt modelId="{4A6613F8-DC3A-4CC2-80C5-AB23CEBAA785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150" b="1" dirty="0" smtClean="0"/>
            <a:t>Проведены мастер-классы по проектному управлению, лидерству, командной работе и навыкам эффективных коммуникаций</a:t>
          </a:r>
          <a:endParaRPr lang="ru-RU" sz="1150" b="1" dirty="0">
            <a:latin typeface="Times New Roman" pitchFamily="18" charset="0"/>
            <a:cs typeface="Times New Roman" pitchFamily="18" charset="0"/>
          </a:endParaRPr>
        </a:p>
      </dgm:t>
    </dgm:pt>
    <dgm:pt modelId="{F2200CB9-6E5E-44EC-94F0-A41E1EDE6DED}" type="parTrans" cxnId="{82EFB8C4-C217-4A08-8F17-4BC58CC9365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A0B271B-9D38-4E4D-A99F-0ABF1A4178A3}" type="sibTrans" cxnId="{82EFB8C4-C217-4A08-8F17-4BC58CC93656}">
      <dgm:prSet/>
      <dgm:spPr/>
      <dgm:t>
        <a:bodyPr/>
        <a:lstStyle/>
        <a:p>
          <a:endParaRPr lang="ru-RU"/>
        </a:p>
      </dgm:t>
    </dgm:pt>
    <dgm:pt modelId="{06B5456C-515D-44E2-931A-C9B08EDB08E1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/>
            <a:t>Итог: 51 финалист</a:t>
          </a:r>
          <a:r>
            <a:rPr lang="ru-RU" sz="1600" dirty="0" smtClean="0"/>
            <a:t> приступил к следующему этапу Конкурса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9A53596-BB81-4EFA-AE60-2ED782011AFA}" type="parTrans" cxnId="{829DCA9D-25A5-4539-BD07-CA7DECABA2FA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83C0FE2-5E2C-4571-8FF2-83E9AF1657C1}" type="sibTrans" cxnId="{829DCA9D-25A5-4539-BD07-CA7DECABA2FA}">
      <dgm:prSet/>
      <dgm:spPr/>
      <dgm:t>
        <a:bodyPr/>
        <a:lstStyle/>
        <a:p>
          <a:endParaRPr lang="ru-RU"/>
        </a:p>
      </dgm:t>
    </dgm:pt>
    <dgm:pt modelId="{FCBC99F2-EA1B-49C9-99F1-CE14137C1ECC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/>
            <a:t>Решение практических кейсов в условиях командной работы </a:t>
          </a:r>
          <a:endParaRPr lang="ru-RU" sz="1400" dirty="0"/>
        </a:p>
      </dgm:t>
    </dgm:pt>
    <dgm:pt modelId="{49CAA6C3-3AFF-45A1-AB2C-06FD1272ABF2}" type="parTrans" cxnId="{80FAC048-98DD-418D-A22C-849A20FBC2C0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78B716-684C-445E-B800-9D5FB9EC597F}" type="sibTrans" cxnId="{80FAC048-98DD-418D-A22C-849A20FBC2C0}">
      <dgm:prSet/>
      <dgm:spPr/>
      <dgm:t>
        <a:bodyPr/>
        <a:lstStyle/>
        <a:p>
          <a:endParaRPr lang="ru-RU"/>
        </a:p>
      </dgm:t>
    </dgm:pt>
    <dgm:pt modelId="{AC1C25E2-FFEB-49D0-8663-A1EBA70A5364}" type="pres">
      <dgm:prSet presAssocID="{63954F84-DDAB-48FB-9B94-759FB4E6C8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13E08-D399-42DB-B27E-A11E60B52535}" type="pres">
      <dgm:prSet presAssocID="{3A8BD6A8-13E1-4256-AA30-AE03351D4938}" presName="hierRoot1" presStyleCnt="0"/>
      <dgm:spPr/>
    </dgm:pt>
    <dgm:pt modelId="{530A2FA7-B097-4201-A335-F09B0317F2C7}" type="pres">
      <dgm:prSet presAssocID="{3A8BD6A8-13E1-4256-AA30-AE03351D4938}" presName="composite" presStyleCnt="0"/>
      <dgm:spPr/>
    </dgm:pt>
    <dgm:pt modelId="{AEFC7901-0962-437E-A7B2-CF0E03E7833E}" type="pres">
      <dgm:prSet presAssocID="{3A8BD6A8-13E1-4256-AA30-AE03351D4938}" presName="background" presStyleLbl="node0" presStyleIdx="0" presStyleCn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8E3E4249-AA15-465F-86FD-5FE5A3187A34}" type="pres">
      <dgm:prSet presAssocID="{3A8BD6A8-13E1-4256-AA30-AE03351D4938}" presName="text" presStyleLbl="fgAcc0" presStyleIdx="0" presStyleCnt="1" custScaleX="223409" custScaleY="60990" custLinFactNeighborX="24956" custLinFactNeighborY="8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4FDEC-7B2C-42D5-9EDF-8868937DA105}" type="pres">
      <dgm:prSet presAssocID="{3A8BD6A8-13E1-4256-AA30-AE03351D4938}" presName="hierChild2" presStyleCnt="0"/>
      <dgm:spPr/>
    </dgm:pt>
    <dgm:pt modelId="{E1C0EB06-DDDE-4617-A5DB-CEFB8E127386}" type="pres">
      <dgm:prSet presAssocID="{8D33ADC1-CE5B-4300-8296-6E7A2CC8399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D0CDA1D-DEDE-4F2E-9C89-5D048FDD1B7E}" type="pres">
      <dgm:prSet presAssocID="{29B9F6BB-8BF2-4511-8ECD-5493D85D8166}" presName="hierRoot2" presStyleCnt="0"/>
      <dgm:spPr/>
    </dgm:pt>
    <dgm:pt modelId="{F91E30C6-6D1A-4E07-9122-BFA583F7D4CE}" type="pres">
      <dgm:prSet presAssocID="{29B9F6BB-8BF2-4511-8ECD-5493D85D8166}" presName="composite2" presStyleCnt="0"/>
      <dgm:spPr/>
    </dgm:pt>
    <dgm:pt modelId="{AF1368F0-1661-4F4F-B185-AF5E393C2F14}" type="pres">
      <dgm:prSet presAssocID="{29B9F6BB-8BF2-4511-8ECD-5493D85D8166}" presName="background2" presStyleLbl="node2" presStyleIdx="0" presStyleCnt="2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46D9B533-89B2-445D-A2B0-53797E56244E}" type="pres">
      <dgm:prSet presAssocID="{29B9F6BB-8BF2-4511-8ECD-5493D85D8166}" presName="text2" presStyleLbl="fgAcc2" presStyleIdx="0" presStyleCnt="2" custScaleX="88262" custScaleY="55763" custLinFactNeighborX="25084" custLinFactNeighborY="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FCB76-BBC9-43D0-A36F-6D13B88D4524}" type="pres">
      <dgm:prSet presAssocID="{29B9F6BB-8BF2-4511-8ECD-5493D85D8166}" presName="hierChild3" presStyleCnt="0"/>
      <dgm:spPr/>
    </dgm:pt>
    <dgm:pt modelId="{0D5FC207-ECB1-4E2D-A24E-AE5C01354023}" type="pres">
      <dgm:prSet presAssocID="{516B920E-F50F-42CD-897C-A0FF0FDDB4E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1B62F87-2060-447E-8F2C-DA858DFF8AD1}" type="pres">
      <dgm:prSet presAssocID="{8EB28ADC-39AA-4D5D-AB2E-AE9F923E8AE3}" presName="hierRoot3" presStyleCnt="0"/>
      <dgm:spPr/>
    </dgm:pt>
    <dgm:pt modelId="{DFEA1824-280A-449A-9C9F-21F3AFDDC0C6}" type="pres">
      <dgm:prSet presAssocID="{8EB28ADC-39AA-4D5D-AB2E-AE9F923E8AE3}" presName="composite3" presStyleCnt="0"/>
      <dgm:spPr/>
    </dgm:pt>
    <dgm:pt modelId="{9F5A8C9E-CD0A-417A-95E9-7D802402E10C}" type="pres">
      <dgm:prSet presAssocID="{8EB28ADC-39AA-4D5D-AB2E-AE9F923E8AE3}" presName="background3" presStyleLbl="node3" presStyleIdx="0" presStyleCnt="4"/>
      <dgm:spPr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6C4AAB84-D367-4FE1-A062-3484F607A51A}" type="pres">
      <dgm:prSet presAssocID="{8EB28ADC-39AA-4D5D-AB2E-AE9F923E8AE3}" presName="text3" presStyleLbl="fgAcc3" presStyleIdx="0" presStyleCnt="4" custScaleX="68034" custScaleY="81024" custLinFactNeighborX="-21381" custLinFactNeighborY="4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8D56-DC7A-42E3-AB3A-6B26D773B068}" type="pres">
      <dgm:prSet presAssocID="{8EB28ADC-39AA-4D5D-AB2E-AE9F923E8AE3}" presName="hierChild4" presStyleCnt="0"/>
      <dgm:spPr/>
    </dgm:pt>
    <dgm:pt modelId="{96EFF2BE-4CAD-4E92-9516-4BD182DD9ADD}" type="pres">
      <dgm:prSet presAssocID="{F2200CB9-6E5E-44EC-94F0-A41E1EDE6DE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791F930-CDB8-4F06-A392-8AFB199FB231}" type="pres">
      <dgm:prSet presAssocID="{4A6613F8-DC3A-4CC2-80C5-AB23CEBAA785}" presName="hierRoot3" presStyleCnt="0"/>
      <dgm:spPr/>
    </dgm:pt>
    <dgm:pt modelId="{8F9F996F-1D8D-4926-B9AE-3165F0B8B14E}" type="pres">
      <dgm:prSet presAssocID="{4A6613F8-DC3A-4CC2-80C5-AB23CEBAA785}" presName="composite3" presStyleCnt="0"/>
      <dgm:spPr/>
    </dgm:pt>
    <dgm:pt modelId="{235AAE27-FB81-4C20-87BF-3C3191A28BB8}" type="pres">
      <dgm:prSet presAssocID="{4A6613F8-DC3A-4CC2-80C5-AB23CEBAA785}" presName="background3" presStyleLbl="node3" presStyleIdx="1" presStyleCnt="4"/>
      <dgm:spPr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F2D5D49E-4026-448C-990D-DE1ACDDE90E8}" type="pres">
      <dgm:prSet presAssocID="{4A6613F8-DC3A-4CC2-80C5-AB23CEBAA785}" presName="text3" presStyleLbl="fgAcc3" presStyleIdx="1" presStyleCnt="4" custScaleX="80804" custScaleY="81530" custLinFactNeighborX="-11089" custLinFactNeighborY="37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11C17-9795-4AED-A913-0DDAD69C333B}" type="pres">
      <dgm:prSet presAssocID="{4A6613F8-DC3A-4CC2-80C5-AB23CEBAA785}" presName="hierChild4" presStyleCnt="0"/>
      <dgm:spPr/>
    </dgm:pt>
    <dgm:pt modelId="{1DA0942D-613D-48DF-A43D-39ED7C0CF3DC}" type="pres">
      <dgm:prSet presAssocID="{950353BF-CCA6-43D6-9527-11E9335B6E6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F5A2575-ACF9-4D78-93BC-51A4DAB55EAB}" type="pres">
      <dgm:prSet presAssocID="{B86658EF-D07C-4BC0-8267-02DB3A776D9F}" presName="hierRoot2" presStyleCnt="0"/>
      <dgm:spPr/>
    </dgm:pt>
    <dgm:pt modelId="{9FCB5CB8-A5AC-4CD7-BC1E-5042B560CD7B}" type="pres">
      <dgm:prSet presAssocID="{B86658EF-D07C-4BC0-8267-02DB3A776D9F}" presName="composite2" presStyleCnt="0"/>
      <dgm:spPr/>
    </dgm:pt>
    <dgm:pt modelId="{378EC922-4863-4CA5-8C70-A2B8E7C28919}" type="pres">
      <dgm:prSet presAssocID="{B86658EF-D07C-4BC0-8267-02DB3A776D9F}" presName="background2" presStyleLbl="node2" presStyleIdx="1" presStyleCnt="2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85858632-E9D3-4C95-B34A-AE17F0603407}" type="pres">
      <dgm:prSet presAssocID="{B86658EF-D07C-4BC0-8267-02DB3A776D9F}" presName="text2" presStyleLbl="fgAcc2" presStyleIdx="1" presStyleCnt="2" custScaleX="90709" custScaleY="65028" custLinFactNeighborX="9472" custLinFactNeighborY="11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524BD-03B4-4AB1-A285-6818B2E2750F}" type="pres">
      <dgm:prSet presAssocID="{B86658EF-D07C-4BC0-8267-02DB3A776D9F}" presName="hierChild3" presStyleCnt="0"/>
      <dgm:spPr/>
    </dgm:pt>
    <dgm:pt modelId="{C2EE6DB5-E259-41DE-97F5-DACFE29AE257}" type="pres">
      <dgm:prSet presAssocID="{49CAA6C3-3AFF-45A1-AB2C-06FD1272ABF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4F7E07E-D3A8-4DFA-8565-8DEE6AAAF023}" type="pres">
      <dgm:prSet presAssocID="{FCBC99F2-EA1B-49C9-99F1-CE14137C1ECC}" presName="hierRoot3" presStyleCnt="0"/>
      <dgm:spPr/>
    </dgm:pt>
    <dgm:pt modelId="{E69B056F-E380-4985-A692-0945742D69F2}" type="pres">
      <dgm:prSet presAssocID="{FCBC99F2-EA1B-49C9-99F1-CE14137C1ECC}" presName="composite3" presStyleCnt="0"/>
      <dgm:spPr/>
    </dgm:pt>
    <dgm:pt modelId="{8826FDDC-382A-449E-8FAD-98B11C647D78}" type="pres">
      <dgm:prSet presAssocID="{FCBC99F2-EA1B-49C9-99F1-CE14137C1ECC}" presName="background3" presStyleLbl="node3" presStyleIdx="2" presStyleCnt="4"/>
      <dgm:spPr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402DE047-6592-4FFB-A297-A4F3E13FA401}" type="pres">
      <dgm:prSet presAssocID="{FCBC99F2-EA1B-49C9-99F1-CE14137C1ECC}" presName="text3" presStyleLbl="fgAcc3" presStyleIdx="2" presStyleCnt="4" custScaleX="74065" custLinFactNeighborX="-10502" custLinFactNeighborY="5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1A66D-96CD-41B7-AC1D-F07F2F26795A}" type="pres">
      <dgm:prSet presAssocID="{FCBC99F2-EA1B-49C9-99F1-CE14137C1ECC}" presName="hierChild4" presStyleCnt="0"/>
      <dgm:spPr/>
    </dgm:pt>
    <dgm:pt modelId="{D97E956B-5AC4-425F-AF8D-8D1A6AE50962}" type="pres">
      <dgm:prSet presAssocID="{E9A53596-BB81-4EFA-AE60-2ED782011AF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9562215-567C-447E-9524-0E088BA15463}" type="pres">
      <dgm:prSet presAssocID="{06B5456C-515D-44E2-931A-C9B08EDB08E1}" presName="hierRoot3" presStyleCnt="0"/>
      <dgm:spPr/>
    </dgm:pt>
    <dgm:pt modelId="{670870FD-16ED-401E-9288-579EB0F334AE}" type="pres">
      <dgm:prSet presAssocID="{06B5456C-515D-44E2-931A-C9B08EDB08E1}" presName="composite3" presStyleCnt="0"/>
      <dgm:spPr/>
    </dgm:pt>
    <dgm:pt modelId="{7AFC364B-1273-4C47-A8B4-3F3F6EAB94D9}" type="pres">
      <dgm:prSet presAssocID="{06B5456C-515D-44E2-931A-C9B08EDB08E1}" presName="background3" presStyleLbl="node3" presStyleIdx="3" presStyleCnt="4"/>
      <dgm:spPr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BF63F658-CE09-4D26-9623-ADCCF12C30C2}" type="pres">
      <dgm:prSet presAssocID="{06B5456C-515D-44E2-931A-C9B08EDB08E1}" presName="text3" presStyleLbl="fgAcc3" presStyleIdx="3" presStyleCnt="4" custScaleX="78542" custScaleY="95056" custLinFactNeighborX="-356" custLinFactNeighborY="24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38BC4-4A88-499B-A826-D25BDFF0F75A}" type="pres">
      <dgm:prSet presAssocID="{06B5456C-515D-44E2-931A-C9B08EDB08E1}" presName="hierChild4" presStyleCnt="0"/>
      <dgm:spPr/>
    </dgm:pt>
  </dgm:ptLst>
  <dgm:cxnLst>
    <dgm:cxn modelId="{F6533ABC-7FA0-41F2-95C7-FB8FAE937CDA}" type="presOf" srcId="{8D33ADC1-CE5B-4300-8296-6E7A2CC8399A}" destId="{E1C0EB06-DDDE-4617-A5DB-CEFB8E127386}" srcOrd="0" destOrd="0" presId="urn:microsoft.com/office/officeart/2005/8/layout/hierarchy1"/>
    <dgm:cxn modelId="{AB3490E4-6140-4A65-9167-B67BCC0488DE}" type="presOf" srcId="{06B5456C-515D-44E2-931A-C9B08EDB08E1}" destId="{BF63F658-CE09-4D26-9623-ADCCF12C30C2}" srcOrd="0" destOrd="0" presId="urn:microsoft.com/office/officeart/2005/8/layout/hierarchy1"/>
    <dgm:cxn modelId="{829DCA9D-25A5-4539-BD07-CA7DECABA2FA}" srcId="{B86658EF-D07C-4BC0-8267-02DB3A776D9F}" destId="{06B5456C-515D-44E2-931A-C9B08EDB08E1}" srcOrd="1" destOrd="0" parTransId="{E9A53596-BB81-4EFA-AE60-2ED782011AFA}" sibTransId="{783C0FE2-5E2C-4571-8FF2-83E9AF1657C1}"/>
    <dgm:cxn modelId="{ACCEE3C1-34FD-4415-9405-46B2E1ED5580}" type="presOf" srcId="{8EB28ADC-39AA-4D5D-AB2E-AE9F923E8AE3}" destId="{6C4AAB84-D367-4FE1-A062-3484F607A51A}" srcOrd="0" destOrd="0" presId="urn:microsoft.com/office/officeart/2005/8/layout/hierarchy1"/>
    <dgm:cxn modelId="{80FAC048-98DD-418D-A22C-849A20FBC2C0}" srcId="{B86658EF-D07C-4BC0-8267-02DB3A776D9F}" destId="{FCBC99F2-EA1B-49C9-99F1-CE14137C1ECC}" srcOrd="0" destOrd="0" parTransId="{49CAA6C3-3AFF-45A1-AB2C-06FD1272ABF2}" sibTransId="{7078B716-684C-445E-B800-9D5FB9EC597F}"/>
    <dgm:cxn modelId="{392C825B-418E-4F5F-AE87-F62FB9F5F962}" srcId="{63954F84-DDAB-48FB-9B94-759FB4E6C842}" destId="{3A8BD6A8-13E1-4256-AA30-AE03351D4938}" srcOrd="0" destOrd="0" parTransId="{382EFE44-7011-4AE1-8E32-6096941339FE}" sibTransId="{A31EE1DE-180E-4601-8B98-43B865EE88D4}"/>
    <dgm:cxn modelId="{CA306F54-143B-4ADB-A47A-775844AE4F8F}" type="presOf" srcId="{950353BF-CCA6-43D6-9527-11E9335B6E6C}" destId="{1DA0942D-613D-48DF-A43D-39ED7C0CF3DC}" srcOrd="0" destOrd="0" presId="urn:microsoft.com/office/officeart/2005/8/layout/hierarchy1"/>
    <dgm:cxn modelId="{82EFB8C4-C217-4A08-8F17-4BC58CC93656}" srcId="{29B9F6BB-8BF2-4511-8ECD-5493D85D8166}" destId="{4A6613F8-DC3A-4CC2-80C5-AB23CEBAA785}" srcOrd="1" destOrd="0" parTransId="{F2200CB9-6E5E-44EC-94F0-A41E1EDE6DED}" sibTransId="{0A0B271B-9D38-4E4D-A99F-0ABF1A4178A3}"/>
    <dgm:cxn modelId="{1917E29E-FAC6-4EF2-B4DE-3382AE60125E}" type="presOf" srcId="{29B9F6BB-8BF2-4511-8ECD-5493D85D8166}" destId="{46D9B533-89B2-445D-A2B0-53797E56244E}" srcOrd="0" destOrd="0" presId="urn:microsoft.com/office/officeart/2005/8/layout/hierarchy1"/>
    <dgm:cxn modelId="{F1011E1F-F830-4B0B-A7F5-3BCDFCF7DB5A}" type="presOf" srcId="{516B920E-F50F-42CD-897C-A0FF0FDDB4E3}" destId="{0D5FC207-ECB1-4E2D-A24E-AE5C01354023}" srcOrd="0" destOrd="0" presId="urn:microsoft.com/office/officeart/2005/8/layout/hierarchy1"/>
    <dgm:cxn modelId="{7F4A8098-AEE5-4DD2-8829-63D48F4EE659}" type="presOf" srcId="{E9A53596-BB81-4EFA-AE60-2ED782011AFA}" destId="{D97E956B-5AC4-425F-AF8D-8D1A6AE50962}" srcOrd="0" destOrd="0" presId="urn:microsoft.com/office/officeart/2005/8/layout/hierarchy1"/>
    <dgm:cxn modelId="{2CB4DF43-F2E3-4ED0-9126-0F52ABFA2B6B}" type="presOf" srcId="{F2200CB9-6E5E-44EC-94F0-A41E1EDE6DED}" destId="{96EFF2BE-4CAD-4E92-9516-4BD182DD9ADD}" srcOrd="0" destOrd="0" presId="urn:microsoft.com/office/officeart/2005/8/layout/hierarchy1"/>
    <dgm:cxn modelId="{D59B894C-D216-41FF-A2F2-B7BD30A29B89}" type="presOf" srcId="{3A8BD6A8-13E1-4256-AA30-AE03351D4938}" destId="{8E3E4249-AA15-465F-86FD-5FE5A3187A34}" srcOrd="0" destOrd="0" presId="urn:microsoft.com/office/officeart/2005/8/layout/hierarchy1"/>
    <dgm:cxn modelId="{33E58EA0-FCBF-4EC4-8F48-2EF75F64BAFE}" type="presOf" srcId="{B86658EF-D07C-4BC0-8267-02DB3A776D9F}" destId="{85858632-E9D3-4C95-B34A-AE17F0603407}" srcOrd="0" destOrd="0" presId="urn:microsoft.com/office/officeart/2005/8/layout/hierarchy1"/>
    <dgm:cxn modelId="{B55617E9-468F-428C-AAC7-00A50769D37C}" type="presOf" srcId="{FCBC99F2-EA1B-49C9-99F1-CE14137C1ECC}" destId="{402DE047-6592-4FFB-A297-A4F3E13FA401}" srcOrd="0" destOrd="0" presId="urn:microsoft.com/office/officeart/2005/8/layout/hierarchy1"/>
    <dgm:cxn modelId="{1AD7BE1A-CE9A-4911-87F1-827110708234}" type="presOf" srcId="{4A6613F8-DC3A-4CC2-80C5-AB23CEBAA785}" destId="{F2D5D49E-4026-448C-990D-DE1ACDDE90E8}" srcOrd="0" destOrd="0" presId="urn:microsoft.com/office/officeart/2005/8/layout/hierarchy1"/>
    <dgm:cxn modelId="{1902819A-EE96-4A3C-901F-5E2BEB7077D8}" type="presOf" srcId="{49CAA6C3-3AFF-45A1-AB2C-06FD1272ABF2}" destId="{C2EE6DB5-E259-41DE-97F5-DACFE29AE257}" srcOrd="0" destOrd="0" presId="urn:microsoft.com/office/officeart/2005/8/layout/hierarchy1"/>
    <dgm:cxn modelId="{A29997FF-5C8F-4A1E-AD5C-AAA412E85D69}" srcId="{3A8BD6A8-13E1-4256-AA30-AE03351D4938}" destId="{29B9F6BB-8BF2-4511-8ECD-5493D85D8166}" srcOrd="0" destOrd="0" parTransId="{8D33ADC1-CE5B-4300-8296-6E7A2CC8399A}" sibTransId="{A87CBCAF-05B3-4EF5-9054-C74CF748A4F2}"/>
    <dgm:cxn modelId="{21B4EF26-FF41-476B-B441-E17C1B1646A1}" type="presOf" srcId="{63954F84-DDAB-48FB-9B94-759FB4E6C842}" destId="{AC1C25E2-FFEB-49D0-8663-A1EBA70A5364}" srcOrd="0" destOrd="0" presId="urn:microsoft.com/office/officeart/2005/8/layout/hierarchy1"/>
    <dgm:cxn modelId="{44C6D854-244F-4D19-885A-3EB05EA69040}" srcId="{29B9F6BB-8BF2-4511-8ECD-5493D85D8166}" destId="{8EB28ADC-39AA-4D5D-AB2E-AE9F923E8AE3}" srcOrd="0" destOrd="0" parTransId="{516B920E-F50F-42CD-897C-A0FF0FDDB4E3}" sibTransId="{D867E37C-99BF-45AD-8305-95CA4124E4CA}"/>
    <dgm:cxn modelId="{1E495659-E202-4159-9385-817AFD4F8F7B}" srcId="{3A8BD6A8-13E1-4256-AA30-AE03351D4938}" destId="{B86658EF-D07C-4BC0-8267-02DB3A776D9F}" srcOrd="1" destOrd="0" parTransId="{950353BF-CCA6-43D6-9527-11E9335B6E6C}" sibTransId="{25CC8B52-DDFE-4573-BCCA-74E850BE724E}"/>
    <dgm:cxn modelId="{66F2E513-8C5F-4753-83FF-362992C2906A}" type="presParOf" srcId="{AC1C25E2-FFEB-49D0-8663-A1EBA70A5364}" destId="{7C213E08-D399-42DB-B27E-A11E60B52535}" srcOrd="0" destOrd="0" presId="urn:microsoft.com/office/officeart/2005/8/layout/hierarchy1"/>
    <dgm:cxn modelId="{7AC209AD-8054-470E-8778-1CB38C2944C3}" type="presParOf" srcId="{7C213E08-D399-42DB-B27E-A11E60B52535}" destId="{530A2FA7-B097-4201-A335-F09B0317F2C7}" srcOrd="0" destOrd="0" presId="urn:microsoft.com/office/officeart/2005/8/layout/hierarchy1"/>
    <dgm:cxn modelId="{ECE52D58-F95C-4698-AAB7-4AC84FD76B6E}" type="presParOf" srcId="{530A2FA7-B097-4201-A335-F09B0317F2C7}" destId="{AEFC7901-0962-437E-A7B2-CF0E03E7833E}" srcOrd="0" destOrd="0" presId="urn:microsoft.com/office/officeart/2005/8/layout/hierarchy1"/>
    <dgm:cxn modelId="{587705EC-026D-4BAC-8A49-98CEDB0EBAA3}" type="presParOf" srcId="{530A2FA7-B097-4201-A335-F09B0317F2C7}" destId="{8E3E4249-AA15-465F-86FD-5FE5A3187A34}" srcOrd="1" destOrd="0" presId="urn:microsoft.com/office/officeart/2005/8/layout/hierarchy1"/>
    <dgm:cxn modelId="{AB4C36C1-1199-4DFE-9555-61708B71337E}" type="presParOf" srcId="{7C213E08-D399-42DB-B27E-A11E60B52535}" destId="{A234FDEC-7B2C-42D5-9EDF-8868937DA105}" srcOrd="1" destOrd="0" presId="urn:microsoft.com/office/officeart/2005/8/layout/hierarchy1"/>
    <dgm:cxn modelId="{45A2088B-C48A-4DCB-9962-B3E4F266023B}" type="presParOf" srcId="{A234FDEC-7B2C-42D5-9EDF-8868937DA105}" destId="{E1C0EB06-DDDE-4617-A5DB-CEFB8E127386}" srcOrd="0" destOrd="0" presId="urn:microsoft.com/office/officeart/2005/8/layout/hierarchy1"/>
    <dgm:cxn modelId="{643838EA-6ECD-4486-831B-0284EAA57B91}" type="presParOf" srcId="{A234FDEC-7B2C-42D5-9EDF-8868937DA105}" destId="{FD0CDA1D-DEDE-4F2E-9C89-5D048FDD1B7E}" srcOrd="1" destOrd="0" presId="urn:microsoft.com/office/officeart/2005/8/layout/hierarchy1"/>
    <dgm:cxn modelId="{FC863783-582E-4F62-99E5-BCDE620A45F4}" type="presParOf" srcId="{FD0CDA1D-DEDE-4F2E-9C89-5D048FDD1B7E}" destId="{F91E30C6-6D1A-4E07-9122-BFA583F7D4CE}" srcOrd="0" destOrd="0" presId="urn:microsoft.com/office/officeart/2005/8/layout/hierarchy1"/>
    <dgm:cxn modelId="{105100A7-DE39-4E28-8E16-B48ED39225B6}" type="presParOf" srcId="{F91E30C6-6D1A-4E07-9122-BFA583F7D4CE}" destId="{AF1368F0-1661-4F4F-B185-AF5E393C2F14}" srcOrd="0" destOrd="0" presId="urn:microsoft.com/office/officeart/2005/8/layout/hierarchy1"/>
    <dgm:cxn modelId="{F6D25B4E-5163-4775-8973-12C2834A2714}" type="presParOf" srcId="{F91E30C6-6D1A-4E07-9122-BFA583F7D4CE}" destId="{46D9B533-89B2-445D-A2B0-53797E56244E}" srcOrd="1" destOrd="0" presId="urn:microsoft.com/office/officeart/2005/8/layout/hierarchy1"/>
    <dgm:cxn modelId="{C640EFD9-D31C-4371-985B-2BC54703F37F}" type="presParOf" srcId="{FD0CDA1D-DEDE-4F2E-9C89-5D048FDD1B7E}" destId="{C4CFCB76-BBC9-43D0-A36F-6D13B88D4524}" srcOrd="1" destOrd="0" presId="urn:microsoft.com/office/officeart/2005/8/layout/hierarchy1"/>
    <dgm:cxn modelId="{77D178EA-7DB6-47B8-8CA1-118C5FFA72D4}" type="presParOf" srcId="{C4CFCB76-BBC9-43D0-A36F-6D13B88D4524}" destId="{0D5FC207-ECB1-4E2D-A24E-AE5C01354023}" srcOrd="0" destOrd="0" presId="urn:microsoft.com/office/officeart/2005/8/layout/hierarchy1"/>
    <dgm:cxn modelId="{F4D4CE48-269C-4B10-886D-0DCD52A4B3F8}" type="presParOf" srcId="{C4CFCB76-BBC9-43D0-A36F-6D13B88D4524}" destId="{21B62F87-2060-447E-8F2C-DA858DFF8AD1}" srcOrd="1" destOrd="0" presId="urn:microsoft.com/office/officeart/2005/8/layout/hierarchy1"/>
    <dgm:cxn modelId="{0CBCE495-9B94-49C1-9EAE-F5BD2F5D8457}" type="presParOf" srcId="{21B62F87-2060-447E-8F2C-DA858DFF8AD1}" destId="{DFEA1824-280A-449A-9C9F-21F3AFDDC0C6}" srcOrd="0" destOrd="0" presId="urn:microsoft.com/office/officeart/2005/8/layout/hierarchy1"/>
    <dgm:cxn modelId="{2D604CC5-2ECB-4F69-87A7-B6542864BF4C}" type="presParOf" srcId="{DFEA1824-280A-449A-9C9F-21F3AFDDC0C6}" destId="{9F5A8C9E-CD0A-417A-95E9-7D802402E10C}" srcOrd="0" destOrd="0" presId="urn:microsoft.com/office/officeart/2005/8/layout/hierarchy1"/>
    <dgm:cxn modelId="{22312AE2-E1F2-4C77-95E6-FB761E12F356}" type="presParOf" srcId="{DFEA1824-280A-449A-9C9F-21F3AFDDC0C6}" destId="{6C4AAB84-D367-4FE1-A062-3484F607A51A}" srcOrd="1" destOrd="0" presId="urn:microsoft.com/office/officeart/2005/8/layout/hierarchy1"/>
    <dgm:cxn modelId="{6AAD1129-6391-4FDE-8F87-8C17DF24AE6A}" type="presParOf" srcId="{21B62F87-2060-447E-8F2C-DA858DFF8AD1}" destId="{E0128D56-DC7A-42E3-AB3A-6B26D773B068}" srcOrd="1" destOrd="0" presId="urn:microsoft.com/office/officeart/2005/8/layout/hierarchy1"/>
    <dgm:cxn modelId="{32C020DC-5947-44AD-865C-98D7E97E81C8}" type="presParOf" srcId="{C4CFCB76-BBC9-43D0-A36F-6D13B88D4524}" destId="{96EFF2BE-4CAD-4E92-9516-4BD182DD9ADD}" srcOrd="2" destOrd="0" presId="urn:microsoft.com/office/officeart/2005/8/layout/hierarchy1"/>
    <dgm:cxn modelId="{350F2495-89AA-4261-B255-D6F5EC2CDC7C}" type="presParOf" srcId="{C4CFCB76-BBC9-43D0-A36F-6D13B88D4524}" destId="{C791F930-CDB8-4F06-A392-8AFB199FB231}" srcOrd="3" destOrd="0" presId="urn:microsoft.com/office/officeart/2005/8/layout/hierarchy1"/>
    <dgm:cxn modelId="{FECA62D8-0522-45F2-9A7F-1B86792600C7}" type="presParOf" srcId="{C791F930-CDB8-4F06-A392-8AFB199FB231}" destId="{8F9F996F-1D8D-4926-B9AE-3165F0B8B14E}" srcOrd="0" destOrd="0" presId="urn:microsoft.com/office/officeart/2005/8/layout/hierarchy1"/>
    <dgm:cxn modelId="{84D6F653-C0F3-40A9-B6B3-B5727BC6EB24}" type="presParOf" srcId="{8F9F996F-1D8D-4926-B9AE-3165F0B8B14E}" destId="{235AAE27-FB81-4C20-87BF-3C3191A28BB8}" srcOrd="0" destOrd="0" presId="urn:microsoft.com/office/officeart/2005/8/layout/hierarchy1"/>
    <dgm:cxn modelId="{4D739936-9D71-4A4C-8788-3B724FB4EE84}" type="presParOf" srcId="{8F9F996F-1D8D-4926-B9AE-3165F0B8B14E}" destId="{F2D5D49E-4026-448C-990D-DE1ACDDE90E8}" srcOrd="1" destOrd="0" presId="urn:microsoft.com/office/officeart/2005/8/layout/hierarchy1"/>
    <dgm:cxn modelId="{9B96CB48-1168-49D1-ACDE-97A38970D07C}" type="presParOf" srcId="{C791F930-CDB8-4F06-A392-8AFB199FB231}" destId="{1C111C17-9795-4AED-A913-0DDAD69C333B}" srcOrd="1" destOrd="0" presId="urn:microsoft.com/office/officeart/2005/8/layout/hierarchy1"/>
    <dgm:cxn modelId="{48057B09-6E2F-4B56-A0F9-B3881E8E4FD3}" type="presParOf" srcId="{A234FDEC-7B2C-42D5-9EDF-8868937DA105}" destId="{1DA0942D-613D-48DF-A43D-39ED7C0CF3DC}" srcOrd="2" destOrd="0" presId="urn:microsoft.com/office/officeart/2005/8/layout/hierarchy1"/>
    <dgm:cxn modelId="{307BE835-3907-4DDD-8479-590A4AB34B6A}" type="presParOf" srcId="{A234FDEC-7B2C-42D5-9EDF-8868937DA105}" destId="{5F5A2575-ACF9-4D78-93BC-51A4DAB55EAB}" srcOrd="3" destOrd="0" presId="urn:microsoft.com/office/officeart/2005/8/layout/hierarchy1"/>
    <dgm:cxn modelId="{8FD97586-FC9E-4F84-8974-B71B33620DBC}" type="presParOf" srcId="{5F5A2575-ACF9-4D78-93BC-51A4DAB55EAB}" destId="{9FCB5CB8-A5AC-4CD7-BC1E-5042B560CD7B}" srcOrd="0" destOrd="0" presId="urn:microsoft.com/office/officeart/2005/8/layout/hierarchy1"/>
    <dgm:cxn modelId="{2F8445E1-9315-4785-AF9A-22B57BA13361}" type="presParOf" srcId="{9FCB5CB8-A5AC-4CD7-BC1E-5042B560CD7B}" destId="{378EC922-4863-4CA5-8C70-A2B8E7C28919}" srcOrd="0" destOrd="0" presId="urn:microsoft.com/office/officeart/2005/8/layout/hierarchy1"/>
    <dgm:cxn modelId="{DF6CA11F-1F69-4E21-8875-5778E67FCDB5}" type="presParOf" srcId="{9FCB5CB8-A5AC-4CD7-BC1E-5042B560CD7B}" destId="{85858632-E9D3-4C95-B34A-AE17F0603407}" srcOrd="1" destOrd="0" presId="urn:microsoft.com/office/officeart/2005/8/layout/hierarchy1"/>
    <dgm:cxn modelId="{F33774D2-0CBE-4362-BAD5-0E05614CD409}" type="presParOf" srcId="{5F5A2575-ACF9-4D78-93BC-51A4DAB55EAB}" destId="{447524BD-03B4-4AB1-A285-6818B2E2750F}" srcOrd="1" destOrd="0" presId="urn:microsoft.com/office/officeart/2005/8/layout/hierarchy1"/>
    <dgm:cxn modelId="{6AC31774-BB84-4B89-9375-AA036042FCB4}" type="presParOf" srcId="{447524BD-03B4-4AB1-A285-6818B2E2750F}" destId="{C2EE6DB5-E259-41DE-97F5-DACFE29AE257}" srcOrd="0" destOrd="0" presId="urn:microsoft.com/office/officeart/2005/8/layout/hierarchy1"/>
    <dgm:cxn modelId="{61E4E64C-3964-4046-A3AA-0755DA944B47}" type="presParOf" srcId="{447524BD-03B4-4AB1-A285-6818B2E2750F}" destId="{04F7E07E-D3A8-4DFA-8565-8DEE6AAAF023}" srcOrd="1" destOrd="0" presId="urn:microsoft.com/office/officeart/2005/8/layout/hierarchy1"/>
    <dgm:cxn modelId="{26E89F87-2843-431F-B959-FCF932FB590F}" type="presParOf" srcId="{04F7E07E-D3A8-4DFA-8565-8DEE6AAAF023}" destId="{E69B056F-E380-4985-A692-0945742D69F2}" srcOrd="0" destOrd="0" presId="urn:microsoft.com/office/officeart/2005/8/layout/hierarchy1"/>
    <dgm:cxn modelId="{918F96F5-BA51-48F7-A661-7A0C63350776}" type="presParOf" srcId="{E69B056F-E380-4985-A692-0945742D69F2}" destId="{8826FDDC-382A-449E-8FAD-98B11C647D78}" srcOrd="0" destOrd="0" presId="urn:microsoft.com/office/officeart/2005/8/layout/hierarchy1"/>
    <dgm:cxn modelId="{AFF1B3FC-18E2-4870-A7BE-F105A6E6880F}" type="presParOf" srcId="{E69B056F-E380-4985-A692-0945742D69F2}" destId="{402DE047-6592-4FFB-A297-A4F3E13FA401}" srcOrd="1" destOrd="0" presId="urn:microsoft.com/office/officeart/2005/8/layout/hierarchy1"/>
    <dgm:cxn modelId="{10990442-DDB4-4D7B-A5A0-5CE76FE618F0}" type="presParOf" srcId="{04F7E07E-D3A8-4DFA-8565-8DEE6AAAF023}" destId="{4261A66D-96CD-41B7-AC1D-F07F2F26795A}" srcOrd="1" destOrd="0" presId="urn:microsoft.com/office/officeart/2005/8/layout/hierarchy1"/>
    <dgm:cxn modelId="{4D3725F8-F0F0-43E3-9BA9-E0B85D14DA2E}" type="presParOf" srcId="{447524BD-03B4-4AB1-A285-6818B2E2750F}" destId="{D97E956B-5AC4-425F-AF8D-8D1A6AE50962}" srcOrd="2" destOrd="0" presId="urn:microsoft.com/office/officeart/2005/8/layout/hierarchy1"/>
    <dgm:cxn modelId="{BBFDBA7F-B017-4AEA-9781-1DC3434FB7D4}" type="presParOf" srcId="{447524BD-03B4-4AB1-A285-6818B2E2750F}" destId="{B9562215-567C-447E-9524-0E088BA15463}" srcOrd="3" destOrd="0" presId="urn:microsoft.com/office/officeart/2005/8/layout/hierarchy1"/>
    <dgm:cxn modelId="{6268762F-D6D7-4DD2-87C6-39449419A933}" type="presParOf" srcId="{B9562215-567C-447E-9524-0E088BA15463}" destId="{670870FD-16ED-401E-9288-579EB0F334AE}" srcOrd="0" destOrd="0" presId="urn:microsoft.com/office/officeart/2005/8/layout/hierarchy1"/>
    <dgm:cxn modelId="{EE722740-6BEA-43B1-855C-175F27534FFA}" type="presParOf" srcId="{670870FD-16ED-401E-9288-579EB0F334AE}" destId="{7AFC364B-1273-4C47-A8B4-3F3F6EAB94D9}" srcOrd="0" destOrd="0" presId="urn:microsoft.com/office/officeart/2005/8/layout/hierarchy1"/>
    <dgm:cxn modelId="{D05FF456-BF3A-437E-BAB9-FB35ABC01B69}" type="presParOf" srcId="{670870FD-16ED-401E-9288-579EB0F334AE}" destId="{BF63F658-CE09-4D26-9623-ADCCF12C30C2}" srcOrd="1" destOrd="0" presId="urn:microsoft.com/office/officeart/2005/8/layout/hierarchy1"/>
    <dgm:cxn modelId="{747DF314-F532-4B6F-BD1F-CCAEA5A3CD2F}" type="presParOf" srcId="{B9562215-567C-447E-9524-0E088BA15463}" destId="{D1938BC4-4A88-499B-A826-D25BDFF0F75A}" srcOrd="1" destOrd="0" presId="urn:microsoft.com/office/officeart/2005/8/layout/hierarchy1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54F84-DDAB-48FB-9B94-759FB4E6C84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A8BD6A8-13E1-4256-AA30-AE03351D493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ОНЛАЙН ТРАНСЛЯЦИЯ ПРЕЗЕНТАЦИИ ПРОЕКТОВ</a:t>
          </a:r>
          <a:endParaRPr lang="ru-RU" sz="2400" b="1" dirty="0"/>
        </a:p>
      </dgm:t>
    </dgm:pt>
    <dgm:pt modelId="{382EFE44-7011-4AE1-8E32-6096941339FE}" type="parTrans" cxnId="{392C825B-418E-4F5F-AE87-F62FB9F5F962}">
      <dgm:prSet/>
      <dgm:spPr/>
      <dgm:t>
        <a:bodyPr/>
        <a:lstStyle/>
        <a:p>
          <a:endParaRPr lang="ru-RU"/>
        </a:p>
      </dgm:t>
    </dgm:pt>
    <dgm:pt modelId="{A31EE1DE-180E-4601-8B98-43B865EE88D4}" type="sibTrans" cxnId="{392C825B-418E-4F5F-AE87-F62FB9F5F962}">
      <dgm:prSet/>
      <dgm:spPr/>
      <dgm:t>
        <a:bodyPr/>
        <a:lstStyle/>
        <a:p>
          <a:endParaRPr lang="ru-RU"/>
        </a:p>
      </dgm:t>
    </dgm:pt>
    <dgm:pt modelId="{29B9F6BB-8BF2-4511-8ECD-5493D85D8166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+mn-lt"/>
              <a:ea typeface="Times New Roman" pitchFamily="18" charset="0"/>
              <a:cs typeface="Arial" pitchFamily="34" charset="0"/>
            </a:rPr>
            <a:t>Официальный сайт Конкурса «Команда Удмуртии» </a:t>
          </a:r>
          <a:r>
            <a:rPr lang="ru-RU" sz="1800" dirty="0" smtClean="0">
              <a:latin typeface="+mn-lt"/>
              <a:ea typeface="Times New Roman" pitchFamily="18" charset="0"/>
              <a:cs typeface="Arial" pitchFamily="34" charset="0"/>
              <a:hlinkClick xmlns:r="http://schemas.openxmlformats.org/officeDocument/2006/relationships" r:id="rId1"/>
            </a:rPr>
            <a:t>http://udmurtia.team/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gm:t>
    </dgm:pt>
    <dgm:pt modelId="{8D33ADC1-CE5B-4300-8296-6E7A2CC8399A}" type="parTrans" cxnId="{A29997FF-5C8F-4A1E-AD5C-AAA412E85D6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87CBCAF-05B3-4EF5-9054-C74CF748A4F2}" type="sibTrans" cxnId="{A29997FF-5C8F-4A1E-AD5C-AAA412E85D69}">
      <dgm:prSet/>
      <dgm:spPr/>
      <dgm:t>
        <a:bodyPr/>
        <a:lstStyle/>
        <a:p>
          <a:endParaRPr lang="ru-RU"/>
        </a:p>
      </dgm:t>
    </dgm:pt>
    <dgm:pt modelId="{B86658EF-D07C-4BC0-8267-02DB3A776D9F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Официальный сайт Главы Удмуртской Республики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и Правительства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Удмуртской Республики 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  <a:hlinkClick xmlns:r="http://schemas.openxmlformats.org/officeDocument/2006/relationships" r:id="rId2"/>
            </a:rPr>
            <a:t>http://www.udmurt.ru/</a:t>
          </a:r>
          <a:endParaRPr lang="ru-RU" sz="1400" b="1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gm:t>
    </dgm:pt>
    <dgm:pt modelId="{25CC8B52-DDFE-4573-BCCA-74E850BE724E}" type="sibTrans" cxnId="{1E495659-E202-4159-9385-817AFD4F8F7B}">
      <dgm:prSet/>
      <dgm:spPr/>
      <dgm:t>
        <a:bodyPr/>
        <a:lstStyle/>
        <a:p>
          <a:endParaRPr lang="ru-RU"/>
        </a:p>
      </dgm:t>
    </dgm:pt>
    <dgm:pt modelId="{950353BF-CCA6-43D6-9527-11E9335B6E6C}" type="parTrans" cxnId="{1E495659-E202-4159-9385-817AFD4F8F7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7D53CF3-E7FA-4054-A19C-4DCE2337284F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dirty="0" smtClean="0"/>
            <a:t>Официальный сайт</a:t>
          </a:r>
          <a:br>
            <a:rPr lang="ru-RU" sz="1600" dirty="0" smtClean="0"/>
          </a:br>
          <a:r>
            <a:rPr lang="ru-RU" sz="1600" dirty="0" smtClean="0"/>
            <a:t> ИА «Сусанин» </a:t>
          </a:r>
          <a:r>
            <a:rPr lang="ru-RU" sz="1400" dirty="0" smtClean="0">
              <a:hlinkClick xmlns:r="http://schemas.openxmlformats.org/officeDocument/2006/relationships" r:id="rId3"/>
            </a:rPr>
            <a:t>https://susanin.news/</a:t>
          </a:r>
          <a:endParaRPr lang="ru-RU" sz="1400" dirty="0"/>
        </a:p>
      </dgm:t>
    </dgm:pt>
    <dgm:pt modelId="{E429E3A9-E735-4154-A99A-F9B3613C88E3}" type="parTrans" cxnId="{C2E05EDB-E877-40B4-8FFF-EF08E8594799}">
      <dgm:prSet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5B40CEB-1D76-4479-AE73-9C461D864B8E}" type="sibTrans" cxnId="{C2E05EDB-E877-40B4-8FFF-EF08E8594799}">
      <dgm:prSet/>
      <dgm:spPr/>
      <dgm:t>
        <a:bodyPr/>
        <a:lstStyle/>
        <a:p>
          <a:endParaRPr lang="ru-RU"/>
        </a:p>
      </dgm:t>
    </dgm:pt>
    <dgm:pt modelId="{AC1C25E2-FFEB-49D0-8663-A1EBA70A5364}" type="pres">
      <dgm:prSet presAssocID="{63954F84-DDAB-48FB-9B94-759FB4E6C8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13E08-D399-42DB-B27E-A11E60B52535}" type="pres">
      <dgm:prSet presAssocID="{3A8BD6A8-13E1-4256-AA30-AE03351D4938}" presName="hierRoot1" presStyleCnt="0"/>
      <dgm:spPr/>
    </dgm:pt>
    <dgm:pt modelId="{530A2FA7-B097-4201-A335-F09B0317F2C7}" type="pres">
      <dgm:prSet presAssocID="{3A8BD6A8-13E1-4256-AA30-AE03351D4938}" presName="composite" presStyleCnt="0"/>
      <dgm:spPr/>
    </dgm:pt>
    <dgm:pt modelId="{AEFC7901-0962-437E-A7B2-CF0E03E7833E}" type="pres">
      <dgm:prSet presAssocID="{3A8BD6A8-13E1-4256-AA30-AE03351D4938}" presName="background" presStyleLbl="node0" presStyleIdx="0" presStyleCn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8E3E4249-AA15-465F-86FD-5FE5A3187A34}" type="pres">
      <dgm:prSet presAssocID="{3A8BD6A8-13E1-4256-AA30-AE03351D4938}" presName="text" presStyleLbl="fgAcc0" presStyleIdx="0" presStyleCnt="1" custScaleX="299975" custScaleY="96474" custLinFactNeighborX="-16059" custLinFactNeighborY="-78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4FDEC-7B2C-42D5-9EDF-8868937DA105}" type="pres">
      <dgm:prSet presAssocID="{3A8BD6A8-13E1-4256-AA30-AE03351D4938}" presName="hierChild2" presStyleCnt="0"/>
      <dgm:spPr/>
    </dgm:pt>
    <dgm:pt modelId="{E1C0EB06-DDDE-4617-A5DB-CEFB8E127386}" type="pres">
      <dgm:prSet presAssocID="{8D33ADC1-CE5B-4300-8296-6E7A2CC8399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D0CDA1D-DEDE-4F2E-9C89-5D048FDD1B7E}" type="pres">
      <dgm:prSet presAssocID="{29B9F6BB-8BF2-4511-8ECD-5493D85D8166}" presName="hierRoot2" presStyleCnt="0"/>
      <dgm:spPr/>
    </dgm:pt>
    <dgm:pt modelId="{F91E30C6-6D1A-4E07-9122-BFA583F7D4CE}" type="pres">
      <dgm:prSet presAssocID="{29B9F6BB-8BF2-4511-8ECD-5493D85D8166}" presName="composite2" presStyleCnt="0"/>
      <dgm:spPr/>
    </dgm:pt>
    <dgm:pt modelId="{AF1368F0-1661-4F4F-B185-AF5E393C2F14}" type="pres">
      <dgm:prSet presAssocID="{29B9F6BB-8BF2-4511-8ECD-5493D85D8166}" presName="background2" presStyleLbl="node2" presStyleIdx="0" presStyleCnt="3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46D9B533-89B2-445D-A2B0-53797E56244E}" type="pres">
      <dgm:prSet presAssocID="{29B9F6BB-8BF2-4511-8ECD-5493D85D8166}" presName="text2" presStyleLbl="fgAcc2" presStyleIdx="0" presStyleCnt="3" custScaleX="215691" custScaleY="132250" custLinFactNeighborX="5771" custLinFactNeighborY="-6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FCB76-BBC9-43D0-A36F-6D13B88D4524}" type="pres">
      <dgm:prSet presAssocID="{29B9F6BB-8BF2-4511-8ECD-5493D85D8166}" presName="hierChild3" presStyleCnt="0"/>
      <dgm:spPr/>
    </dgm:pt>
    <dgm:pt modelId="{93873DEF-02A1-4AB5-80A5-6EFE79AD1F94}" type="pres">
      <dgm:prSet presAssocID="{E429E3A9-E735-4154-A99A-F9B3613C88E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204DBC9-4568-4002-974E-C4F8E6CA7A7E}" type="pres">
      <dgm:prSet presAssocID="{27D53CF3-E7FA-4054-A19C-4DCE2337284F}" presName="hierRoot2" presStyleCnt="0"/>
      <dgm:spPr/>
    </dgm:pt>
    <dgm:pt modelId="{21C0CA89-2EB7-496D-96EC-56BC4232E7DA}" type="pres">
      <dgm:prSet presAssocID="{27D53CF3-E7FA-4054-A19C-4DCE2337284F}" presName="composite2" presStyleCnt="0"/>
      <dgm:spPr/>
    </dgm:pt>
    <dgm:pt modelId="{DBCB1612-BD28-4049-8864-711922975D1C}" type="pres">
      <dgm:prSet presAssocID="{27D53CF3-E7FA-4054-A19C-4DCE2337284F}" presName="background2" presStyleLbl="node2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5D7977-882E-4947-8E83-D4C842CB4284}" type="pres">
      <dgm:prSet presAssocID="{27D53CF3-E7FA-4054-A19C-4DCE2337284F}" presName="text2" presStyleLbl="fgAcc2" presStyleIdx="1" presStyleCnt="3" custScaleX="175910" custScaleY="162808" custLinFactY="79356" custLinFactNeighborX="-1985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9E258-A7CD-4C5A-8EAC-E9DE43E82BCE}" type="pres">
      <dgm:prSet presAssocID="{27D53CF3-E7FA-4054-A19C-4DCE2337284F}" presName="hierChild3" presStyleCnt="0"/>
      <dgm:spPr/>
    </dgm:pt>
    <dgm:pt modelId="{1DA0942D-613D-48DF-A43D-39ED7C0CF3DC}" type="pres">
      <dgm:prSet presAssocID="{950353BF-CCA6-43D6-9527-11E9335B6E6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F5A2575-ACF9-4D78-93BC-51A4DAB55EAB}" type="pres">
      <dgm:prSet presAssocID="{B86658EF-D07C-4BC0-8267-02DB3A776D9F}" presName="hierRoot2" presStyleCnt="0"/>
      <dgm:spPr/>
    </dgm:pt>
    <dgm:pt modelId="{9FCB5CB8-A5AC-4CD7-BC1E-5042B560CD7B}" type="pres">
      <dgm:prSet presAssocID="{B86658EF-D07C-4BC0-8267-02DB3A776D9F}" presName="composite2" presStyleCnt="0"/>
      <dgm:spPr/>
    </dgm:pt>
    <dgm:pt modelId="{378EC922-4863-4CA5-8C70-A2B8E7C28919}" type="pres">
      <dgm:prSet presAssocID="{B86658EF-D07C-4BC0-8267-02DB3A776D9F}" presName="background2" presStyleLbl="node2" presStyleIdx="2" presStyleCnt="3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85858632-E9D3-4C95-B34A-AE17F0603407}" type="pres">
      <dgm:prSet presAssocID="{B86658EF-D07C-4BC0-8267-02DB3A776D9F}" presName="text2" presStyleLbl="fgAcc2" presStyleIdx="2" presStyleCnt="3" custScaleX="224839" custScaleY="183665" custLinFactNeighborX="-10578" custLinFactNeighborY="-46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524BD-03B4-4AB1-A285-6818B2E2750F}" type="pres">
      <dgm:prSet presAssocID="{B86658EF-D07C-4BC0-8267-02DB3A776D9F}" presName="hierChild3" presStyleCnt="0"/>
      <dgm:spPr/>
    </dgm:pt>
  </dgm:ptLst>
  <dgm:cxnLst>
    <dgm:cxn modelId="{A29997FF-5C8F-4A1E-AD5C-AAA412E85D69}" srcId="{3A8BD6A8-13E1-4256-AA30-AE03351D4938}" destId="{29B9F6BB-8BF2-4511-8ECD-5493D85D8166}" srcOrd="0" destOrd="0" parTransId="{8D33ADC1-CE5B-4300-8296-6E7A2CC8399A}" sibTransId="{A87CBCAF-05B3-4EF5-9054-C74CF748A4F2}"/>
    <dgm:cxn modelId="{DA686CB3-4890-4313-A349-A4096D0F0CB0}" type="presOf" srcId="{63954F84-DDAB-48FB-9B94-759FB4E6C842}" destId="{AC1C25E2-FFEB-49D0-8663-A1EBA70A5364}" srcOrd="0" destOrd="0" presId="urn:microsoft.com/office/officeart/2005/8/layout/hierarchy1"/>
    <dgm:cxn modelId="{1E495659-E202-4159-9385-817AFD4F8F7B}" srcId="{3A8BD6A8-13E1-4256-AA30-AE03351D4938}" destId="{B86658EF-D07C-4BC0-8267-02DB3A776D9F}" srcOrd="2" destOrd="0" parTransId="{950353BF-CCA6-43D6-9527-11E9335B6E6C}" sibTransId="{25CC8B52-DDFE-4573-BCCA-74E850BE724E}"/>
    <dgm:cxn modelId="{A242EA09-F694-4C11-BEC2-47D21716B975}" type="presOf" srcId="{3A8BD6A8-13E1-4256-AA30-AE03351D4938}" destId="{8E3E4249-AA15-465F-86FD-5FE5A3187A34}" srcOrd="0" destOrd="0" presId="urn:microsoft.com/office/officeart/2005/8/layout/hierarchy1"/>
    <dgm:cxn modelId="{C2CB4A57-B889-471B-8482-E7496D24E03B}" type="presOf" srcId="{950353BF-CCA6-43D6-9527-11E9335B6E6C}" destId="{1DA0942D-613D-48DF-A43D-39ED7C0CF3DC}" srcOrd="0" destOrd="0" presId="urn:microsoft.com/office/officeart/2005/8/layout/hierarchy1"/>
    <dgm:cxn modelId="{C2E05EDB-E877-40B4-8FFF-EF08E8594799}" srcId="{3A8BD6A8-13E1-4256-AA30-AE03351D4938}" destId="{27D53CF3-E7FA-4054-A19C-4DCE2337284F}" srcOrd="1" destOrd="0" parTransId="{E429E3A9-E735-4154-A99A-F9B3613C88E3}" sibTransId="{B5B40CEB-1D76-4479-AE73-9C461D864B8E}"/>
    <dgm:cxn modelId="{A99D49A1-B596-4F6D-9803-BBD03D1D3548}" type="presOf" srcId="{8D33ADC1-CE5B-4300-8296-6E7A2CC8399A}" destId="{E1C0EB06-DDDE-4617-A5DB-CEFB8E127386}" srcOrd="0" destOrd="0" presId="urn:microsoft.com/office/officeart/2005/8/layout/hierarchy1"/>
    <dgm:cxn modelId="{392C825B-418E-4F5F-AE87-F62FB9F5F962}" srcId="{63954F84-DDAB-48FB-9B94-759FB4E6C842}" destId="{3A8BD6A8-13E1-4256-AA30-AE03351D4938}" srcOrd="0" destOrd="0" parTransId="{382EFE44-7011-4AE1-8E32-6096941339FE}" sibTransId="{A31EE1DE-180E-4601-8B98-43B865EE88D4}"/>
    <dgm:cxn modelId="{5F507AC3-25E2-48DD-A166-6758B4BF84A3}" type="presOf" srcId="{E429E3A9-E735-4154-A99A-F9B3613C88E3}" destId="{93873DEF-02A1-4AB5-80A5-6EFE79AD1F94}" srcOrd="0" destOrd="0" presId="urn:microsoft.com/office/officeart/2005/8/layout/hierarchy1"/>
    <dgm:cxn modelId="{74162DEA-B713-44FA-B03B-C2C300C63534}" type="presOf" srcId="{29B9F6BB-8BF2-4511-8ECD-5493D85D8166}" destId="{46D9B533-89B2-445D-A2B0-53797E56244E}" srcOrd="0" destOrd="0" presId="urn:microsoft.com/office/officeart/2005/8/layout/hierarchy1"/>
    <dgm:cxn modelId="{50FBD50C-B216-4985-86F8-9D7E1980BE84}" type="presOf" srcId="{27D53CF3-E7FA-4054-A19C-4DCE2337284F}" destId="{215D7977-882E-4947-8E83-D4C842CB4284}" srcOrd="0" destOrd="0" presId="urn:microsoft.com/office/officeart/2005/8/layout/hierarchy1"/>
    <dgm:cxn modelId="{A8F52150-6FDF-4B4D-BC41-49FBA61103A5}" type="presOf" srcId="{B86658EF-D07C-4BC0-8267-02DB3A776D9F}" destId="{85858632-E9D3-4C95-B34A-AE17F0603407}" srcOrd="0" destOrd="0" presId="urn:microsoft.com/office/officeart/2005/8/layout/hierarchy1"/>
    <dgm:cxn modelId="{4487B97A-21B8-4026-8433-EF2EC5F7FF0A}" type="presParOf" srcId="{AC1C25E2-FFEB-49D0-8663-A1EBA70A5364}" destId="{7C213E08-D399-42DB-B27E-A11E60B52535}" srcOrd="0" destOrd="0" presId="urn:microsoft.com/office/officeart/2005/8/layout/hierarchy1"/>
    <dgm:cxn modelId="{F3723BE6-1400-488D-8288-9FDC9E189D4F}" type="presParOf" srcId="{7C213E08-D399-42DB-B27E-A11E60B52535}" destId="{530A2FA7-B097-4201-A335-F09B0317F2C7}" srcOrd="0" destOrd="0" presId="urn:microsoft.com/office/officeart/2005/8/layout/hierarchy1"/>
    <dgm:cxn modelId="{0FC0F31C-4F73-4D99-B249-F3332952353A}" type="presParOf" srcId="{530A2FA7-B097-4201-A335-F09B0317F2C7}" destId="{AEFC7901-0962-437E-A7B2-CF0E03E7833E}" srcOrd="0" destOrd="0" presId="urn:microsoft.com/office/officeart/2005/8/layout/hierarchy1"/>
    <dgm:cxn modelId="{DEF6E4E8-B1DF-4ECE-97D7-D797021B2B71}" type="presParOf" srcId="{530A2FA7-B097-4201-A335-F09B0317F2C7}" destId="{8E3E4249-AA15-465F-86FD-5FE5A3187A34}" srcOrd="1" destOrd="0" presId="urn:microsoft.com/office/officeart/2005/8/layout/hierarchy1"/>
    <dgm:cxn modelId="{523D2F11-340A-4AA7-9051-11B130DE8BE2}" type="presParOf" srcId="{7C213E08-D399-42DB-B27E-A11E60B52535}" destId="{A234FDEC-7B2C-42D5-9EDF-8868937DA105}" srcOrd="1" destOrd="0" presId="urn:microsoft.com/office/officeart/2005/8/layout/hierarchy1"/>
    <dgm:cxn modelId="{0BC41DA4-87C8-4F6D-AF70-86E2ED0E3903}" type="presParOf" srcId="{A234FDEC-7B2C-42D5-9EDF-8868937DA105}" destId="{E1C0EB06-DDDE-4617-A5DB-CEFB8E127386}" srcOrd="0" destOrd="0" presId="urn:microsoft.com/office/officeart/2005/8/layout/hierarchy1"/>
    <dgm:cxn modelId="{05F84CB3-34A0-436A-990D-C52EE26D859E}" type="presParOf" srcId="{A234FDEC-7B2C-42D5-9EDF-8868937DA105}" destId="{FD0CDA1D-DEDE-4F2E-9C89-5D048FDD1B7E}" srcOrd="1" destOrd="0" presId="urn:microsoft.com/office/officeart/2005/8/layout/hierarchy1"/>
    <dgm:cxn modelId="{0E705491-0452-466C-8002-1E7BA10830B4}" type="presParOf" srcId="{FD0CDA1D-DEDE-4F2E-9C89-5D048FDD1B7E}" destId="{F91E30C6-6D1A-4E07-9122-BFA583F7D4CE}" srcOrd="0" destOrd="0" presId="urn:microsoft.com/office/officeart/2005/8/layout/hierarchy1"/>
    <dgm:cxn modelId="{3304F9E7-C8D4-475F-B8C3-C7ED19E8DF13}" type="presParOf" srcId="{F91E30C6-6D1A-4E07-9122-BFA583F7D4CE}" destId="{AF1368F0-1661-4F4F-B185-AF5E393C2F14}" srcOrd="0" destOrd="0" presId="urn:microsoft.com/office/officeart/2005/8/layout/hierarchy1"/>
    <dgm:cxn modelId="{BDA78B26-8A5E-4073-9950-CE7755FB4546}" type="presParOf" srcId="{F91E30C6-6D1A-4E07-9122-BFA583F7D4CE}" destId="{46D9B533-89B2-445D-A2B0-53797E56244E}" srcOrd="1" destOrd="0" presId="urn:microsoft.com/office/officeart/2005/8/layout/hierarchy1"/>
    <dgm:cxn modelId="{6227A46B-8E3D-4774-9E5A-7A44A41933B6}" type="presParOf" srcId="{FD0CDA1D-DEDE-4F2E-9C89-5D048FDD1B7E}" destId="{C4CFCB76-BBC9-43D0-A36F-6D13B88D4524}" srcOrd="1" destOrd="0" presId="urn:microsoft.com/office/officeart/2005/8/layout/hierarchy1"/>
    <dgm:cxn modelId="{98EDF794-E786-4EE9-98BC-039ACC1A5095}" type="presParOf" srcId="{A234FDEC-7B2C-42D5-9EDF-8868937DA105}" destId="{93873DEF-02A1-4AB5-80A5-6EFE79AD1F94}" srcOrd="2" destOrd="0" presId="urn:microsoft.com/office/officeart/2005/8/layout/hierarchy1"/>
    <dgm:cxn modelId="{462EA1F4-A26A-4534-81A6-73EE17D55035}" type="presParOf" srcId="{A234FDEC-7B2C-42D5-9EDF-8868937DA105}" destId="{3204DBC9-4568-4002-974E-C4F8E6CA7A7E}" srcOrd="3" destOrd="0" presId="urn:microsoft.com/office/officeart/2005/8/layout/hierarchy1"/>
    <dgm:cxn modelId="{D2D0D49A-13B7-410F-94E6-5347A0125296}" type="presParOf" srcId="{3204DBC9-4568-4002-974E-C4F8E6CA7A7E}" destId="{21C0CA89-2EB7-496D-96EC-56BC4232E7DA}" srcOrd="0" destOrd="0" presId="urn:microsoft.com/office/officeart/2005/8/layout/hierarchy1"/>
    <dgm:cxn modelId="{EDCBA3C5-0563-412E-87C6-02E53A2980A9}" type="presParOf" srcId="{21C0CA89-2EB7-496D-96EC-56BC4232E7DA}" destId="{DBCB1612-BD28-4049-8864-711922975D1C}" srcOrd="0" destOrd="0" presId="urn:microsoft.com/office/officeart/2005/8/layout/hierarchy1"/>
    <dgm:cxn modelId="{0DFA8971-5AC9-4A8A-BB5D-BB2E6C3CDE87}" type="presParOf" srcId="{21C0CA89-2EB7-496D-96EC-56BC4232E7DA}" destId="{215D7977-882E-4947-8E83-D4C842CB4284}" srcOrd="1" destOrd="0" presId="urn:microsoft.com/office/officeart/2005/8/layout/hierarchy1"/>
    <dgm:cxn modelId="{3D323BC0-B271-451D-812D-B10555FCE6BB}" type="presParOf" srcId="{3204DBC9-4568-4002-974E-C4F8E6CA7A7E}" destId="{0D79E258-A7CD-4C5A-8EAC-E9DE43E82BCE}" srcOrd="1" destOrd="0" presId="urn:microsoft.com/office/officeart/2005/8/layout/hierarchy1"/>
    <dgm:cxn modelId="{25AE5BB0-CA83-413F-B651-26836F49F285}" type="presParOf" srcId="{A234FDEC-7B2C-42D5-9EDF-8868937DA105}" destId="{1DA0942D-613D-48DF-A43D-39ED7C0CF3DC}" srcOrd="4" destOrd="0" presId="urn:microsoft.com/office/officeart/2005/8/layout/hierarchy1"/>
    <dgm:cxn modelId="{03E79510-6DFB-4E93-A906-852D045DB82E}" type="presParOf" srcId="{A234FDEC-7B2C-42D5-9EDF-8868937DA105}" destId="{5F5A2575-ACF9-4D78-93BC-51A4DAB55EAB}" srcOrd="5" destOrd="0" presId="urn:microsoft.com/office/officeart/2005/8/layout/hierarchy1"/>
    <dgm:cxn modelId="{E3320D57-9E9F-4B4B-9B1F-D37C475E54DA}" type="presParOf" srcId="{5F5A2575-ACF9-4D78-93BC-51A4DAB55EAB}" destId="{9FCB5CB8-A5AC-4CD7-BC1E-5042B560CD7B}" srcOrd="0" destOrd="0" presId="urn:microsoft.com/office/officeart/2005/8/layout/hierarchy1"/>
    <dgm:cxn modelId="{7E690C09-ED28-431B-8249-7C570F1443A5}" type="presParOf" srcId="{9FCB5CB8-A5AC-4CD7-BC1E-5042B560CD7B}" destId="{378EC922-4863-4CA5-8C70-A2B8E7C28919}" srcOrd="0" destOrd="0" presId="urn:microsoft.com/office/officeart/2005/8/layout/hierarchy1"/>
    <dgm:cxn modelId="{9656B458-66AA-4461-8799-12EF4870166F}" type="presParOf" srcId="{9FCB5CB8-A5AC-4CD7-BC1E-5042B560CD7B}" destId="{85858632-E9D3-4C95-B34A-AE17F0603407}" srcOrd="1" destOrd="0" presId="urn:microsoft.com/office/officeart/2005/8/layout/hierarchy1"/>
    <dgm:cxn modelId="{95E33E55-5F21-4467-AEA6-BE24E52BC68D}" type="presParOf" srcId="{5F5A2575-ACF9-4D78-93BC-51A4DAB55EAB}" destId="{447524BD-03B4-4AB1-A285-6818B2E2750F}" srcOrd="1" destOrd="0" presId="urn:microsoft.com/office/officeart/2005/8/layout/hierarchy1"/>
  </dgm:cxnLst>
  <dgm:bg>
    <a:noFill/>
  </dgm:bg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56B1A-15E1-4CCF-A8EF-50E39A2D88EE}">
      <dsp:nvSpPr>
        <dsp:cNvPr id="0" name=""/>
        <dsp:cNvSpPr/>
      </dsp:nvSpPr>
      <dsp:spPr>
        <a:xfrm>
          <a:off x="0" y="0"/>
          <a:ext cx="5572163" cy="4929222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444297-F156-44A5-B238-0CD5EA1F9EEA}">
      <dsp:nvSpPr>
        <dsp:cNvPr id="0" name=""/>
        <dsp:cNvSpPr/>
      </dsp:nvSpPr>
      <dsp:spPr>
        <a:xfrm>
          <a:off x="285754" y="3929089"/>
          <a:ext cx="4365626" cy="971025"/>
        </a:xfrm>
        <a:prstGeom prst="roundRect">
          <a:avLst/>
        </a:prstGeom>
        <a:solidFill>
          <a:srgbClr val="FFCDCE">
            <a:alpha val="89804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этап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с 21 мая по 20 июня 2018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 заявок и заочный этап Конкурса</a:t>
          </a:r>
          <a:endParaRPr lang="ru-RU" sz="1600" b="1" kern="1200" dirty="0" smtClean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3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156" y="3976491"/>
        <a:ext cx="4270822" cy="876221"/>
      </dsp:txXfrm>
    </dsp:sp>
    <dsp:sp modelId="{A458FF0A-C131-4CBF-A057-F749FA948A04}">
      <dsp:nvSpPr>
        <dsp:cNvPr id="0" name=""/>
        <dsp:cNvSpPr/>
      </dsp:nvSpPr>
      <dsp:spPr>
        <a:xfrm>
          <a:off x="928697" y="2786082"/>
          <a:ext cx="4056030" cy="970207"/>
        </a:xfrm>
        <a:prstGeom prst="roundRect">
          <a:avLst/>
        </a:prstGeom>
        <a:solidFill>
          <a:srgbClr val="FFA7A9">
            <a:alpha val="89804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360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этап</a:t>
          </a:r>
        </a:p>
        <a:p>
          <a:pPr lvl="0" algn="ctr" defTabSz="360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29-30 июня 2018 года</a:t>
          </a:r>
        </a:p>
        <a:p>
          <a:pPr lvl="0" algn="ctr" defTabSz="360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Очный полуфинал Конкурса</a:t>
          </a:r>
        </a:p>
        <a:p>
          <a:pPr lvl="0" algn="ctr" defTabSz="360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976059" y="2833444"/>
        <a:ext cx="3961306" cy="875483"/>
      </dsp:txXfrm>
    </dsp:sp>
    <dsp:sp modelId="{4BEE5564-6E3A-4B15-8F55-53CECA8F8FC9}">
      <dsp:nvSpPr>
        <dsp:cNvPr id="0" name=""/>
        <dsp:cNvSpPr/>
      </dsp:nvSpPr>
      <dsp:spPr>
        <a:xfrm>
          <a:off x="1496250" y="1714512"/>
          <a:ext cx="3808401" cy="939646"/>
        </a:xfrm>
        <a:prstGeom prst="roundRect">
          <a:avLst/>
        </a:prstGeom>
        <a:solidFill>
          <a:srgbClr val="FF8181">
            <a:alpha val="89804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этап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с 1</a:t>
          </a:r>
          <a:r>
            <a:rPr lang="en-US" sz="13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 </a:t>
          </a:r>
          <a:r>
            <a:rPr lang="ru-RU" sz="13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июля по 30 августа 2018 года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финалистов в проектных командах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542120" y="1760382"/>
        <a:ext cx="3716661" cy="847906"/>
      </dsp:txXfrm>
    </dsp:sp>
    <dsp:sp modelId="{C2E8A037-8DD3-4F24-89C0-2C630EF77948}">
      <dsp:nvSpPr>
        <dsp:cNvPr id="0" name=""/>
        <dsp:cNvSpPr/>
      </dsp:nvSpPr>
      <dsp:spPr>
        <a:xfrm>
          <a:off x="2137345" y="571504"/>
          <a:ext cx="3434818" cy="1009668"/>
        </a:xfrm>
        <a:prstGeom prst="roundRect">
          <a:avLst/>
        </a:prstGeom>
        <a:solidFill>
          <a:srgbClr val="F24A16">
            <a:alpha val="89804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5-7 сентября 2018 года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Презентация проектов и определение победителей</a:t>
          </a:r>
          <a:endParaRPr lang="ru-RU" sz="16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86633" y="620792"/>
        <a:ext cx="3336242" cy="911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E956B-5AC4-425F-AF8D-8D1A6AE50962}">
      <dsp:nvSpPr>
        <dsp:cNvPr id="0" name=""/>
        <dsp:cNvSpPr/>
      </dsp:nvSpPr>
      <dsp:spPr>
        <a:xfrm>
          <a:off x="6280985" y="2977474"/>
          <a:ext cx="829325" cy="80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728"/>
              </a:lnTo>
              <a:lnTo>
                <a:pt x="829325" y="607728"/>
              </a:lnTo>
              <a:lnTo>
                <a:pt x="829325" y="808241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E6DB5-E259-41DE-97F5-DACFE29AE257}">
      <dsp:nvSpPr>
        <dsp:cNvPr id="0" name=""/>
        <dsp:cNvSpPr/>
      </dsp:nvSpPr>
      <dsp:spPr>
        <a:xfrm>
          <a:off x="4758156" y="2977474"/>
          <a:ext cx="1522829" cy="546398"/>
        </a:xfrm>
        <a:custGeom>
          <a:avLst/>
          <a:gdLst/>
          <a:ahLst/>
          <a:cxnLst/>
          <a:rect l="0" t="0" r="0" b="0"/>
          <a:pathLst>
            <a:path>
              <a:moveTo>
                <a:pt x="1522829" y="0"/>
              </a:moveTo>
              <a:lnTo>
                <a:pt x="1522829" y="345885"/>
              </a:lnTo>
              <a:lnTo>
                <a:pt x="0" y="345885"/>
              </a:lnTo>
              <a:lnTo>
                <a:pt x="0" y="546398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0942D-613D-48DF-A43D-39ED7C0CF3DC}">
      <dsp:nvSpPr>
        <dsp:cNvPr id="0" name=""/>
        <dsp:cNvSpPr/>
      </dsp:nvSpPr>
      <dsp:spPr>
        <a:xfrm>
          <a:off x="4517217" y="1416360"/>
          <a:ext cx="1763768" cy="66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835"/>
              </a:lnTo>
              <a:lnTo>
                <a:pt x="1763768" y="466835"/>
              </a:lnTo>
              <a:lnTo>
                <a:pt x="1763768" y="667348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FF2BE-4CAD-4E92-9516-4BD182DD9ADD}">
      <dsp:nvSpPr>
        <dsp:cNvPr id="0" name=""/>
        <dsp:cNvSpPr/>
      </dsp:nvSpPr>
      <dsp:spPr>
        <a:xfrm>
          <a:off x="2394592" y="2793561"/>
          <a:ext cx="193829" cy="104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557"/>
              </a:lnTo>
              <a:lnTo>
                <a:pt x="193829" y="840557"/>
              </a:lnTo>
              <a:lnTo>
                <a:pt x="193829" y="1041070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C207-ECB1-4E2D-A24E-AE5C01354023}">
      <dsp:nvSpPr>
        <dsp:cNvPr id="0" name=""/>
        <dsp:cNvSpPr/>
      </dsp:nvSpPr>
      <dsp:spPr>
        <a:xfrm>
          <a:off x="495788" y="2793561"/>
          <a:ext cx="1898803" cy="599383"/>
        </a:xfrm>
        <a:custGeom>
          <a:avLst/>
          <a:gdLst/>
          <a:ahLst/>
          <a:cxnLst/>
          <a:rect l="0" t="0" r="0" b="0"/>
          <a:pathLst>
            <a:path>
              <a:moveTo>
                <a:pt x="1898803" y="0"/>
              </a:moveTo>
              <a:lnTo>
                <a:pt x="1898803" y="398869"/>
              </a:lnTo>
              <a:lnTo>
                <a:pt x="0" y="398869"/>
              </a:lnTo>
              <a:lnTo>
                <a:pt x="0" y="599383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0EB06-DDDE-4617-A5DB-CEFB8E127386}">
      <dsp:nvSpPr>
        <dsp:cNvPr id="0" name=""/>
        <dsp:cNvSpPr/>
      </dsp:nvSpPr>
      <dsp:spPr>
        <a:xfrm>
          <a:off x="2394592" y="1416360"/>
          <a:ext cx="2122625" cy="610777"/>
        </a:xfrm>
        <a:custGeom>
          <a:avLst/>
          <a:gdLst/>
          <a:ahLst/>
          <a:cxnLst/>
          <a:rect l="0" t="0" r="0" b="0"/>
          <a:pathLst>
            <a:path>
              <a:moveTo>
                <a:pt x="2122625" y="0"/>
              </a:moveTo>
              <a:lnTo>
                <a:pt x="2122625" y="410264"/>
              </a:lnTo>
              <a:lnTo>
                <a:pt x="0" y="410264"/>
              </a:lnTo>
              <a:lnTo>
                <a:pt x="0" y="610777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C7901-0962-437E-A7B2-CF0E03E7833E}">
      <dsp:nvSpPr>
        <dsp:cNvPr id="0" name=""/>
        <dsp:cNvSpPr/>
      </dsp:nvSpPr>
      <dsp:spPr>
        <a:xfrm>
          <a:off x="2099418" y="578094"/>
          <a:ext cx="4835596" cy="8382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3E4249-AA15-465F-86FD-5FE5A3187A34}">
      <dsp:nvSpPr>
        <dsp:cNvPr id="0" name=""/>
        <dsp:cNvSpPr/>
      </dsp:nvSpPr>
      <dsp:spPr>
        <a:xfrm>
          <a:off x="2339914" y="806564"/>
          <a:ext cx="4835596" cy="8382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II </a:t>
          </a:r>
          <a:r>
            <a:rPr lang="ru-RU" sz="2400" b="1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этап: очный полуфинал Конкурса</a:t>
          </a:r>
          <a:endParaRPr lang="ru-RU" sz="2400" b="1" kern="1200" dirty="0"/>
        </a:p>
      </dsp:txBody>
      <dsp:txXfrm>
        <a:off x="2364466" y="831116"/>
        <a:ext cx="4786492" cy="789161"/>
      </dsp:txXfrm>
    </dsp:sp>
    <dsp:sp modelId="{AF1368F0-1661-4F4F-B185-AF5E393C2F14}">
      <dsp:nvSpPr>
        <dsp:cNvPr id="0" name=""/>
        <dsp:cNvSpPr/>
      </dsp:nvSpPr>
      <dsp:spPr>
        <a:xfrm>
          <a:off x="1439394" y="2027137"/>
          <a:ext cx="1910394" cy="7664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D9B533-89B2-445D-A2B0-53797E56244E}">
      <dsp:nvSpPr>
        <dsp:cNvPr id="0" name=""/>
        <dsp:cNvSpPr/>
      </dsp:nvSpPr>
      <dsp:spPr>
        <a:xfrm>
          <a:off x="1679890" y="2255607"/>
          <a:ext cx="1910394" cy="766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29 </a:t>
          </a:r>
          <a:r>
            <a:rPr lang="ru-RU" sz="1800" b="1" kern="1200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июня т.г.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Обучающие мероприятия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sp:txBody>
      <dsp:txXfrm>
        <a:off x="1702338" y="2278055"/>
        <a:ext cx="1865498" cy="721528"/>
      </dsp:txXfrm>
    </dsp:sp>
    <dsp:sp modelId="{9F5A8C9E-CD0A-417A-95E9-7D802402E10C}">
      <dsp:nvSpPr>
        <dsp:cNvPr id="0" name=""/>
        <dsp:cNvSpPr/>
      </dsp:nvSpPr>
      <dsp:spPr>
        <a:xfrm>
          <a:off x="-240495" y="3392944"/>
          <a:ext cx="1472568" cy="111361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4AAB84-D367-4FE1-A062-3484F607A51A}">
      <dsp:nvSpPr>
        <dsp:cNvPr id="0" name=""/>
        <dsp:cNvSpPr/>
      </dsp:nvSpPr>
      <dsp:spPr>
        <a:xfrm>
          <a:off x="0" y="3621415"/>
          <a:ext cx="1472568" cy="1113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  <a:cs typeface="Times New Roman" pitchFamily="18" charset="0"/>
            </a:rPr>
            <a:t>Электронная регистрация на сайте Конкурса </a:t>
          </a:r>
          <a:br>
            <a:rPr lang="ru-RU" sz="1400" b="1" kern="1200" dirty="0" smtClean="0">
              <a:latin typeface="+mn-lt"/>
              <a:cs typeface="Times New Roman" pitchFamily="18" charset="0"/>
            </a:rPr>
          </a:br>
          <a:r>
            <a:rPr lang="ru-RU" sz="1400" b="1" kern="1200" dirty="0" smtClean="0">
              <a:latin typeface="+mn-lt"/>
              <a:cs typeface="Times New Roman" pitchFamily="18" charset="0"/>
            </a:rPr>
            <a:t>(для всех желающих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17" y="3654032"/>
        <a:ext cx="1407334" cy="1048385"/>
      </dsp:txXfrm>
    </dsp:sp>
    <dsp:sp modelId="{235AAE27-FB81-4C20-87BF-3C3191A28BB8}">
      <dsp:nvSpPr>
        <dsp:cNvPr id="0" name=""/>
        <dsp:cNvSpPr/>
      </dsp:nvSpPr>
      <dsp:spPr>
        <a:xfrm>
          <a:off x="1713937" y="3834631"/>
          <a:ext cx="1748969" cy="11205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5D49E-4026-448C-990D-DE1ACDDE90E8}">
      <dsp:nvSpPr>
        <dsp:cNvPr id="0" name=""/>
        <dsp:cNvSpPr/>
      </dsp:nvSpPr>
      <dsp:spPr>
        <a:xfrm>
          <a:off x="1954432" y="4063102"/>
          <a:ext cx="1748969" cy="1120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Проведены мастер-классы по проектному управлению, лидерству, командной работе и навыкам эффективных коммуникаций</a:t>
          </a:r>
          <a:endParaRPr lang="ru-RU" sz="11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7252" y="4095922"/>
        <a:ext cx="1683329" cy="1054934"/>
      </dsp:txXfrm>
    </dsp:sp>
    <dsp:sp modelId="{378EC922-4863-4CA5-8C70-A2B8E7C28919}">
      <dsp:nvSpPr>
        <dsp:cNvPr id="0" name=""/>
        <dsp:cNvSpPr/>
      </dsp:nvSpPr>
      <dsp:spPr>
        <a:xfrm>
          <a:off x="5299306" y="2083708"/>
          <a:ext cx="1963359" cy="89376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58632-E9D3-4C95-B34A-AE17F0603407}">
      <dsp:nvSpPr>
        <dsp:cNvPr id="0" name=""/>
        <dsp:cNvSpPr/>
      </dsp:nvSpPr>
      <dsp:spPr>
        <a:xfrm>
          <a:off x="5539801" y="2312179"/>
          <a:ext cx="1963359" cy="89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94409"/>
              </a:solidFill>
              <a:latin typeface="+mn-lt"/>
              <a:cs typeface="Times New Roman" pitchFamily="18" charset="0"/>
            </a:rPr>
            <a:t>30 июня т.г.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itchFamily="18" charset="0"/>
            </a:rPr>
            <a:t>Оценочная сессия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sp:txBody>
      <dsp:txXfrm>
        <a:off x="5565978" y="2338356"/>
        <a:ext cx="1911005" cy="841411"/>
      </dsp:txXfrm>
    </dsp:sp>
    <dsp:sp modelId="{8826FDDC-382A-449E-8FAD-98B11C647D78}">
      <dsp:nvSpPr>
        <dsp:cNvPr id="0" name=""/>
        <dsp:cNvSpPr/>
      </dsp:nvSpPr>
      <dsp:spPr>
        <a:xfrm>
          <a:off x="3956602" y="3523872"/>
          <a:ext cx="1603106" cy="137443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2DE047-6592-4FFB-A297-A4F3E13FA401}">
      <dsp:nvSpPr>
        <dsp:cNvPr id="0" name=""/>
        <dsp:cNvSpPr/>
      </dsp:nvSpPr>
      <dsp:spPr>
        <a:xfrm>
          <a:off x="4197098" y="3752343"/>
          <a:ext cx="1603106" cy="1374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Решение практических кейсов в условиях командной работы </a:t>
          </a:r>
          <a:endParaRPr lang="ru-RU" sz="1400" kern="1200" dirty="0"/>
        </a:p>
      </dsp:txBody>
      <dsp:txXfrm>
        <a:off x="4237354" y="3792599"/>
        <a:ext cx="1522594" cy="1293919"/>
      </dsp:txXfrm>
    </dsp:sp>
    <dsp:sp modelId="{7AFC364B-1273-4C47-A8B4-3F3F6EAB94D9}">
      <dsp:nvSpPr>
        <dsp:cNvPr id="0" name=""/>
        <dsp:cNvSpPr/>
      </dsp:nvSpPr>
      <dsp:spPr>
        <a:xfrm>
          <a:off x="6260306" y="3785715"/>
          <a:ext cx="1700009" cy="13064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6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6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63F658-CE09-4D26-9623-ADCCF12C30C2}">
      <dsp:nvSpPr>
        <dsp:cNvPr id="0" name=""/>
        <dsp:cNvSpPr/>
      </dsp:nvSpPr>
      <dsp:spPr>
        <a:xfrm>
          <a:off x="6500802" y="4014186"/>
          <a:ext cx="1700009" cy="1306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Итог: 51 финалист</a:t>
          </a:r>
          <a:r>
            <a:rPr lang="ru-RU" sz="1600" kern="1200" dirty="0" smtClean="0"/>
            <a:t> приступил к следующему этапу Конкурса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9067" y="4052451"/>
        <a:ext cx="1623479" cy="1229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942D-613D-48DF-A43D-39ED7C0CF3DC}">
      <dsp:nvSpPr>
        <dsp:cNvPr id="0" name=""/>
        <dsp:cNvSpPr/>
      </dsp:nvSpPr>
      <dsp:spPr>
        <a:xfrm>
          <a:off x="3840517" y="1674474"/>
          <a:ext cx="2729239" cy="60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568"/>
              </a:lnTo>
              <a:lnTo>
                <a:pt x="2729239" y="492568"/>
              </a:lnTo>
              <a:lnTo>
                <a:pt x="2729239" y="605691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73DEF-02A1-4AB5-80A5-6EFE79AD1F94}">
      <dsp:nvSpPr>
        <dsp:cNvPr id="0" name=""/>
        <dsp:cNvSpPr/>
      </dsp:nvSpPr>
      <dsp:spPr>
        <a:xfrm>
          <a:off x="3738334" y="1674474"/>
          <a:ext cx="102182" cy="2357974"/>
        </a:xfrm>
        <a:custGeom>
          <a:avLst/>
          <a:gdLst/>
          <a:ahLst/>
          <a:cxnLst/>
          <a:rect l="0" t="0" r="0" b="0"/>
          <a:pathLst>
            <a:path>
              <a:moveTo>
                <a:pt x="102182" y="0"/>
              </a:moveTo>
              <a:lnTo>
                <a:pt x="102182" y="2244851"/>
              </a:lnTo>
              <a:lnTo>
                <a:pt x="0" y="2244851"/>
              </a:lnTo>
              <a:lnTo>
                <a:pt x="0" y="2357974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0EB06-DDDE-4617-A5DB-CEFB8E127386}">
      <dsp:nvSpPr>
        <dsp:cNvPr id="0" name=""/>
        <dsp:cNvSpPr/>
      </dsp:nvSpPr>
      <dsp:spPr>
        <a:xfrm>
          <a:off x="1388923" y="1674474"/>
          <a:ext cx="2451594" cy="917816"/>
        </a:xfrm>
        <a:custGeom>
          <a:avLst/>
          <a:gdLst/>
          <a:ahLst/>
          <a:cxnLst/>
          <a:rect l="0" t="0" r="0" b="0"/>
          <a:pathLst>
            <a:path>
              <a:moveTo>
                <a:pt x="2451594" y="0"/>
              </a:moveTo>
              <a:lnTo>
                <a:pt x="2451594" y="804693"/>
              </a:lnTo>
              <a:lnTo>
                <a:pt x="0" y="804693"/>
              </a:lnTo>
              <a:lnTo>
                <a:pt x="0" y="917816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C7901-0962-437E-A7B2-CF0E03E7833E}">
      <dsp:nvSpPr>
        <dsp:cNvPr id="0" name=""/>
        <dsp:cNvSpPr/>
      </dsp:nvSpPr>
      <dsp:spPr>
        <a:xfrm>
          <a:off x="2008996" y="926406"/>
          <a:ext cx="3663041" cy="7480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3E4249-AA15-465F-86FD-5FE5A3187A34}">
      <dsp:nvSpPr>
        <dsp:cNvPr id="0" name=""/>
        <dsp:cNvSpPr/>
      </dsp:nvSpPr>
      <dsp:spPr>
        <a:xfrm>
          <a:off x="2144675" y="1055302"/>
          <a:ext cx="3663041" cy="7480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ОНЛАЙН ТРАНСЛЯЦИЯ ПРЕЗЕНТАЦИИ ПРОЕКТОВ</a:t>
          </a:r>
          <a:endParaRPr lang="ru-RU" sz="2400" b="1" kern="1200" dirty="0"/>
        </a:p>
      </dsp:txBody>
      <dsp:txXfrm>
        <a:off x="2166585" y="1077212"/>
        <a:ext cx="3619221" cy="704247"/>
      </dsp:txXfrm>
    </dsp:sp>
    <dsp:sp modelId="{AF1368F0-1661-4F4F-B185-AF5E393C2F14}">
      <dsp:nvSpPr>
        <dsp:cNvPr id="0" name=""/>
        <dsp:cNvSpPr/>
      </dsp:nvSpPr>
      <dsp:spPr>
        <a:xfrm>
          <a:off x="72004" y="2592290"/>
          <a:ext cx="2633836" cy="10254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D9B533-89B2-445D-A2B0-53797E56244E}">
      <dsp:nvSpPr>
        <dsp:cNvPr id="0" name=""/>
        <dsp:cNvSpPr/>
      </dsp:nvSpPr>
      <dsp:spPr>
        <a:xfrm>
          <a:off x="207684" y="2721186"/>
          <a:ext cx="2633836" cy="1025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+mn-lt"/>
              <a:ea typeface="Times New Roman" pitchFamily="18" charset="0"/>
              <a:cs typeface="Arial" pitchFamily="34" charset="0"/>
            </a:rPr>
            <a:t>Официальный сайт Конкурса «Команда Удмуртии» </a:t>
          </a:r>
          <a:r>
            <a:rPr lang="ru-RU" sz="1800" kern="1200" dirty="0" smtClean="0">
              <a:latin typeface="+mn-lt"/>
              <a:ea typeface="Times New Roman" pitchFamily="18" charset="0"/>
              <a:cs typeface="Arial" pitchFamily="34" charset="0"/>
              <a:hlinkClick xmlns:r="http://schemas.openxmlformats.org/officeDocument/2006/relationships" r:id="rId1"/>
            </a:rPr>
            <a:t>http://udmurtia.team/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sp:txBody>
      <dsp:txXfrm>
        <a:off x="237719" y="2751221"/>
        <a:ext cx="2573766" cy="965407"/>
      </dsp:txXfrm>
    </dsp:sp>
    <dsp:sp modelId="{DBCB1612-BD28-4049-8864-711922975D1C}">
      <dsp:nvSpPr>
        <dsp:cNvPr id="0" name=""/>
        <dsp:cNvSpPr/>
      </dsp:nvSpPr>
      <dsp:spPr>
        <a:xfrm>
          <a:off x="2664301" y="4032449"/>
          <a:ext cx="2148064" cy="1262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5D7977-882E-4947-8E83-D4C842CB4284}">
      <dsp:nvSpPr>
        <dsp:cNvPr id="0" name=""/>
        <dsp:cNvSpPr/>
      </dsp:nvSpPr>
      <dsp:spPr>
        <a:xfrm>
          <a:off x="2799981" y="4161344"/>
          <a:ext cx="2148064" cy="1262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Официальный сайт</a:t>
          </a:r>
          <a:br>
            <a:rPr lang="ru-RU" sz="1600" kern="1200" dirty="0" smtClean="0"/>
          </a:br>
          <a:r>
            <a:rPr lang="ru-RU" sz="1600" kern="1200" dirty="0" smtClean="0"/>
            <a:t> ИА «Сусанин» </a:t>
          </a:r>
          <a:r>
            <a:rPr lang="ru-RU" sz="1400" kern="1200" dirty="0" smtClean="0">
              <a:hlinkClick xmlns:r="http://schemas.openxmlformats.org/officeDocument/2006/relationships" r:id="rId3"/>
            </a:rPr>
            <a:t>https://susanin.news/</a:t>
          </a:r>
          <a:endParaRPr lang="ru-RU" sz="1400" kern="1200" dirty="0"/>
        </a:p>
      </dsp:txBody>
      <dsp:txXfrm>
        <a:off x="2836956" y="4198319"/>
        <a:ext cx="2074114" cy="1188477"/>
      </dsp:txXfrm>
    </dsp:sp>
    <dsp:sp modelId="{378EC922-4863-4CA5-8C70-A2B8E7C28919}">
      <dsp:nvSpPr>
        <dsp:cNvPr id="0" name=""/>
        <dsp:cNvSpPr/>
      </dsp:nvSpPr>
      <dsp:spPr>
        <a:xfrm>
          <a:off x="5196984" y="2280165"/>
          <a:ext cx="2745544" cy="142415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58632-E9D3-4C95-B34A-AE17F0603407}">
      <dsp:nvSpPr>
        <dsp:cNvPr id="0" name=""/>
        <dsp:cNvSpPr/>
      </dsp:nvSpPr>
      <dsp:spPr>
        <a:xfrm>
          <a:off x="5332663" y="2409061"/>
          <a:ext cx="2745544" cy="1424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Официальный сайт Главы Удмуртской Республики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и Правительства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Удмуртской Республики 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  <a:hlinkClick xmlns:r="http://schemas.openxmlformats.org/officeDocument/2006/relationships" r:id="rId4"/>
            </a:rPr>
            <a:t>http://www.udmurt.ru/</a:t>
          </a:r>
          <a:endParaRPr lang="ru-RU" sz="14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 pitchFamily="18" charset="0"/>
          </a:endParaRPr>
        </a:p>
      </dsp:txBody>
      <dsp:txXfrm>
        <a:off x="5374375" y="2450773"/>
        <a:ext cx="2662120" cy="134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34578-D10B-4074-A09D-CD04F3B35AF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B8B0-6BE5-4695-BB8F-03FB723225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8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9FA-F06A-4120-BB17-AEA00D26C93D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FB16E-8A97-446C-8026-8D21C25D4A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B16E-8A97-446C-8026-8D21C25D4AD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B16E-8A97-446C-8026-8D21C25D4AD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B16E-8A97-446C-8026-8D21C25D4ADA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BCB3-B179-45DF-AE47-5E73AA41F166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1F42-4E6F-4B19-9574-9D6F2DADA6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ey.morov@gmail.com" TargetMode="External"/><Relationship Id="rId5" Type="http://schemas.openxmlformats.org/officeDocument/2006/relationships/hyperlink" Target="mailto:irina.makarycheva2.0@gmail.com" TargetMode="External"/><Relationship Id="rId4" Type="http://schemas.openxmlformats.org/officeDocument/2006/relationships/hyperlink" Target="mailto:kadr1@udmurt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111111111111111111111111111111111111\&#1042;&#1080;&#1076;&#1077;&#1086;%20-%20&#1055;&#1088;&#1077;&#1079;&#1077;&#1085;&#1090;&#1072;&#1094;&#1080;&#1103;\&#1042;&#1077;&#1088;&#1089;&#1080;&#1103;-01\&#1050;&#1086;&#1084;&#1072;&#1085;&#1076;&#1072;%20&#1059;&#1076;&#1084;&#1091;&#1088;&#1090;&#1080;&#1080;&#1080;%201080%20&#1086;&#1090;&#1088;&#1077;&#1076;&#1072;&#1082;&#1090;&#1080;&#1088;&#1086;&#1074;&#1072;&#1085;&#1085;&#1099;&#1081;2.mp4" TargetMode="External"/><Relationship Id="rId1" Type="http://schemas.microsoft.com/office/2007/relationships/media" Target="file:///D:\111111111111111111111111111111111111\&#1042;&#1080;&#1076;&#1077;&#1086;%20-%20&#1055;&#1088;&#1077;&#1079;&#1077;&#1085;&#1090;&#1072;&#1094;&#1080;&#1103;\&#1042;&#1077;&#1088;&#1089;&#1080;&#1103;-01\&#1050;&#1086;&#1084;&#1072;&#1085;&#1076;&#1072;%20&#1059;&#1076;&#1084;&#1091;&#1088;&#1090;&#1080;&#1080;&#1080;%201080%20&#1086;&#1090;&#1088;&#1077;&#1076;&#1072;&#1082;&#1090;&#1080;&#1088;&#1086;&#1074;&#1072;&#1085;&#1085;&#1099;&#1081;2.mp4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dmurtia.team/" TargetMode="Externa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11111111111111111111111111111111111\&#1042;&#1080;&#1076;&#1077;&#1086;%20-%20&#1055;&#1088;&#1077;&#1079;&#1077;&#1085;&#1090;&#1072;&#1094;&#1080;&#1103;\&#1042;&#1077;&#1088;&#1089;&#1080;&#1103;-01\&#1092;&#1080;&#1085;&#1072;&#1083;%20&#1086;&#1090;&#1088;&#1077;&#1076;&#1072;&#1082;&#1090;&#1080;&#1088;&#1086;&#1074;&#1072;&#1085;&#1085;&#1099;&#1081;.mp4" TargetMode="External"/><Relationship Id="rId1" Type="http://schemas.microsoft.com/office/2007/relationships/media" Target="file:///D:\111111111111111111111111111111111111\&#1042;&#1080;&#1076;&#1077;&#1086;%20-%20&#1055;&#1088;&#1077;&#1079;&#1077;&#1085;&#1090;&#1072;&#1094;&#1080;&#1103;\&#1042;&#1077;&#1088;&#1089;&#1080;&#1103;-01\&#1092;&#1080;&#1085;&#1072;&#1083;%20&#1086;&#1090;&#1088;&#1077;&#1076;&#1072;&#1082;&#1090;&#1080;&#1088;&#1086;&#1074;&#1072;&#1085;&#1085;&#1099;&#1081;.mp4" TargetMode="Externa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11111111111111111111111111111111111\&#1042;&#1080;&#1076;&#1077;&#1086;%20-%20&#1055;&#1088;&#1077;&#1079;&#1077;&#1085;&#1090;&#1072;&#1094;&#1080;&#1103;\&#1042;&#1077;&#1088;&#1089;&#1080;&#1103;-01\&#1082;&#1086;&#1084;&#1072;&#1085;&#1076;&#1072;+1.mp4" TargetMode="External"/><Relationship Id="rId1" Type="http://schemas.microsoft.com/office/2007/relationships/media" Target="file:///D:\111111111111111111111111111111111111\&#1042;&#1080;&#1076;&#1077;&#1086;%20-%20&#1055;&#1088;&#1077;&#1079;&#1077;&#1085;&#1090;&#1072;&#1094;&#1080;&#1103;\&#1042;&#1077;&#1088;&#1089;&#1080;&#1103;-01\&#1082;&#1086;&#1084;&#1072;&#1085;&#1076;&#1072;+1.mp4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dmurtia.team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udmurtia.team" TargetMode="External"/><Relationship Id="rId2" Type="http://schemas.openxmlformats.org/officeDocument/2006/relationships/hyperlink" Target="http://udmurtia.tea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hyperlink" Target="mailto:komanda.udmurtii@yandex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11111111111111111111111111111111111\&#1042;&#1080;&#1076;&#1077;&#1086;%20-%20&#1055;&#1088;&#1077;&#1079;&#1077;&#1085;&#1090;&#1072;&#1094;&#1080;&#1103;\&#1042;&#1077;&#1088;&#1089;&#1080;&#1103;-01\&#1087;&#1086;&#1083;&#1091;&#1092;&#1080;&#1085;&#1072;&#1083;%20&#1088;&#1086;&#1083;&#1080;&#1082;.mp4" TargetMode="External"/><Relationship Id="rId1" Type="http://schemas.microsoft.com/office/2007/relationships/media" Target="file:///D:\111111111111111111111111111111111111\&#1042;&#1080;&#1076;&#1077;&#1086;%20-%20&#1055;&#1088;&#1077;&#1079;&#1077;&#1085;&#1090;&#1072;&#1094;&#1080;&#1103;\&#1042;&#1077;&#1088;&#1089;&#1080;&#1103;-01\&#1087;&#1086;&#1083;&#1091;&#1092;&#1080;&#1085;&#1072;&#1083;%20&#1088;&#1086;&#1083;&#1080;&#1082;.mp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31318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Главы и Правительства Удмуртской Республики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1556792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открытый республиканский конкурс управленцев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4653136"/>
            <a:ext cx="4392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Лукашев Владимир Николаевич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kadr1@udmurt.ru</a:t>
            </a:r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Макарычева Ирина Николаевна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irina.makarycheva2.0@gmail.com</a:t>
            </a:r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Моров Алексей Васильевич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alexey.morov@gmail.com</a:t>
            </a:r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6165304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Ижевск, 2018 год</a:t>
            </a: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437112"/>
            <a:ext cx="1748853" cy="1604838"/>
          </a:xfrm>
          <a:prstGeom prst="rect">
            <a:avLst/>
          </a:prstGeom>
          <a:noFill/>
        </p:spPr>
      </p:pic>
      <p:pic>
        <p:nvPicPr>
          <p:cNvPr id="1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284984"/>
            <a:ext cx="3744416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9791" y="1844825"/>
            <a:ext cx="5832649" cy="864095"/>
            <a:chOff x="1076064" y="440108"/>
            <a:chExt cx="5360370" cy="929237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/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76064" y="440108"/>
              <a:ext cx="5360370" cy="92923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96009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103280" y="467324"/>
              <a:ext cx="5305938" cy="874805"/>
            </a:xfrm>
            <a:prstGeom prst="rect">
              <a:avLst/>
            </a:prstGeom>
            <a:grpFill/>
            <a:ln>
              <a:solidFill>
                <a:srgbClr val="C96009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III </a:t>
              </a:r>
              <a:r>
                <a:rPr lang="ru-RU" sz="2400" b="1" kern="12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этап: финал Конкурса</a:t>
              </a:r>
              <a:endParaRPr lang="ru-RU" sz="2400" b="1" kern="1200" dirty="0"/>
            </a:p>
          </p:txBody>
        </p:sp>
      </p:grpSp>
      <p:pic>
        <p:nvPicPr>
          <p:cNvPr id="10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1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3707904" y="2996952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3635896" y="4005064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mo\Desktop\на конкурс\полуфинал\NIK_9702-768x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024336" cy="23042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47864" y="2996952"/>
            <a:ext cx="5544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этап Конкурса заключался в работе над реальными проектами в организациях </a:t>
            </a:r>
          </a:p>
          <a:p>
            <a:pPr indent="358775"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Удмуртской Республики. </a:t>
            </a:r>
          </a:p>
          <a:p>
            <a:pPr indent="358775" algn="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8775"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Финалистам предложены на выбор 10 проектов. Они поделились на 10 команд и в начале июля текущего года приступили к реализации задач в качестве проектных менеджеров в рамках условий, которые были озвучены владельцами проектов.</a:t>
            </a:r>
          </a:p>
        </p:txBody>
      </p:sp>
      <p:pic>
        <p:nvPicPr>
          <p:cNvPr id="22529" name="Picture 1" descr="C:\Users\smo\Desktop\на конкурс\финал-1000x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633864"/>
            <a:ext cx="144016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smo\Desktop\на конкурс\dreamstimeextralarge_12225932-–-kopie-–-kopie-–-kopie-–-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640"/>
            <a:ext cx="1728192" cy="1497360"/>
          </a:xfrm>
          <a:prstGeom prst="rect">
            <a:avLst/>
          </a:prstGeom>
          <a:noFill/>
        </p:spPr>
      </p:pic>
      <p:pic>
        <p:nvPicPr>
          <p:cNvPr id="1027" name="Picture 3" descr="C:\Users\smo\Desktop\на конкурс\c7690071adacfaf68fa8bcdb1bb35a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403648" cy="1368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916832"/>
            <a:ext cx="6696744" cy="70788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Проекты, над которыми работали финалисты</a:t>
            </a:r>
          </a:p>
          <a:p>
            <a:pPr lvl="0"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itchFamily="18" charset="0"/>
              </a:rPr>
              <a:t>Конкурса: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29000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«Создание модели Единой информационной системы  «Моя карьера!»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sz="1600" dirty="0" smtClean="0"/>
              <a:t>Проект позволит: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обеспечить пользователей информацией о возможностях образования в Удмуртии; 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узнать о вакансиях по нужным специальностям. </a:t>
            </a:r>
          </a:p>
          <a:p>
            <a:pPr marL="342900" indent="-342900" algn="just"/>
            <a:endParaRPr lang="ru-RU" sz="1600" dirty="0" smtClean="0"/>
          </a:p>
          <a:p>
            <a:pPr marL="447675" algn="just"/>
            <a:r>
              <a:rPr lang="ru-RU" sz="1600" dirty="0" smtClean="0">
                <a:solidFill>
                  <a:srgbClr val="FF0000"/>
                </a:solidFill>
              </a:rPr>
              <a:t>Экономический эффект: </a:t>
            </a:r>
            <a:r>
              <a:rPr lang="ru-RU" sz="1600" dirty="0" smtClean="0"/>
              <a:t>увеличение валового регионального продукта на 79 млн. рублей ежегодно, а доходов бюджета Удмуртии на </a:t>
            </a:r>
            <a:br>
              <a:rPr lang="ru-RU" sz="1600" dirty="0" smtClean="0"/>
            </a:br>
            <a:r>
              <a:rPr lang="ru-RU" sz="1600" dirty="0" smtClean="0"/>
              <a:t>12 млн. рублей ежегодно. </a:t>
            </a:r>
            <a:endParaRPr lang="ru-RU" sz="1600" dirty="0"/>
          </a:p>
        </p:txBody>
      </p:sp>
      <p:pic>
        <p:nvPicPr>
          <p:cNvPr id="1028" name="Picture 4" descr="C:\Users\smo\Desktop\на конкурс\b_558d084ce56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3275856" cy="3356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2852937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МИНИСТЕРСТВО ОБРАЗОВАНИЯ И НАУКИ УДМУРТСКОЙ РЕСПУБЛИКИ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2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mo\Desktop\на конкурс\2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1403648" cy="1296144"/>
          </a:xfrm>
          <a:prstGeom prst="rect">
            <a:avLst/>
          </a:prstGeom>
          <a:noFill/>
        </p:spPr>
      </p:pic>
      <p:pic>
        <p:nvPicPr>
          <p:cNvPr id="1028" name="Picture 4" descr="C:\Users\smo\Desktop\на конкурс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563888" cy="3024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3394433"/>
            <a:ext cx="4392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«Центр столичного образования»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инновационный образовательный проект, реализованный совместно с Управлением образования Администрации города Ижевска.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Это проектный офис для разработки предложений, направленных на развитие системы образования, удовлетворяющей запросы общества.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768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МБУ «ЦЕНТР СТОЛИЧНОГО ОБРАЗОВАНИЯ»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9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smo\Desktop\на конкурс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628800"/>
            <a:ext cx="1259632" cy="1179512"/>
          </a:xfrm>
          <a:prstGeom prst="rect">
            <a:avLst/>
          </a:prstGeom>
          <a:noFill/>
        </p:spPr>
      </p:pic>
      <p:pic>
        <p:nvPicPr>
          <p:cNvPr id="5" name="Picture 2" descr="C:\Users\smo\Desktop\на конкурс\d058419d055e4e4454ddde984eecfb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403648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212976"/>
            <a:ext cx="453650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Продвижение Хоккейного Клуба </a:t>
            </a:r>
          </a:p>
          <a:p>
            <a:endParaRPr lang="en-US" sz="1100" b="1" dirty="0" smtClean="0"/>
          </a:p>
          <a:p>
            <a:pPr algn="just"/>
            <a:r>
              <a:rPr lang="ru-RU" sz="1600" dirty="0" smtClean="0"/>
              <a:t>Задача проекта – привлечь болельщиков и повысить привлекательность клуба для инвесторов.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Финалисты предложили несколько вариантов решения проблемы, а также приступили к активному продвижению клуба в социальных сетях и на различных мероприятиях. 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Работа над проектом получила широкий отклик как среди болельщиков, переживающих за судьбу  любимой команды, так и в СМИ. </a:t>
            </a:r>
            <a:endParaRPr lang="ru-RU" sz="1600" dirty="0"/>
          </a:p>
        </p:txBody>
      </p:sp>
      <p:pic>
        <p:nvPicPr>
          <p:cNvPr id="28677" name="Picture 5" descr="C:\Users\smo\Desktop\на конкурс\588cae74e2a0a39edfd0a5929ebaaf2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56992"/>
            <a:ext cx="3096344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1328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ХОККЕЙНЫЙ КЛУБ «ИЖСТАЛЬ»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1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mo\Desktop\на конкурс\Drawn_wallpapers_Vector_Wallpapers_Red_vector_city_01098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3528392" cy="302433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7" name="Picture 3" descr="C:\Users\smo\Desktop\на конкурс\7MpMlF0Zd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403648" cy="1368152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15616" y="3323775"/>
            <a:ext cx="417646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Информационная платформа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«Сделай город»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b="1" dirty="0" smtClean="0"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роект по созданию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онлайн-сервиса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в котором каждый житель Ижевска сможет напрямую общаться с представителями управляющих компаний, застройщиков, городских служб для эффективного и бесконфликтного решения проблем.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916832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ОБЩЕСТВЕННАЯ ИНИЦИАТИВА «СДЕЛАЙ ГОРОД»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0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\Desktop\на конкурс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797968" cy="14401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47664" y="3353206"/>
            <a:ext cx="41044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Линейка детских игрушек для песочника под торговой маркой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Италмасик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Предприятие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ООО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«Радиан»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занимается производством изделий из пластмассы. Для предприятия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финалисты разработали линейку детских игрушек для песочника.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Окупаемость проекта не более 1,5 лет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Users\smo\Desktop\на конкурс\4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29000"/>
            <a:ext cx="3240360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ОБЩЕСТВО С ОГРАНИЧЕННОЙ ОТВЕТСТВЕННОСТЬЮ «РАДИАН»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9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ОБЩЕСТВО С ОГРАНИЧЕННОЙ ОТВЕТСТВЕННОСТЬЮ 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«СОВРЕМЕННЫЕ СИСТЕМЫ»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3" descr="C:\Users\smo\Desktop\на конкурс\shest_r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403648" cy="151216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3537012"/>
            <a:ext cx="518457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06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Продвижение бренда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WaterMill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896938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Это уникальное устройство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электромагнитной обработки воды и устранения накипи, которое повышает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энергоэффективность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оборудования.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Финалисты разработали маркетинг-стратегию развития бренда. Работа велась в части визуализации прибора, продвижения его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медиапространстве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внедрения в программы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энергоэффективности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регионов.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C:\Users\smo\Desktop\на конкурс\esbE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73016"/>
            <a:ext cx="3312368" cy="2880320"/>
          </a:xfrm>
          <a:prstGeom prst="rect">
            <a:avLst/>
          </a:prstGeom>
          <a:noFill/>
        </p:spPr>
      </p:pic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9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МОЛОДЕЖНОЕ ДВИЖЕНИЕ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«КРЕАТИВНЫЙ КАПИТАЛ»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2" descr="C:\Users\smo\Desktop\на конкурс\seven_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1115616" cy="136815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15616" y="3433963"/>
            <a:ext cx="46085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«Проектный офис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Удмуртии»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 - создание в Удмуртии к 2020 году проектного офиса для обеспечения юридической поддержки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помощи в преодолении административных барьеров для тех, кто хочет реализовать собственную инициативу.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Проектный офис позволит также создавать механизмы финансовой поддержки проектов, распространять лучшие образовательные практики.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72" name="Picture 4" descr="C:\Users\smo\Desktop\на конкурс\26e98b6c10c6981bd634c4b6e50167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41576"/>
            <a:ext cx="3312368" cy="3816424"/>
          </a:xfrm>
          <a:prstGeom prst="rect">
            <a:avLst/>
          </a:prstGeom>
          <a:noFill/>
        </p:spPr>
      </p:pic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9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048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АУК УР «НАЦИОНАЛЬНЫЙ ЦЕНТР ДЕКОРАТИВНО-ПРИКЛАДНОГО ИСКУССТВА И РЕМЕСЕЛ»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5842" name="Picture 2" descr="C:\Users\smo\Desktop\на конкурс\n8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1187624" cy="1440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501008"/>
            <a:ext cx="45365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 #</a:t>
            </a:r>
            <a:r>
              <a:rPr lang="ru-RU" b="1" dirty="0" err="1" smtClean="0"/>
              <a:t>ПоделисьУдмуртией</a:t>
            </a:r>
            <a:endParaRPr lang="ru-RU" b="1" dirty="0" smtClean="0"/>
          </a:p>
          <a:p>
            <a:pPr algn="ctr"/>
            <a:endParaRPr lang="ru-RU" sz="800" b="1" dirty="0" smtClean="0"/>
          </a:p>
          <a:p>
            <a:pPr algn="just"/>
            <a:r>
              <a:rPr lang="ru-RU" dirty="0" smtClean="0"/>
              <a:t>Цель - повысить индекс узнаваемости центра и увеличить продажи изделий декоративно-прикладного искусства. 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 smtClean="0"/>
              <a:t>Конкурсантами произведен выход с опросом о привлекательности продукции центра на иностранные интернет площадки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охватом аудитории более 3500 человек из 12 стран.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3" descr="C:\Users\smo\Desktop\на конкурс\BCBAE4D4-0DBC-4A70-B482-69C40BAC20E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168352" cy="2736304"/>
          </a:xfrm>
          <a:prstGeom prst="rect">
            <a:avLst/>
          </a:prstGeom>
          <a:noFill/>
        </p:spPr>
      </p:pic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9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ОНО ФОНД ПОДДЕРЖКИ МЕСТНЫХ ИНИЦИАТИВ «СООБЩЕСТВО»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4821" name="Picture 5" descr="C:\Users\smo\Desktop\на конкурс\moolank-9_1457186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1800200" cy="1512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068960"/>
            <a:ext cx="50405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ctr"/>
            <a:r>
              <a:rPr lang="ru-RU" b="1" dirty="0" smtClean="0"/>
              <a:t>«Ярмарка социальных франшиз»</a:t>
            </a:r>
          </a:p>
          <a:p>
            <a:endParaRPr lang="ru-RU" sz="1600" b="1" dirty="0" smtClean="0"/>
          </a:p>
          <a:p>
            <a:pPr marL="806450" indent="269875" algn="just"/>
            <a:r>
              <a:rPr lang="ru-RU" dirty="0" smtClean="0"/>
              <a:t>Цель проекта - создание и реализация «дорожной карты» по проведению в Удмуртии Всероссийской ярмарки социальных франшиз.</a:t>
            </a:r>
          </a:p>
          <a:p>
            <a:pPr marL="806450" indent="269875" algn="just"/>
            <a:endParaRPr lang="ru-RU" sz="800" dirty="0" smtClean="0"/>
          </a:p>
          <a:p>
            <a:pPr marL="806450" indent="269875"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Итог: </a:t>
            </a:r>
            <a:r>
              <a:rPr lang="ru-RU" dirty="0" smtClean="0"/>
              <a:t>20-21 октября 2018 года в столице Удмуртии городе Ижевск прошел форум «Ярмарка социальных франшиз».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7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9" name="Picture 3" descr="C:\Users\smo\Desktop\на конкурс\Building-blocks-law-firm-database-1080x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356992"/>
            <a:ext cx="324036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манда Удмуртиии 1080 отредактированный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2500" out="1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620688"/>
            <a:ext cx="793688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8884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ШТАБ ГОРОДСКИХ ПРОЕКТОВ «ЛИФТ»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6" descr="C:\Users\smo\Desktop\на конкурс\лифт-1000x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3491880" cy="3312368"/>
          </a:xfrm>
          <a:prstGeom prst="rect">
            <a:avLst/>
          </a:prstGeom>
          <a:noFill/>
        </p:spPr>
      </p:pic>
      <p:pic>
        <p:nvPicPr>
          <p:cNvPr id="36866" name="Picture 2" descr="C:\Users\smo\Desktop\на конкурс\Первая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1331640" cy="136815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15616" y="3068960"/>
            <a:ext cx="4392488" cy="29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Развитие детских, подростковых и молодёжных клубов города Ижевска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 проекта - разработка стратегии развития детских, подростковых и молодежных клубов города, чтобы те стали привлекательными для юного поколения и отвечали запросам современной молодёжи.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8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2420888"/>
            <a:ext cx="72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По итогам работы над проектами все финалисты Конкурса включены в резерв управленческих кадров Удмуртской Республики.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(распоряжение Главы Удмуртской Республики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 23 августа 2018 года № 282-РГ)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" name="Picture 2" descr="C:\Users\smo\Desktop\MASHA\13.ГО.18.01\PHOTO-2018-12-11-16-10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3384376" cy="2564904"/>
          </a:xfrm>
          <a:prstGeom prst="rect">
            <a:avLst/>
          </a:prstGeom>
          <a:noFill/>
        </p:spPr>
      </p:pic>
      <p:pic>
        <p:nvPicPr>
          <p:cNvPr id="1027" name="Picture 3" descr="C:\Users\smo\Desktop\MASHA\13.ГО.18.01\PHOTO-2018-12-11-16-10-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381642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132856"/>
            <a:ext cx="6912768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Финальные мероприятия Конкурса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36912"/>
            <a:ext cx="460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5-7 сентября 2018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573016"/>
            <a:ext cx="4680520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5 сентября 2018 года </a:t>
            </a:r>
          </a:p>
          <a:p>
            <a:pPr algn="r"/>
            <a:r>
              <a:rPr lang="ru-RU" dirty="0" smtClean="0"/>
              <a:t>проведены обучающие мероприятия,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которых, помимо финалистов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Конкурса присутствовали также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заместители региональных министров, победители городского </a:t>
            </a:r>
            <a:br>
              <a:rPr lang="ru-RU" dirty="0" smtClean="0"/>
            </a:br>
            <a:r>
              <a:rPr lang="ru-RU" dirty="0" smtClean="0"/>
              <a:t>управленческого конкурса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представители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органов местного самоуправления. </a:t>
            </a:r>
          </a:p>
          <a:p>
            <a:pPr lvl="0" algn="ctr"/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100" name="Picture 4" descr="C:\Users\smo\Desktop\на конкурс\программа_финала-547x8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2"/>
            <a:ext cx="3096344" cy="2808312"/>
          </a:xfrm>
          <a:prstGeom prst="rect">
            <a:avLst/>
          </a:prstGeom>
          <a:noFill/>
        </p:spPr>
      </p:pic>
      <p:pic>
        <p:nvPicPr>
          <p:cNvPr id="4101" name="Picture 5" descr="C:\Users\smo\Desktop\05.09.2018. Команда Удмуртии (Фото)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00504"/>
            <a:ext cx="2571768" cy="1813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4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2537520"/>
            <a:ext cx="8352928" cy="31239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r"/>
            <a:endParaRPr lang="ru-RU" sz="800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sz="900" dirty="0" smtClean="0"/>
          </a:p>
          <a:p>
            <a:pPr algn="r"/>
            <a:endParaRPr lang="ru-RU" dirty="0" smtClean="0"/>
          </a:p>
        </p:txBody>
      </p:sp>
      <p:pic>
        <p:nvPicPr>
          <p:cNvPr id="3074" name="Picture 2" descr="C:\Users\smo\Desktop\на конкурс\финал\w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312368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276872"/>
            <a:ext cx="496855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6 сентября 2018 года - презентация и экспертная оценка проектов. 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r>
              <a:rPr lang="ru-RU" sz="2000" dirty="0" smtClean="0"/>
              <a:t>Финалистов оценивали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экспертов. </a:t>
            </a:r>
          </a:p>
          <a:p>
            <a:endParaRPr lang="ru-RU" sz="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НАШИ ЭКСПЕРТЫ: </a:t>
            </a:r>
          </a:p>
          <a:p>
            <a:pPr marL="342900" indent="-342900">
              <a:buAutoNum type="arabicParenR"/>
            </a:pPr>
            <a:r>
              <a:rPr lang="ru-RU" sz="1900" dirty="0" smtClean="0"/>
              <a:t>финалисты конкурса «Лидеры России»</a:t>
            </a:r>
          </a:p>
          <a:p>
            <a:pPr marL="342900" indent="-342900">
              <a:buAutoNum type="arabicParenR"/>
            </a:pPr>
            <a:r>
              <a:rPr lang="ru-RU" sz="1900" dirty="0" smtClean="0"/>
              <a:t>члены Правительства Удмуртской Республики</a:t>
            </a:r>
          </a:p>
          <a:p>
            <a:pPr marL="342900" indent="-342900">
              <a:buFontTx/>
              <a:buAutoNum type="arabicParenR"/>
            </a:pPr>
            <a:r>
              <a:rPr lang="ru-RU" sz="1900" dirty="0" smtClean="0"/>
              <a:t>заместители руководителей региональных министерств</a:t>
            </a:r>
          </a:p>
          <a:p>
            <a:pPr marL="342900" indent="-342900">
              <a:buFontTx/>
              <a:buAutoNum type="arabicParenR"/>
            </a:pPr>
            <a:r>
              <a:rPr lang="ru-RU" sz="1900" dirty="0" smtClean="0"/>
              <a:t>руководители общественных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5301208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Для желающих принять участие </a:t>
            </a:r>
          </a:p>
          <a:p>
            <a:pPr algn="r"/>
            <a:r>
              <a:rPr lang="ru-RU" sz="1600" dirty="0" smtClean="0"/>
              <a:t>в мероприятиях финала организована электронная регистрация на сайте Конкурса </a:t>
            </a:r>
            <a:r>
              <a:rPr lang="ru-RU" sz="1600" u="sng" dirty="0" smtClean="0">
                <a:hlinkClick r:id="rId5"/>
              </a:rPr>
              <a:t>http://udmurtia.team/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smo\Desktop\на конкурс\5a4b8ec3ec9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13176"/>
            <a:ext cx="2376264" cy="1656184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611560" y="1124744"/>
          <a:ext cx="820891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4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7" name="Picture 5" descr="C:\Users\smo\Desktop\на конкурс\2_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589240"/>
            <a:ext cx="2627784" cy="508000"/>
          </a:xfrm>
          <a:prstGeom prst="rect">
            <a:avLst/>
          </a:prstGeom>
          <a:noFill/>
        </p:spPr>
      </p:pic>
      <p:pic>
        <p:nvPicPr>
          <p:cNvPr id="8" name="Picture 6" descr="C:\Users\smo\Desktop\на конкурс\b1e6ae64d310b6936570c567acda106db21c7ab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373216"/>
            <a:ext cx="72008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3074" name="Picture 2" descr="C:\Users\smo\Desktop\на конкурс\1483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3136"/>
            <a:ext cx="1872208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988840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04F0E"/>
                </a:solidFill>
              </a:rPr>
              <a:t>7 сентября 2018 года - торжественная церемония награждения победителей Конкурса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96952"/>
            <a:ext cx="81369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Объявлены имена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победителей 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Конкурса </a:t>
            </a:r>
          </a:p>
          <a:p>
            <a:endParaRPr lang="ru-RU" sz="1600" dirty="0" smtClean="0"/>
          </a:p>
          <a:p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Награды лучшим из лучших вручил лично </a:t>
            </a:r>
          </a:p>
          <a:p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Глава Удмуртской Республики Александр Бречалов</a:t>
            </a: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Пятеро финалистов Конкурса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уже на церемонии награждения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о работе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различных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ведомствах и проектах Удмуртии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67544" y="3068960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467544" y="3717032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467544" y="4797152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нал отредактированный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1250" out="1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7637" y="980728"/>
            <a:ext cx="6144681" cy="460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4" name="Picture 3" descr="C:\Users\smo\Desktop\на конкурс\04433315c04ff8371e457282f49578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3347864" cy="2492896"/>
          </a:xfrm>
          <a:prstGeom prst="rect">
            <a:avLst/>
          </a:prstGeom>
          <a:noFill/>
        </p:spPr>
      </p:pic>
      <p:pic>
        <p:nvPicPr>
          <p:cNvPr id="6" name="Рисунок 5" descr="http://www.cultura.adm-sarapul.ru/news-main/img/2018/kGavzYO6I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932855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«- Это действительно крутые проекты не по форме,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по содержанию. Даже если половина из предложенных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проектов реализуется, я буду считать, что конкурс удался.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Мы заинтересованы в усилении команды. Уверен,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что с вами мы будем работать и дальше, для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каждого будет подготовлено предложение.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Добро пожаловать в Команду Удмуртии»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Глава Удмуртской Республики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Бречалов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pic>
        <p:nvPicPr>
          <p:cNvPr id="46083" name="Picture 3" descr="C:\Users\smo\Desktop\на конкурс\обучение победителей\NIK_4694 фото Карипов 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2882205" cy="2047875"/>
          </a:xfrm>
          <a:prstGeom prst="rect">
            <a:avLst/>
          </a:prstGeom>
          <a:noFill/>
        </p:spPr>
      </p:pic>
      <p:pic>
        <p:nvPicPr>
          <p:cNvPr id="46084" name="Picture 4" descr="C:\Users\smo\Desktop\на конкурс\обучение победителей\NIK_4548 фото Карипов Э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384376" cy="24047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060848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Победители Конкурса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проходят курс образовательного интенсива по программе «Современные технологии управления»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509120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«Управление потоком.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(28-29 сентября т.г.) на базе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ООО Инновационный центр АО «Концерн «Калашников»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манда+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1250" out="1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5" y="1484784"/>
            <a:ext cx="7296811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\Desktop\на конкурс\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2376264" cy="1844824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>
            <a:off x="971600" y="2348880"/>
            <a:ext cx="8172400" cy="4392488"/>
          </a:xfrm>
          <a:prstGeom prst="rightArrow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1979712" y="1844824"/>
            <a:ext cx="6696744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проекта: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создание качественного резерва управленческих кадров Удмуртской Республики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3257574"/>
            <a:ext cx="77048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US" sz="1700" b="1" dirty="0" smtClean="0"/>
              <a:t>1</a:t>
            </a:r>
            <a:r>
              <a:rPr lang="ru-RU" sz="1700" b="1" dirty="0" smtClean="0"/>
              <a:t>. Разработать описание оцениваемых компетенций с критериями их </a:t>
            </a:r>
            <a:br>
              <a:rPr lang="ru-RU" sz="1700" b="1" dirty="0" smtClean="0"/>
            </a:br>
            <a:r>
              <a:rPr lang="ru-RU" sz="1700" b="1" dirty="0" smtClean="0"/>
              <a:t>оценки</a:t>
            </a:r>
          </a:p>
          <a:p>
            <a:pPr lvl="0"/>
            <a:r>
              <a:rPr lang="ru-RU" sz="1700" b="1" dirty="0" smtClean="0"/>
              <a:t>2. Разработать методы обучения экспертов</a:t>
            </a:r>
          </a:p>
          <a:p>
            <a:pPr lvl="0"/>
            <a:r>
              <a:rPr lang="ru-RU" sz="1700" b="1" dirty="0" smtClean="0"/>
              <a:t>3. Разработать управленческие кейсы, примеры проектной документации для работы на реальных площадках, примеры отчетов о реализации проектов;</a:t>
            </a:r>
          </a:p>
          <a:p>
            <a:pPr lvl="0"/>
            <a:r>
              <a:rPr lang="ru-RU" sz="1700" b="1" dirty="0" smtClean="0"/>
              <a:t>4. Разработать пакет методических материалов</a:t>
            </a:r>
          </a:p>
          <a:p>
            <a:pPr lvl="0"/>
            <a:r>
              <a:rPr lang="ru-RU" sz="1700" b="1" dirty="0" smtClean="0"/>
              <a:t>5. Сформировать активный резерв управленческих кадров Удмуртской </a:t>
            </a:r>
            <a:br>
              <a:rPr lang="ru-RU" sz="1700" b="1" dirty="0" smtClean="0"/>
            </a:br>
            <a:r>
              <a:rPr lang="ru-RU" sz="1700" b="1" dirty="0" smtClean="0"/>
              <a:t>Республики и обновить существующий</a:t>
            </a:r>
            <a:endParaRPr lang="ru-RU" sz="17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996952"/>
            <a:ext cx="325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Задачи проекта: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844824"/>
            <a:ext cx="684076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проекта: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4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апробация системы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подбора и оценки управленческих кадров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2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\Desktop\на конкурс\Success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511152" cy="1484784"/>
          </a:xfrm>
          <a:prstGeom prst="rect">
            <a:avLst/>
          </a:prstGeom>
          <a:noFill/>
        </p:spPr>
      </p:pic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9888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ИТОГИ КОНКУРСА: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1115616" y="2564904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564904"/>
            <a:ext cx="73448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Разработана и внедрена новая система подбора и оценки управленческих кадров для органов государственной власти, органов местного самоуправления, предприятий и организаций Удмуртской Республики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600" dirty="0" smtClean="0"/>
              <a:t>Сформирован активный резерв управленческих кадров Удмуртской Республики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600" dirty="0" smtClean="0"/>
              <a:t>Разработана программа образовательного интенсива «Современные технологии управления»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600" dirty="0" smtClean="0"/>
              <a:t>Получен позитивный социальный и </a:t>
            </a:r>
            <a:r>
              <a:rPr lang="ru-RU" sz="1600" dirty="0" err="1" smtClean="0"/>
              <a:t>медийный</a:t>
            </a:r>
            <a:r>
              <a:rPr lang="ru-RU" sz="1600" dirty="0" smtClean="0"/>
              <a:t> эффект: итогом проведения конкурса стал опыт формирования проектных команд для решения инновационных и социально значимых задач (в подобном формате была организована и проведена ярмарка молодежных проектов «Заряженный </a:t>
            </a:r>
            <a:r>
              <a:rPr lang="ru-RU" sz="1600" dirty="0" err="1" smtClean="0"/>
              <a:t>интенсив</a:t>
            </a:r>
            <a:r>
              <a:rPr lang="ru-RU" sz="1600" dirty="0" smtClean="0"/>
              <a:t>»)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600" dirty="0" smtClean="0"/>
              <a:t>Реальная поддержка, продвижение и развитие проектных площадок финала</a:t>
            </a:r>
            <a:endParaRPr lang="ru-RU" sz="1600" dirty="0"/>
          </a:p>
        </p:txBody>
      </p:sp>
      <p:sp>
        <p:nvSpPr>
          <p:cNvPr id="7" name="Полилиния 6"/>
          <p:cNvSpPr/>
          <p:nvPr/>
        </p:nvSpPr>
        <p:spPr bwMode="auto">
          <a:xfrm>
            <a:off x="1115616" y="4437112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115616" y="3356992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1115616" y="3861048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>
            <a:off x="1187624" y="5661248"/>
            <a:ext cx="334193" cy="351854"/>
          </a:xfrm>
          <a:custGeom>
            <a:avLst/>
            <a:gdLst>
              <a:gd name="connsiteX0" fmla="*/ 0 w 1547998"/>
              <a:gd name="connsiteY0" fmla="*/ 773999 h 1547998"/>
              <a:gd name="connsiteX1" fmla="*/ 773999 w 1547998"/>
              <a:gd name="connsiteY1" fmla="*/ 0 h 1547998"/>
              <a:gd name="connsiteX2" fmla="*/ 1547998 w 1547998"/>
              <a:gd name="connsiteY2" fmla="*/ 773999 h 1547998"/>
              <a:gd name="connsiteX3" fmla="*/ 773999 w 1547998"/>
              <a:gd name="connsiteY3" fmla="*/ 1547998 h 1547998"/>
              <a:gd name="connsiteX4" fmla="*/ 0 w 1547998"/>
              <a:gd name="connsiteY4" fmla="*/ 773999 h 15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998" h="1547998">
                <a:moveTo>
                  <a:pt x="0" y="773999"/>
                </a:moveTo>
                <a:cubicBezTo>
                  <a:pt x="0" y="346531"/>
                  <a:pt x="346531" y="0"/>
                  <a:pt x="773999" y="0"/>
                </a:cubicBezTo>
                <a:cubicBezTo>
                  <a:pt x="1201467" y="0"/>
                  <a:pt x="1547998" y="346531"/>
                  <a:pt x="1547998" y="773999"/>
                </a:cubicBezTo>
                <a:cubicBezTo>
                  <a:pt x="1547998" y="1201467"/>
                  <a:pt x="1201467" y="1547998"/>
                  <a:pt x="773999" y="1547998"/>
                </a:cubicBezTo>
                <a:cubicBezTo>
                  <a:pt x="346531" y="1547998"/>
                  <a:pt x="0" y="1201467"/>
                  <a:pt x="0" y="773999"/>
                </a:cubicBezTo>
                <a:close/>
              </a:path>
            </a:pathLst>
          </a:custGeom>
          <a:solidFill>
            <a:srgbClr val="F5431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45749" tIns="245749" rIns="245749" bIns="24574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mo\Desktop\на конкурс\рисунок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661248"/>
          </a:xfrm>
          <a:prstGeom prst="rect">
            <a:avLst/>
          </a:prstGeom>
          <a:noFill/>
        </p:spPr>
      </p:pic>
      <p:pic>
        <p:nvPicPr>
          <p:cNvPr id="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54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http://udmurtia.team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mo\Desktop\на конкурс\klipart_chelovek_kniga_ogromnyy_chtenie_znanie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907704" cy="1844824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911511"/>
            <a:ext cx="7056784" cy="474416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0">
            <a:solidFill>
              <a:schemeClr val="tx1"/>
            </a:solidFill>
          </a:ln>
          <a:effectLst>
            <a:innerShdw blurRad="63500" dist="50800" dir="5400000">
              <a:srgbClr val="FFC000"/>
            </a:innerShdw>
          </a:effectLst>
          <a:scene3d>
            <a:camera prst="orthographicFront"/>
            <a:lightRig rig="threePt" dir="t"/>
          </a:scene3d>
          <a:sp3d extrusionH="76200" contourW="6350" prstMaterial="softEdge">
            <a:bevelT/>
            <a:extrusionClr>
              <a:srgbClr val="FF3300"/>
            </a:extrusionClr>
            <a:contourClr>
              <a:srgbClr val="B43022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B43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база:</a:t>
            </a:r>
          </a:p>
          <a:p>
            <a:pPr algn="ctr"/>
            <a:endParaRPr lang="ru-RU" sz="900" dirty="0" smtClean="0"/>
          </a:p>
          <a:p>
            <a:pPr marL="457200" indent="-457200" algn="ctr">
              <a:buAutoNum type="arabicPeriod"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Положение об Открытом конкурсе «Команда Удмуртии», утвержденное распоряжением Главы Удмуртской Республики от 19 мая 2018 года № 154-РГ</a:t>
            </a:r>
          </a:p>
          <a:p>
            <a:pPr algn="ctr"/>
            <a:endPara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Распоряжение Главы Удмуртской Республики от 23 августа 2018 года № 282-РГ «О финалистах Открытого конкурса Команда Удмуртии»</a:t>
            </a:r>
          </a:p>
          <a:p>
            <a:pPr algn="ctr"/>
            <a:endParaRPr lang="ru-RU" sz="2800" b="1" dirty="0" smtClean="0">
              <a:solidFill>
                <a:srgbClr val="B43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8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95736" y="1916832"/>
            <a:ext cx="6624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>
                  <a:solidFill>
                    <a:srgbClr val="C94409"/>
                  </a:solidFill>
                </a:ln>
                <a:solidFill>
                  <a:srgbClr val="F57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Широкое распространение</a:t>
            </a:r>
            <a:br>
              <a:rPr lang="ru-RU" sz="2500" b="1" dirty="0" smtClean="0">
                <a:ln>
                  <a:solidFill>
                    <a:srgbClr val="C94409"/>
                  </a:solidFill>
                </a:ln>
                <a:solidFill>
                  <a:srgbClr val="F57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2500" b="1" dirty="0" smtClean="0">
                <a:ln>
                  <a:solidFill>
                    <a:srgbClr val="C94409"/>
                  </a:solidFill>
                </a:ln>
                <a:solidFill>
                  <a:srgbClr val="F57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в средствах массовой информации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653136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u="sng" dirty="0" smtClean="0"/>
          </a:p>
        </p:txBody>
      </p:sp>
      <p:sp>
        <p:nvSpPr>
          <p:cNvPr id="28674" name="AutoShape 2" descr="https://i.ytimg.com/vi/6g-RYcfAdg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123728" y="1916832"/>
            <a:ext cx="6552728" cy="908864"/>
          </a:xfrm>
          <a:prstGeom prst="ellipse">
            <a:avLst/>
          </a:prstGeom>
          <a:noFill/>
          <a:ln w="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 prstMaterial="softEdge">
            <a:bevelT/>
            <a:extrusionClr>
              <a:srgbClr val="FF3300"/>
            </a:extrusionClr>
            <a:contourClr>
              <a:srgbClr val="B43022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endParaRPr lang="ru-RU" sz="3600" b="1" dirty="0" smtClean="0">
              <a:solidFill>
                <a:srgbClr val="B43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852936"/>
            <a:ext cx="87129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Сайт Открытого конкурса «Команда Удмуртии»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http://udmurtia.team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ru-RU" sz="1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Официальная группа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https://vk.com/udmurtia.team</a:t>
            </a:r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Объявление о проведении Конкурса на Официальном сайте Главы Удмуртской Республики и Правительства Удмуртской Республики, официальных сайтах региональных министерств и органов местного самоуправления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Статьи о Конкурсе в интернет-изданиях газет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Прямая трансляция финальных мероприятий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Конкурса</a:t>
            </a:r>
            <a:endParaRPr lang="ru-RU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5" name="Picture 3" descr="C:\Users\smo\Desktop\на конкурс\Advertis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212976"/>
            <a:ext cx="1584176" cy="1196752"/>
          </a:xfrm>
          <a:prstGeom prst="rect">
            <a:avLst/>
          </a:prstGeom>
          <a:noFill/>
        </p:spPr>
      </p:pic>
      <p:pic>
        <p:nvPicPr>
          <p:cNvPr id="14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5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772816"/>
            <a:ext cx="3096344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43022"/>
                </a:solidFill>
              </a:rPr>
              <a:t>ЭТАПЫ:</a:t>
            </a:r>
            <a:endParaRPr lang="ru-RU" sz="2400" b="1" dirty="0">
              <a:solidFill>
                <a:srgbClr val="B4302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785786" y="1785926"/>
          <a:ext cx="557216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2" descr="C:\Users\kia\Desktop\115d8e8efbe2688e3fd92504ee7d7f4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501008"/>
            <a:ext cx="2500330" cy="2071702"/>
          </a:xfrm>
          <a:prstGeom prst="rect">
            <a:avLst/>
          </a:prstGeom>
          <a:noFill/>
        </p:spPr>
      </p:pic>
      <p:pic>
        <p:nvPicPr>
          <p:cNvPr id="10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14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mo\Desktop\на конкурс\20-1000x56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5"/>
            <a:ext cx="1728192" cy="1368151"/>
          </a:xfrm>
          <a:prstGeom prst="rect">
            <a:avLst/>
          </a:prstGeom>
          <a:noFill/>
        </p:spPr>
      </p:pic>
      <p:pic>
        <p:nvPicPr>
          <p:cNvPr id="2" name="Picture 3" descr="C:\Users\smo\Desktop\на конкурс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1440160" cy="1524000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0" y="2753544"/>
            <a:ext cx="2232248" cy="4104456"/>
          </a:xfrm>
          <a:prstGeom prst="rightArrow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трелка вправо 13"/>
          <p:cNvSpPr/>
          <p:nvPr/>
        </p:nvSpPr>
        <p:spPr>
          <a:xfrm>
            <a:off x="6911752" y="2753544"/>
            <a:ext cx="2232248" cy="4104456"/>
          </a:xfrm>
          <a:prstGeom prst="rightArrow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трелка вправо 14"/>
          <p:cNvSpPr/>
          <p:nvPr/>
        </p:nvSpPr>
        <p:spPr>
          <a:xfrm>
            <a:off x="3635896" y="2753544"/>
            <a:ext cx="2232248" cy="4104456"/>
          </a:xfrm>
          <a:prstGeom prst="rightArrow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 flipH="1">
            <a:off x="7020272" y="4077072"/>
            <a:ext cx="1872208" cy="132343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полуфинал Конкурса прошли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104 участника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038458"/>
            <a:ext cx="2195736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Прием заявок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электронной форме на адрес: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u="sng" dirty="0" smtClean="0">
                <a:hlinkClick r:id="rId4"/>
              </a:rPr>
              <a:t>komanda.udmurtii@yandex.ru</a:t>
            </a: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005064"/>
            <a:ext cx="2016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Оценка заявок Экспертным советом Конкурса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Всего: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562 заявки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916832"/>
            <a:ext cx="6696744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этап: прием заявок и заочный этап Конкурса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623731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http://vk.com/udmurtia.team</a:t>
            </a:r>
            <a:endParaRPr lang="ru-RU" u="sng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3" y="6198990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http://udmurtia.team</a:t>
            </a:r>
            <a:endParaRPr lang="ru-RU" u="sng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5805264"/>
            <a:ext cx="28083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Информация о Конкурсе:</a:t>
            </a:r>
            <a:endParaRPr lang="ru-RU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5829656"/>
            <a:ext cx="1872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Свежие новости:</a:t>
            </a:r>
            <a:endParaRPr lang="ru-RU" sz="1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7" y="242088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с 21 мая по 20 июня 2018 года</a:t>
            </a:r>
          </a:p>
        </p:txBody>
      </p:sp>
      <p:pic>
        <p:nvPicPr>
          <p:cNvPr id="22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23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755576" y="1124744"/>
          <a:ext cx="820891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smo\Desktop\на конкурс\2 лого команда удмурт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76672"/>
            <a:ext cx="6624736" cy="1296144"/>
          </a:xfrm>
          <a:prstGeom prst="rect">
            <a:avLst/>
          </a:prstGeom>
          <a:noFill/>
        </p:spPr>
      </p:pic>
      <p:pic>
        <p:nvPicPr>
          <p:cNvPr id="8" name="Picture 2" descr="C:\Users\smo\Desktop\на конкурс\лого команда удмурти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1748853" cy="16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луфинал ролик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1250" out="1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587" y="1340768"/>
            <a:ext cx="704078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solidFill>
            <a:schemeClr val="tx1"/>
          </a:solidFill>
        </a:ln>
        <a:effectLst>
          <a:innerShdw blurRad="63500" dist="50800" dir="5400000">
            <a:srgbClr val="FFC000"/>
          </a:innerShdw>
        </a:effectLst>
        <a:scene3d>
          <a:camera prst="orthographicFront"/>
          <a:lightRig rig="threePt" dir="t"/>
        </a:scene3d>
        <a:sp3d extrusionH="76200" contourW="6350" prstMaterial="softEdge">
          <a:bevelT/>
          <a:extrusionClr>
            <a:srgbClr val="FF3300"/>
          </a:extrusionClr>
          <a:contourClr>
            <a:srgbClr val="B43022"/>
          </a:contourClr>
        </a:sp3d>
      </a:spPr>
      <a:bodyPr wrap="square">
        <a:spAutoFit/>
      </a:bodyPr>
      <a:lstStyle>
        <a:defPPr algn="ctr">
          <a:defRPr sz="3600" b="1" dirty="0" smtClean="0">
            <a:solidFill>
              <a:srgbClr val="B4302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3953</TotalTime>
  <Words>1131</Words>
  <Application>Microsoft Office PowerPoint</Application>
  <PresentationFormat>Экран (4:3)</PresentationFormat>
  <Paragraphs>214</Paragraphs>
  <Slides>31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Администрация Главы и Правительства Удмуртской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kia</dc:creator>
  <cp:lastModifiedBy>malashenko</cp:lastModifiedBy>
  <cp:revision>532</cp:revision>
  <dcterms:created xsi:type="dcterms:W3CDTF">2018-03-26T04:58:18Z</dcterms:created>
  <dcterms:modified xsi:type="dcterms:W3CDTF">2018-12-12T10:26:29Z</dcterms:modified>
</cp:coreProperties>
</file>