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79" r:id="rId4"/>
    <p:sldId id="257" r:id="rId5"/>
    <p:sldId id="272" r:id="rId6"/>
    <p:sldId id="275" r:id="rId7"/>
    <p:sldId id="260" r:id="rId8"/>
    <p:sldId id="261" r:id="rId9"/>
    <p:sldId id="262" r:id="rId10"/>
    <p:sldId id="277" r:id="rId11"/>
    <p:sldId id="281" r:id="rId12"/>
    <p:sldId id="263" r:id="rId13"/>
    <p:sldId id="267" r:id="rId14"/>
    <p:sldId id="268" r:id="rId15"/>
    <p:sldId id="264" r:id="rId16"/>
    <p:sldId id="265" r:id="rId17"/>
    <p:sldId id="266" r:id="rId18"/>
    <p:sldId id="270" r:id="rId19"/>
    <p:sldId id="274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00"/>
    <a:srgbClr val="FCFFF3"/>
    <a:srgbClr val="F1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61B85-8F02-489D-BFEE-647D9C836C0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C1A6C-4515-472A-ACB1-597EB05A353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Создание мобильного приложения </a:t>
          </a:r>
          <a:r>
            <a:rPr lang="ru-RU" sz="1200" dirty="0" err="1" smtClean="0"/>
            <a:t>КультР</a:t>
          </a:r>
          <a:r>
            <a:rPr lang="en-US" sz="1200" dirty="0" smtClean="0"/>
            <a:t>R</a:t>
          </a:r>
          <a:r>
            <a:rPr lang="ru-RU" sz="1200" dirty="0" err="1" smtClean="0"/>
            <a:t>Освет</a:t>
          </a:r>
          <a:endParaRPr lang="ru-RU" sz="12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FF26F20E-F62F-4B04-AEFA-9EFF14871C63}" type="parTrans" cxnId="{1FBA67C7-A9A7-42DC-BD4A-CB7AD1E66B03}">
      <dgm:prSet/>
      <dgm:spPr/>
      <dgm:t>
        <a:bodyPr/>
        <a:lstStyle/>
        <a:p>
          <a:endParaRPr lang="ru-RU"/>
        </a:p>
      </dgm:t>
    </dgm:pt>
    <dgm:pt modelId="{F37A365A-B98D-4D30-9B6C-D6633D604B43}" type="sibTrans" cxnId="{1FBA67C7-A9A7-42DC-BD4A-CB7AD1E66B03}">
      <dgm:prSet custT="1"/>
      <dgm:spPr/>
      <dgm:t>
        <a:bodyPr/>
        <a:lstStyle/>
        <a:p>
          <a:r>
            <a:rPr lang="ru-RU" sz="1250" dirty="0" smtClean="0"/>
            <a:t>Создание архитектурной подсветки фасадов зданий</a:t>
          </a:r>
        </a:p>
      </dgm:t>
    </dgm:pt>
    <dgm:pt modelId="{C551BB42-9E37-41B9-9AB9-B5F58AA6FBA9}">
      <dgm:prSet phldrT="[Текст]" custT="1"/>
      <dgm:spPr/>
      <dgm:t>
        <a:bodyPr/>
        <a:lstStyle/>
        <a:p>
          <a:r>
            <a:rPr lang="ru-RU" sz="1250" dirty="0" smtClean="0"/>
            <a:t>Развитие застроенных территорий </a:t>
          </a:r>
          <a:br>
            <a:rPr lang="ru-RU" sz="1250" dirty="0" smtClean="0"/>
          </a:br>
          <a:r>
            <a:rPr lang="ru-RU" sz="1250" dirty="0" smtClean="0"/>
            <a:t>г. Воронежа</a:t>
          </a:r>
          <a:endParaRPr lang="ru-RU" sz="1250" dirty="0"/>
        </a:p>
      </dgm:t>
    </dgm:pt>
    <dgm:pt modelId="{5FDFA76D-0F90-40DA-8EB3-4A1486AB123B}" type="parTrans" cxnId="{99CB7F82-0316-48DF-BBDA-0C1507CF24B8}">
      <dgm:prSet/>
      <dgm:spPr/>
      <dgm:t>
        <a:bodyPr/>
        <a:lstStyle/>
        <a:p>
          <a:endParaRPr lang="ru-RU"/>
        </a:p>
      </dgm:t>
    </dgm:pt>
    <dgm:pt modelId="{07EB72E2-4604-43BD-8767-04DD7E0480F2}" type="sibTrans" cxnId="{99CB7F82-0316-48DF-BBDA-0C1507CF24B8}">
      <dgm:prSet custT="1"/>
      <dgm:spPr/>
      <dgm:t>
        <a:bodyPr/>
        <a:lstStyle/>
        <a:p>
          <a:r>
            <a:rPr lang="ru-RU" sz="1250" dirty="0" smtClean="0"/>
            <a:t>Внедрение безналичной оплаты проезда в транспорте</a:t>
          </a:r>
          <a:endParaRPr lang="ru-RU" sz="1250" dirty="0"/>
        </a:p>
      </dgm:t>
    </dgm:pt>
    <dgm:pt modelId="{1FEA2E11-F439-4CCD-8404-90FE8ED5A28C}">
      <dgm:prSet phldrT="[Текст]" custT="1"/>
      <dgm:spPr/>
      <dgm:t>
        <a:bodyPr/>
        <a:lstStyle/>
        <a:p>
          <a:r>
            <a:rPr lang="ru-RU" sz="1250" dirty="0" smtClean="0"/>
            <a:t>Повышение качества услуг ЖКХ за счет внедрения ГИС</a:t>
          </a:r>
          <a:endParaRPr lang="ru-RU" sz="1250" dirty="0"/>
        </a:p>
      </dgm:t>
    </dgm:pt>
    <dgm:pt modelId="{1598BD13-8F98-4DA6-B766-63BC2573682F}" type="parTrans" cxnId="{2E37F33B-C1C3-4B37-936F-F9AD56285BC4}">
      <dgm:prSet/>
      <dgm:spPr/>
      <dgm:t>
        <a:bodyPr/>
        <a:lstStyle/>
        <a:p>
          <a:endParaRPr lang="ru-RU"/>
        </a:p>
      </dgm:t>
    </dgm:pt>
    <dgm:pt modelId="{FCE066B1-E57A-488C-A371-0CE6CE936ADE}" type="sibTrans" cxnId="{2E37F33B-C1C3-4B37-936F-F9AD56285BC4}">
      <dgm:prSet custT="1"/>
      <dgm:spPr/>
      <dgm:t>
        <a:bodyPr/>
        <a:lstStyle/>
        <a:p>
          <a:r>
            <a:rPr lang="ru-RU" sz="1250" dirty="0" smtClean="0"/>
            <a:t>Создание системы платных парковок</a:t>
          </a:r>
          <a:endParaRPr lang="ru-RU" sz="1250" dirty="0"/>
        </a:p>
      </dgm:t>
    </dgm:pt>
    <dgm:pt modelId="{EE343C23-A7F6-4931-B99D-7A7342823EFF}" type="pres">
      <dgm:prSet presAssocID="{F6A61B85-8F02-489D-BFEE-647D9C836C0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CFE581-984E-46EA-ACEE-DF524692400A}" type="pres">
      <dgm:prSet presAssocID="{D56C1A6C-4515-472A-ACB1-597EB05A3534}" presName="composite" presStyleCnt="0"/>
      <dgm:spPr/>
    </dgm:pt>
    <dgm:pt modelId="{9DF768D4-ED6C-4DAB-9C1C-37D301802BB4}" type="pres">
      <dgm:prSet presAssocID="{D56C1A6C-4515-472A-ACB1-597EB05A3534}" presName="Parent1" presStyleLbl="node1" presStyleIdx="0" presStyleCnt="6" custScaleX="1021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0E143-9D98-47CE-9A54-192570FDA409}" type="pres">
      <dgm:prSet presAssocID="{D56C1A6C-4515-472A-ACB1-597EB05A353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0A0E9-2784-4567-890B-5705454D9F82}" type="pres">
      <dgm:prSet presAssocID="{D56C1A6C-4515-472A-ACB1-597EB05A3534}" presName="BalanceSpacing" presStyleCnt="0"/>
      <dgm:spPr/>
    </dgm:pt>
    <dgm:pt modelId="{621911AE-AFCC-4B21-854E-4CC14CF2C8EC}" type="pres">
      <dgm:prSet presAssocID="{D56C1A6C-4515-472A-ACB1-597EB05A3534}" presName="BalanceSpacing1" presStyleCnt="0"/>
      <dgm:spPr/>
    </dgm:pt>
    <dgm:pt modelId="{C0BE5062-BE3C-4B76-8978-4B0938FBAB78}" type="pres">
      <dgm:prSet presAssocID="{F37A365A-B98D-4D30-9B6C-D6633D604B43}" presName="Accent1Text" presStyleLbl="node1" presStyleIdx="1" presStyleCnt="6" custScaleX="102900"/>
      <dgm:spPr/>
      <dgm:t>
        <a:bodyPr/>
        <a:lstStyle/>
        <a:p>
          <a:endParaRPr lang="ru-RU"/>
        </a:p>
      </dgm:t>
    </dgm:pt>
    <dgm:pt modelId="{2157EC5E-6E71-437C-9F48-0E62AB8852E0}" type="pres">
      <dgm:prSet presAssocID="{F37A365A-B98D-4D30-9B6C-D6633D604B43}" presName="spaceBetweenRectangles" presStyleCnt="0"/>
      <dgm:spPr/>
    </dgm:pt>
    <dgm:pt modelId="{46EF2FD6-16F5-4C15-9727-D6913808B804}" type="pres">
      <dgm:prSet presAssocID="{C551BB42-9E37-41B9-9AB9-B5F58AA6FBA9}" presName="composite" presStyleCnt="0"/>
      <dgm:spPr/>
    </dgm:pt>
    <dgm:pt modelId="{AB061CFD-D4AC-4288-B60E-CA38F1FEE2EF}" type="pres">
      <dgm:prSet presAssocID="{C551BB42-9E37-41B9-9AB9-B5F58AA6FBA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35900-FB6F-4DE0-8BB7-03BFF7D435C6}" type="pres">
      <dgm:prSet presAssocID="{C551BB42-9E37-41B9-9AB9-B5F58AA6FBA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6DB4-2086-4910-AF3D-633F8DA31D8D}" type="pres">
      <dgm:prSet presAssocID="{C551BB42-9E37-41B9-9AB9-B5F58AA6FBA9}" presName="BalanceSpacing" presStyleCnt="0"/>
      <dgm:spPr/>
    </dgm:pt>
    <dgm:pt modelId="{593A6608-FED2-4AD2-BF10-02A6C368D8EC}" type="pres">
      <dgm:prSet presAssocID="{C551BB42-9E37-41B9-9AB9-B5F58AA6FBA9}" presName="BalanceSpacing1" presStyleCnt="0"/>
      <dgm:spPr/>
    </dgm:pt>
    <dgm:pt modelId="{1DE20285-5219-42A3-817C-155179C0E295}" type="pres">
      <dgm:prSet presAssocID="{07EB72E2-4604-43BD-8767-04DD7E0480F2}" presName="Accent1Text" presStyleLbl="node1" presStyleIdx="3" presStyleCnt="6" custLinFactNeighborX="2636" custLinFactNeighborY="-690"/>
      <dgm:spPr/>
      <dgm:t>
        <a:bodyPr/>
        <a:lstStyle/>
        <a:p>
          <a:endParaRPr lang="ru-RU"/>
        </a:p>
      </dgm:t>
    </dgm:pt>
    <dgm:pt modelId="{E6F833AC-D969-4E54-B584-29A3416A6DF5}" type="pres">
      <dgm:prSet presAssocID="{07EB72E2-4604-43BD-8767-04DD7E0480F2}" presName="spaceBetweenRectangles" presStyleCnt="0"/>
      <dgm:spPr/>
    </dgm:pt>
    <dgm:pt modelId="{D9D361D1-58E3-4970-82C2-A5A45844224D}" type="pres">
      <dgm:prSet presAssocID="{1FEA2E11-F439-4CCD-8404-90FE8ED5A28C}" presName="composite" presStyleCnt="0"/>
      <dgm:spPr/>
    </dgm:pt>
    <dgm:pt modelId="{0DF3CF6F-7EE7-4748-965D-4F0F07B173B0}" type="pres">
      <dgm:prSet presAssocID="{1FEA2E11-F439-4CCD-8404-90FE8ED5A28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B443E-3567-4165-B21F-510A2DE4C297}" type="pres">
      <dgm:prSet presAssocID="{1FEA2E11-F439-4CCD-8404-90FE8ED5A28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99534-9459-41AA-BA6A-55957984DCEC}" type="pres">
      <dgm:prSet presAssocID="{1FEA2E11-F439-4CCD-8404-90FE8ED5A28C}" presName="BalanceSpacing" presStyleCnt="0"/>
      <dgm:spPr/>
    </dgm:pt>
    <dgm:pt modelId="{C9FE573D-277C-4E5F-8F22-CA1FF70B4A55}" type="pres">
      <dgm:prSet presAssocID="{1FEA2E11-F439-4CCD-8404-90FE8ED5A28C}" presName="BalanceSpacing1" presStyleCnt="0"/>
      <dgm:spPr/>
    </dgm:pt>
    <dgm:pt modelId="{1F2AF9C5-F098-4662-B7E6-7C10535AC12B}" type="pres">
      <dgm:prSet presAssocID="{FCE066B1-E57A-488C-A371-0CE6CE936ADE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D0577DC1-D94B-43E8-A159-157FBCB0065C}" type="presOf" srcId="{F37A365A-B98D-4D30-9B6C-D6633D604B43}" destId="{C0BE5062-BE3C-4B76-8978-4B0938FBAB78}" srcOrd="0" destOrd="0" presId="urn:microsoft.com/office/officeart/2008/layout/AlternatingHexagons"/>
    <dgm:cxn modelId="{1FAABFD4-7314-4A7D-ACC9-65F14E7597D2}" type="presOf" srcId="{D56C1A6C-4515-472A-ACB1-597EB05A3534}" destId="{9DF768D4-ED6C-4DAB-9C1C-37D301802BB4}" srcOrd="0" destOrd="0" presId="urn:microsoft.com/office/officeart/2008/layout/AlternatingHexagons"/>
    <dgm:cxn modelId="{9143A598-65EB-467E-8D1F-569D18543230}" type="presOf" srcId="{1FEA2E11-F439-4CCD-8404-90FE8ED5A28C}" destId="{0DF3CF6F-7EE7-4748-965D-4F0F07B173B0}" srcOrd="0" destOrd="0" presId="urn:microsoft.com/office/officeart/2008/layout/AlternatingHexagons"/>
    <dgm:cxn modelId="{1FBA67C7-A9A7-42DC-BD4A-CB7AD1E66B03}" srcId="{F6A61B85-8F02-489D-BFEE-647D9C836C09}" destId="{D56C1A6C-4515-472A-ACB1-597EB05A3534}" srcOrd="0" destOrd="0" parTransId="{FF26F20E-F62F-4B04-AEFA-9EFF14871C63}" sibTransId="{F37A365A-B98D-4D30-9B6C-D6633D604B43}"/>
    <dgm:cxn modelId="{2E93382A-58A6-4309-8779-5624AF5FB013}" type="presOf" srcId="{C551BB42-9E37-41B9-9AB9-B5F58AA6FBA9}" destId="{AB061CFD-D4AC-4288-B60E-CA38F1FEE2EF}" srcOrd="0" destOrd="0" presId="urn:microsoft.com/office/officeart/2008/layout/AlternatingHexagons"/>
    <dgm:cxn modelId="{99CB7F82-0316-48DF-BBDA-0C1507CF24B8}" srcId="{F6A61B85-8F02-489D-BFEE-647D9C836C09}" destId="{C551BB42-9E37-41B9-9AB9-B5F58AA6FBA9}" srcOrd="1" destOrd="0" parTransId="{5FDFA76D-0F90-40DA-8EB3-4A1486AB123B}" sibTransId="{07EB72E2-4604-43BD-8767-04DD7E0480F2}"/>
    <dgm:cxn modelId="{AC0DA2FC-47D1-4010-BA77-9EE7CC9F6BCB}" type="presOf" srcId="{FCE066B1-E57A-488C-A371-0CE6CE936ADE}" destId="{1F2AF9C5-F098-4662-B7E6-7C10535AC12B}" srcOrd="0" destOrd="0" presId="urn:microsoft.com/office/officeart/2008/layout/AlternatingHexagons"/>
    <dgm:cxn modelId="{2E37F33B-C1C3-4B37-936F-F9AD56285BC4}" srcId="{F6A61B85-8F02-489D-BFEE-647D9C836C09}" destId="{1FEA2E11-F439-4CCD-8404-90FE8ED5A28C}" srcOrd="2" destOrd="0" parTransId="{1598BD13-8F98-4DA6-B766-63BC2573682F}" sibTransId="{FCE066B1-E57A-488C-A371-0CE6CE936ADE}"/>
    <dgm:cxn modelId="{28F0D5FE-1FF4-4F21-9E5A-889E575FD109}" type="presOf" srcId="{F6A61B85-8F02-489D-BFEE-647D9C836C09}" destId="{EE343C23-A7F6-4931-B99D-7A7342823EFF}" srcOrd="0" destOrd="0" presId="urn:microsoft.com/office/officeart/2008/layout/AlternatingHexagons"/>
    <dgm:cxn modelId="{6EE2960E-675B-4922-B166-46FDF6D81ADA}" type="presOf" srcId="{07EB72E2-4604-43BD-8767-04DD7E0480F2}" destId="{1DE20285-5219-42A3-817C-155179C0E295}" srcOrd="0" destOrd="0" presId="urn:microsoft.com/office/officeart/2008/layout/AlternatingHexagons"/>
    <dgm:cxn modelId="{76ABD86B-5451-4C38-ACD9-FF2A51A32234}" type="presParOf" srcId="{EE343C23-A7F6-4931-B99D-7A7342823EFF}" destId="{A2CFE581-984E-46EA-ACEE-DF524692400A}" srcOrd="0" destOrd="0" presId="urn:microsoft.com/office/officeart/2008/layout/AlternatingHexagons"/>
    <dgm:cxn modelId="{26B15959-FC07-4FD1-8D05-EE1734AE839D}" type="presParOf" srcId="{A2CFE581-984E-46EA-ACEE-DF524692400A}" destId="{9DF768D4-ED6C-4DAB-9C1C-37D301802BB4}" srcOrd="0" destOrd="0" presId="urn:microsoft.com/office/officeart/2008/layout/AlternatingHexagons"/>
    <dgm:cxn modelId="{1BBBD0E7-997A-4A81-89AF-9ABA34F1F7FE}" type="presParOf" srcId="{A2CFE581-984E-46EA-ACEE-DF524692400A}" destId="{69C0E143-9D98-47CE-9A54-192570FDA409}" srcOrd="1" destOrd="0" presId="urn:microsoft.com/office/officeart/2008/layout/AlternatingHexagons"/>
    <dgm:cxn modelId="{0AD9893B-DC9A-4645-BFEA-4240D1C7F049}" type="presParOf" srcId="{A2CFE581-984E-46EA-ACEE-DF524692400A}" destId="{E930A0E9-2784-4567-890B-5705454D9F82}" srcOrd="2" destOrd="0" presId="urn:microsoft.com/office/officeart/2008/layout/AlternatingHexagons"/>
    <dgm:cxn modelId="{32C42B5C-F1D1-43AD-BBCC-362BDAF15F42}" type="presParOf" srcId="{A2CFE581-984E-46EA-ACEE-DF524692400A}" destId="{621911AE-AFCC-4B21-854E-4CC14CF2C8EC}" srcOrd="3" destOrd="0" presId="urn:microsoft.com/office/officeart/2008/layout/AlternatingHexagons"/>
    <dgm:cxn modelId="{02BD9B06-AF90-4C62-9B3E-5C7D84347915}" type="presParOf" srcId="{A2CFE581-984E-46EA-ACEE-DF524692400A}" destId="{C0BE5062-BE3C-4B76-8978-4B0938FBAB78}" srcOrd="4" destOrd="0" presId="urn:microsoft.com/office/officeart/2008/layout/AlternatingHexagons"/>
    <dgm:cxn modelId="{78AA7F98-F81A-4468-A253-A8029A8737B2}" type="presParOf" srcId="{EE343C23-A7F6-4931-B99D-7A7342823EFF}" destId="{2157EC5E-6E71-437C-9F48-0E62AB8852E0}" srcOrd="1" destOrd="0" presId="urn:microsoft.com/office/officeart/2008/layout/AlternatingHexagons"/>
    <dgm:cxn modelId="{7FF04DBA-3233-4F10-BE31-E435E35350D7}" type="presParOf" srcId="{EE343C23-A7F6-4931-B99D-7A7342823EFF}" destId="{46EF2FD6-16F5-4C15-9727-D6913808B804}" srcOrd="2" destOrd="0" presId="urn:microsoft.com/office/officeart/2008/layout/AlternatingHexagons"/>
    <dgm:cxn modelId="{257EE99E-3C08-4D0A-8A19-AA94668F2215}" type="presParOf" srcId="{46EF2FD6-16F5-4C15-9727-D6913808B804}" destId="{AB061CFD-D4AC-4288-B60E-CA38F1FEE2EF}" srcOrd="0" destOrd="0" presId="urn:microsoft.com/office/officeart/2008/layout/AlternatingHexagons"/>
    <dgm:cxn modelId="{3987A477-5ACF-417D-825B-BB77C6E32C17}" type="presParOf" srcId="{46EF2FD6-16F5-4C15-9727-D6913808B804}" destId="{8E835900-FB6F-4DE0-8BB7-03BFF7D435C6}" srcOrd="1" destOrd="0" presId="urn:microsoft.com/office/officeart/2008/layout/AlternatingHexagons"/>
    <dgm:cxn modelId="{9C470437-ED49-48A4-858C-9E3073B50FEB}" type="presParOf" srcId="{46EF2FD6-16F5-4C15-9727-D6913808B804}" destId="{2C176DB4-2086-4910-AF3D-633F8DA31D8D}" srcOrd="2" destOrd="0" presId="urn:microsoft.com/office/officeart/2008/layout/AlternatingHexagons"/>
    <dgm:cxn modelId="{E26DADE8-D810-467D-AAD3-0DFDABF498D3}" type="presParOf" srcId="{46EF2FD6-16F5-4C15-9727-D6913808B804}" destId="{593A6608-FED2-4AD2-BF10-02A6C368D8EC}" srcOrd="3" destOrd="0" presId="urn:microsoft.com/office/officeart/2008/layout/AlternatingHexagons"/>
    <dgm:cxn modelId="{8D509958-F25F-46CD-8A7F-663DC1551EC6}" type="presParOf" srcId="{46EF2FD6-16F5-4C15-9727-D6913808B804}" destId="{1DE20285-5219-42A3-817C-155179C0E295}" srcOrd="4" destOrd="0" presId="urn:microsoft.com/office/officeart/2008/layout/AlternatingHexagons"/>
    <dgm:cxn modelId="{7A17F585-C403-4C63-BB8F-2EF226D542EC}" type="presParOf" srcId="{EE343C23-A7F6-4931-B99D-7A7342823EFF}" destId="{E6F833AC-D969-4E54-B584-29A3416A6DF5}" srcOrd="3" destOrd="0" presId="urn:microsoft.com/office/officeart/2008/layout/AlternatingHexagons"/>
    <dgm:cxn modelId="{0415493C-9CE2-4E5A-AC89-8911CDEFA852}" type="presParOf" srcId="{EE343C23-A7F6-4931-B99D-7A7342823EFF}" destId="{D9D361D1-58E3-4970-82C2-A5A45844224D}" srcOrd="4" destOrd="0" presId="urn:microsoft.com/office/officeart/2008/layout/AlternatingHexagons"/>
    <dgm:cxn modelId="{47E10EA1-7990-4E60-B15A-C4E832FA0A32}" type="presParOf" srcId="{D9D361D1-58E3-4970-82C2-A5A45844224D}" destId="{0DF3CF6F-7EE7-4748-965D-4F0F07B173B0}" srcOrd="0" destOrd="0" presId="urn:microsoft.com/office/officeart/2008/layout/AlternatingHexagons"/>
    <dgm:cxn modelId="{668DB639-C443-4090-9C11-388FE0AAF03E}" type="presParOf" srcId="{D9D361D1-58E3-4970-82C2-A5A45844224D}" destId="{A0CB443E-3567-4165-B21F-510A2DE4C297}" srcOrd="1" destOrd="0" presId="urn:microsoft.com/office/officeart/2008/layout/AlternatingHexagons"/>
    <dgm:cxn modelId="{D71814B3-0C5A-4B9C-93F6-68FB0394A469}" type="presParOf" srcId="{D9D361D1-58E3-4970-82C2-A5A45844224D}" destId="{5F999534-9459-41AA-BA6A-55957984DCEC}" srcOrd="2" destOrd="0" presId="urn:microsoft.com/office/officeart/2008/layout/AlternatingHexagons"/>
    <dgm:cxn modelId="{5EF8733E-6EB8-4770-B3B6-B38C696CB081}" type="presParOf" srcId="{D9D361D1-58E3-4970-82C2-A5A45844224D}" destId="{C9FE573D-277C-4E5F-8F22-CA1FF70B4A55}" srcOrd="3" destOrd="0" presId="urn:microsoft.com/office/officeart/2008/layout/AlternatingHexagons"/>
    <dgm:cxn modelId="{4ECA9E40-1075-4871-9EDA-63766D5DF120}" type="presParOf" srcId="{D9D361D1-58E3-4970-82C2-A5A45844224D}" destId="{1F2AF9C5-F098-4662-B7E6-7C10535AC1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B85DB-C449-4F14-94D2-F1189DF2F2E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D48F90-57F7-4D03-BA63-46A0B675D35B}">
      <dgm:prSet phldrT="[Текст]" custT="1"/>
      <dgm:spPr/>
      <dgm:t>
        <a:bodyPr/>
        <a:lstStyle/>
        <a:p>
          <a:r>
            <a:rPr lang="ru-RU" sz="1150" dirty="0" smtClean="0">
              <a:solidFill>
                <a:schemeClr val="bg1">
                  <a:lumMod val="95000"/>
                </a:schemeClr>
              </a:solidFill>
            </a:rPr>
            <a:t>Создание электронной интерактивной модели города</a:t>
          </a:r>
          <a:endParaRPr lang="ru-RU" sz="1150" dirty="0">
            <a:solidFill>
              <a:schemeClr val="bg1">
                <a:lumMod val="95000"/>
              </a:schemeClr>
            </a:solidFill>
          </a:endParaRPr>
        </a:p>
      </dgm:t>
    </dgm:pt>
    <dgm:pt modelId="{724D0C85-F472-45CF-9290-1AB3152607D7}" type="parTrans" cxnId="{104C057F-0146-4E53-B894-905DA30F3F64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77616B0F-68FC-4A27-B99B-7E06585B1A79}" type="sibTrans" cxnId="{104C057F-0146-4E53-B894-905DA30F3F64}">
      <dgm:prSet custT="1"/>
      <dgm:spPr/>
      <dgm:t>
        <a:bodyPr/>
        <a:lstStyle/>
        <a:p>
          <a:r>
            <a:rPr lang="ru-RU" sz="1150" dirty="0" smtClean="0">
              <a:solidFill>
                <a:schemeClr val="bg1">
                  <a:lumMod val="95000"/>
                </a:schemeClr>
              </a:solidFill>
            </a:rPr>
            <a:t>Создание системы поддержки </a:t>
          </a:r>
          <a:r>
            <a:rPr lang="ru-RU" sz="1150" dirty="0" err="1" smtClean="0">
              <a:solidFill>
                <a:schemeClr val="bg1">
                  <a:lumMod val="95000"/>
                </a:schemeClr>
              </a:solidFill>
            </a:rPr>
            <a:t>волонтерства</a:t>
          </a:r>
          <a:endParaRPr lang="ru-RU" sz="1150" dirty="0">
            <a:solidFill>
              <a:schemeClr val="bg1">
                <a:lumMod val="95000"/>
              </a:schemeClr>
            </a:solidFill>
          </a:endParaRPr>
        </a:p>
      </dgm:t>
    </dgm:pt>
    <dgm:pt modelId="{436D0198-E844-4A2E-9243-EB66ADA6B229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bg1">
                  <a:lumMod val="95000"/>
                </a:schemeClr>
              </a:solidFill>
            </a:rPr>
            <a:t>Внедрение регионального бренда экологически чистой продукции</a:t>
          </a:r>
          <a:endParaRPr lang="ru-RU" sz="1100" dirty="0">
            <a:solidFill>
              <a:schemeClr val="bg1">
                <a:lumMod val="95000"/>
              </a:schemeClr>
            </a:solidFill>
          </a:endParaRPr>
        </a:p>
      </dgm:t>
    </dgm:pt>
    <dgm:pt modelId="{9D4C0F11-4A07-48EC-9486-E75F6E6CC41E}" type="parTrans" cxnId="{3AB31D09-6650-48C5-BD25-9BDB4A168271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710BCFDC-059B-49A3-AFD6-75D69C8B0954}" type="sibTrans" cxnId="{3AB31D09-6650-48C5-BD25-9BDB4A168271}">
      <dgm:prSet custT="1"/>
      <dgm:spPr/>
      <dgm:t>
        <a:bodyPr/>
        <a:lstStyle/>
        <a:p>
          <a:r>
            <a:rPr lang="ru-RU" sz="1150" dirty="0" smtClean="0">
              <a:solidFill>
                <a:schemeClr val="bg1">
                  <a:lumMod val="95000"/>
                </a:schemeClr>
              </a:solidFill>
            </a:rPr>
            <a:t>Создание семейного центра медицины и спорта</a:t>
          </a:r>
          <a:endParaRPr lang="ru-RU" sz="1150" dirty="0">
            <a:solidFill>
              <a:schemeClr val="bg1">
                <a:lumMod val="95000"/>
              </a:schemeClr>
            </a:solidFill>
          </a:endParaRPr>
        </a:p>
      </dgm:t>
    </dgm:pt>
    <dgm:pt modelId="{47A3B53F-7021-40CD-B43D-0334DEAD952F}">
      <dgm:prSet phldrT="[Текст]" custT="1"/>
      <dgm:spPr/>
      <dgm:t>
        <a:bodyPr/>
        <a:lstStyle/>
        <a:p>
          <a:pPr algn="ctr"/>
          <a:r>
            <a:rPr lang="ru-RU" sz="36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  <a:r>
            <a:rPr lang="ru-RU" sz="900" dirty="0" smtClean="0">
              <a:solidFill>
                <a:schemeClr val="bg1">
                  <a:lumMod val="95000"/>
                </a:schemeClr>
              </a:solidFill>
            </a:rPr>
            <a:t>8</a:t>
          </a:r>
          <a:endParaRPr lang="ru-RU" sz="900" dirty="0">
            <a:solidFill>
              <a:schemeClr val="bg1">
                <a:lumMod val="95000"/>
              </a:schemeClr>
            </a:solidFill>
          </a:endParaRPr>
        </a:p>
      </dgm:t>
    </dgm:pt>
    <dgm:pt modelId="{13FEA5C6-A3D5-4B4E-97DD-92604B61307E}" type="parTrans" cxnId="{5CDA468B-67B9-4F96-AFE6-7BF69E7E751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9097C9F8-817B-4EBE-9C38-A032AE42CFE5}" type="sibTrans" cxnId="{5CDA468B-67B9-4F96-AFE6-7BF69E7E7510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F4234075-F5F3-4C32-9D40-F1FC31E7FDDF}">
      <dgm:prSet phldrT="[Текст]"/>
      <dgm:spPr/>
      <dgm:t>
        <a:bodyPr/>
        <a:lstStyle/>
        <a:p>
          <a:r>
            <a:rPr lang="ru-RU" dirty="0" smtClean="0"/>
            <a:t>Создание единой системы автоматизации управления</a:t>
          </a:r>
          <a:endParaRPr lang="ru-RU" dirty="0">
            <a:solidFill>
              <a:schemeClr val="bg1">
                <a:lumMod val="95000"/>
              </a:schemeClr>
            </a:solidFill>
          </a:endParaRPr>
        </a:p>
      </dgm:t>
    </dgm:pt>
    <dgm:pt modelId="{3EEFF3A8-E0C9-4258-926A-F43BE8495044}" type="parTrans" cxnId="{46C2DE62-7994-47D9-8491-D49E61F9B417}">
      <dgm:prSet/>
      <dgm:spPr/>
      <dgm:t>
        <a:bodyPr/>
        <a:lstStyle/>
        <a:p>
          <a:endParaRPr lang="ru-RU">
            <a:solidFill>
              <a:schemeClr val="bg1">
                <a:lumMod val="95000"/>
              </a:schemeClr>
            </a:solidFill>
          </a:endParaRPr>
        </a:p>
      </dgm:t>
    </dgm:pt>
    <dgm:pt modelId="{D54FB90B-3EDD-4C40-BE47-ACCACFC2EFFE}" type="sibTrans" cxnId="{46C2DE62-7994-47D9-8491-D49E61F9B417}">
      <dgm:prSet custT="1"/>
      <dgm:spPr/>
      <dgm:t>
        <a:bodyPr/>
        <a:lstStyle/>
        <a:p>
          <a:r>
            <a:rPr lang="ru-RU" sz="1150" dirty="0" smtClean="0"/>
            <a:t>Создание пилотного участка современной безопасной дороги</a:t>
          </a:r>
          <a:endParaRPr lang="ru-RU" sz="1150" dirty="0">
            <a:solidFill>
              <a:schemeClr val="bg1">
                <a:lumMod val="95000"/>
              </a:schemeClr>
            </a:solidFill>
          </a:endParaRPr>
        </a:p>
      </dgm:t>
    </dgm:pt>
    <dgm:pt modelId="{00B106EB-0432-4453-B15D-E318B9EB44BB}" type="pres">
      <dgm:prSet presAssocID="{32DB85DB-C449-4F14-94D2-F1189DF2F2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6E0B34-CF7A-449A-AA2F-AA985F522DA5}" type="pres">
      <dgm:prSet presAssocID="{4CD48F90-57F7-4D03-BA63-46A0B675D35B}" presName="composite" presStyleCnt="0"/>
      <dgm:spPr/>
    </dgm:pt>
    <dgm:pt modelId="{188616FC-3BBF-41A1-BC84-548C4CD3B23A}" type="pres">
      <dgm:prSet presAssocID="{4CD48F90-57F7-4D03-BA63-46A0B675D35B}" presName="Parent1" presStyleLbl="node1" presStyleIdx="0" presStyleCnt="6" custScaleX="103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6D9A2-297D-41E5-8E1F-6D60B1D20EA7}" type="pres">
      <dgm:prSet presAssocID="{4CD48F90-57F7-4D03-BA63-46A0B675D35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FE171-821B-4F3B-A3F2-75DF61DAD93E}" type="pres">
      <dgm:prSet presAssocID="{4CD48F90-57F7-4D03-BA63-46A0B675D35B}" presName="BalanceSpacing" presStyleCnt="0"/>
      <dgm:spPr/>
    </dgm:pt>
    <dgm:pt modelId="{9EE48689-89E3-4C1D-8FAA-60AD4D4A2833}" type="pres">
      <dgm:prSet presAssocID="{4CD48F90-57F7-4D03-BA63-46A0B675D35B}" presName="BalanceSpacing1" presStyleCnt="0"/>
      <dgm:spPr/>
    </dgm:pt>
    <dgm:pt modelId="{3E356DB8-9449-4811-8864-6C22779C2F06}" type="pres">
      <dgm:prSet presAssocID="{77616B0F-68FC-4A27-B99B-7E06585B1A79}" presName="Accent1Text" presStyleLbl="node1" presStyleIdx="1" presStyleCnt="6"/>
      <dgm:spPr/>
      <dgm:t>
        <a:bodyPr/>
        <a:lstStyle/>
        <a:p>
          <a:endParaRPr lang="ru-RU"/>
        </a:p>
      </dgm:t>
    </dgm:pt>
    <dgm:pt modelId="{1C008411-E5A1-486D-8116-BE51011F4AB4}" type="pres">
      <dgm:prSet presAssocID="{77616B0F-68FC-4A27-B99B-7E06585B1A79}" presName="spaceBetweenRectangles" presStyleCnt="0"/>
      <dgm:spPr/>
    </dgm:pt>
    <dgm:pt modelId="{302BC2CA-E412-43D1-95BB-2DE43F69AE81}" type="pres">
      <dgm:prSet presAssocID="{436D0198-E844-4A2E-9243-EB66ADA6B229}" presName="composite" presStyleCnt="0"/>
      <dgm:spPr/>
    </dgm:pt>
    <dgm:pt modelId="{80A49147-F204-456D-9FD9-EF5C04209F8E}" type="pres">
      <dgm:prSet presAssocID="{436D0198-E844-4A2E-9243-EB66ADA6B22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4D259-0E47-4C7C-A1CE-2BF97CDB6805}" type="pres">
      <dgm:prSet presAssocID="{436D0198-E844-4A2E-9243-EB66ADA6B22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D2D6D-5C81-4385-8EC5-ED6F18A7995B}" type="pres">
      <dgm:prSet presAssocID="{436D0198-E844-4A2E-9243-EB66ADA6B229}" presName="BalanceSpacing" presStyleCnt="0"/>
      <dgm:spPr/>
    </dgm:pt>
    <dgm:pt modelId="{D7D2C78C-E0A7-49F0-A675-377CF255D12D}" type="pres">
      <dgm:prSet presAssocID="{436D0198-E844-4A2E-9243-EB66ADA6B229}" presName="BalanceSpacing1" presStyleCnt="0"/>
      <dgm:spPr/>
    </dgm:pt>
    <dgm:pt modelId="{8A686028-762F-4A41-88AD-95078C243FC4}" type="pres">
      <dgm:prSet presAssocID="{710BCFDC-059B-49A3-AFD6-75D69C8B0954}" presName="Accent1Text" presStyleLbl="node1" presStyleIdx="3" presStyleCnt="6"/>
      <dgm:spPr/>
      <dgm:t>
        <a:bodyPr/>
        <a:lstStyle/>
        <a:p>
          <a:endParaRPr lang="ru-RU"/>
        </a:p>
      </dgm:t>
    </dgm:pt>
    <dgm:pt modelId="{2B280CFF-BB79-48D5-B75D-8D38F9BE52AF}" type="pres">
      <dgm:prSet presAssocID="{710BCFDC-059B-49A3-AFD6-75D69C8B0954}" presName="spaceBetweenRectangles" presStyleCnt="0"/>
      <dgm:spPr/>
    </dgm:pt>
    <dgm:pt modelId="{BEE87303-DDC0-4B1D-A1AD-089CE2EFCBFD}" type="pres">
      <dgm:prSet presAssocID="{F4234075-F5F3-4C32-9D40-F1FC31E7FDDF}" presName="composite" presStyleCnt="0"/>
      <dgm:spPr/>
    </dgm:pt>
    <dgm:pt modelId="{0601BA0A-FB34-4E48-8E4E-02EB3096ECF4}" type="pres">
      <dgm:prSet presAssocID="{F4234075-F5F3-4C32-9D40-F1FC31E7FDD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EF951-1EE0-4E2A-AAAC-2209A443DB29}" type="pres">
      <dgm:prSet presAssocID="{F4234075-F5F3-4C32-9D40-F1FC31E7FDD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53902-00B3-420A-AFAF-77F664610517}" type="pres">
      <dgm:prSet presAssocID="{F4234075-F5F3-4C32-9D40-F1FC31E7FDDF}" presName="BalanceSpacing" presStyleCnt="0"/>
      <dgm:spPr/>
    </dgm:pt>
    <dgm:pt modelId="{14019B82-2EA2-4FCA-A8D3-2D44D8305715}" type="pres">
      <dgm:prSet presAssocID="{F4234075-F5F3-4C32-9D40-F1FC31E7FDDF}" presName="BalanceSpacing1" presStyleCnt="0"/>
      <dgm:spPr/>
    </dgm:pt>
    <dgm:pt modelId="{33D8B9B5-0A6E-449F-94ED-67DB8B582B2A}" type="pres">
      <dgm:prSet presAssocID="{D54FB90B-3EDD-4C40-BE47-ACCACFC2EFFE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5CDA468B-67B9-4F96-AFE6-7BF69E7E7510}" srcId="{436D0198-E844-4A2E-9243-EB66ADA6B229}" destId="{47A3B53F-7021-40CD-B43D-0334DEAD952F}" srcOrd="0" destOrd="0" parTransId="{13FEA5C6-A3D5-4B4E-97DD-92604B61307E}" sibTransId="{9097C9F8-817B-4EBE-9C38-A032AE42CFE5}"/>
    <dgm:cxn modelId="{84800B3D-0F24-4D3A-98B2-57942370808C}" type="presOf" srcId="{710BCFDC-059B-49A3-AFD6-75D69C8B0954}" destId="{8A686028-762F-4A41-88AD-95078C243FC4}" srcOrd="0" destOrd="0" presId="urn:microsoft.com/office/officeart/2008/layout/AlternatingHexagons"/>
    <dgm:cxn modelId="{3237C3C4-D61F-400D-B402-EF911627250F}" type="presOf" srcId="{D54FB90B-3EDD-4C40-BE47-ACCACFC2EFFE}" destId="{33D8B9B5-0A6E-449F-94ED-67DB8B582B2A}" srcOrd="0" destOrd="0" presId="urn:microsoft.com/office/officeart/2008/layout/AlternatingHexagons"/>
    <dgm:cxn modelId="{76FD0A40-0302-47EB-B5A5-AAFCEEF7D7E7}" type="presOf" srcId="{32DB85DB-C449-4F14-94D2-F1189DF2F2E0}" destId="{00B106EB-0432-4453-B15D-E318B9EB44BB}" srcOrd="0" destOrd="0" presId="urn:microsoft.com/office/officeart/2008/layout/AlternatingHexagons"/>
    <dgm:cxn modelId="{A320CAE7-5AED-435E-9CD4-95F119B69FFC}" type="presOf" srcId="{F4234075-F5F3-4C32-9D40-F1FC31E7FDDF}" destId="{0601BA0A-FB34-4E48-8E4E-02EB3096ECF4}" srcOrd="0" destOrd="0" presId="urn:microsoft.com/office/officeart/2008/layout/AlternatingHexagons"/>
    <dgm:cxn modelId="{5D4ED5C5-4050-477F-8778-D092B579D1D2}" type="presOf" srcId="{47A3B53F-7021-40CD-B43D-0334DEAD952F}" destId="{FAD4D259-0E47-4C7C-A1CE-2BF97CDB6805}" srcOrd="0" destOrd="0" presId="urn:microsoft.com/office/officeart/2008/layout/AlternatingHexagons"/>
    <dgm:cxn modelId="{9F54C269-D39E-4B51-9E8B-F7D072685227}" type="presOf" srcId="{436D0198-E844-4A2E-9243-EB66ADA6B229}" destId="{80A49147-F204-456D-9FD9-EF5C04209F8E}" srcOrd="0" destOrd="0" presId="urn:microsoft.com/office/officeart/2008/layout/AlternatingHexagons"/>
    <dgm:cxn modelId="{3AB31D09-6650-48C5-BD25-9BDB4A168271}" srcId="{32DB85DB-C449-4F14-94D2-F1189DF2F2E0}" destId="{436D0198-E844-4A2E-9243-EB66ADA6B229}" srcOrd="1" destOrd="0" parTransId="{9D4C0F11-4A07-48EC-9486-E75F6E6CC41E}" sibTransId="{710BCFDC-059B-49A3-AFD6-75D69C8B0954}"/>
    <dgm:cxn modelId="{98799C84-A0A9-4FDB-AC84-B5DD1B6F53CF}" type="presOf" srcId="{77616B0F-68FC-4A27-B99B-7E06585B1A79}" destId="{3E356DB8-9449-4811-8864-6C22779C2F06}" srcOrd="0" destOrd="0" presId="urn:microsoft.com/office/officeart/2008/layout/AlternatingHexagons"/>
    <dgm:cxn modelId="{104C057F-0146-4E53-B894-905DA30F3F64}" srcId="{32DB85DB-C449-4F14-94D2-F1189DF2F2E0}" destId="{4CD48F90-57F7-4D03-BA63-46A0B675D35B}" srcOrd="0" destOrd="0" parTransId="{724D0C85-F472-45CF-9290-1AB3152607D7}" sibTransId="{77616B0F-68FC-4A27-B99B-7E06585B1A79}"/>
    <dgm:cxn modelId="{46C2DE62-7994-47D9-8491-D49E61F9B417}" srcId="{32DB85DB-C449-4F14-94D2-F1189DF2F2E0}" destId="{F4234075-F5F3-4C32-9D40-F1FC31E7FDDF}" srcOrd="2" destOrd="0" parTransId="{3EEFF3A8-E0C9-4258-926A-F43BE8495044}" sibTransId="{D54FB90B-3EDD-4C40-BE47-ACCACFC2EFFE}"/>
    <dgm:cxn modelId="{A9356C97-8BFB-49BE-BDA1-2EB220D14495}" type="presOf" srcId="{4CD48F90-57F7-4D03-BA63-46A0B675D35B}" destId="{188616FC-3BBF-41A1-BC84-548C4CD3B23A}" srcOrd="0" destOrd="0" presId="urn:microsoft.com/office/officeart/2008/layout/AlternatingHexagons"/>
    <dgm:cxn modelId="{E9281219-FE6E-40B4-8B6C-493F472BCFCA}" type="presParOf" srcId="{00B106EB-0432-4453-B15D-E318B9EB44BB}" destId="{D46E0B34-CF7A-449A-AA2F-AA985F522DA5}" srcOrd="0" destOrd="0" presId="urn:microsoft.com/office/officeart/2008/layout/AlternatingHexagons"/>
    <dgm:cxn modelId="{2D46946C-652E-4BD0-9F21-7C795C4EF329}" type="presParOf" srcId="{D46E0B34-CF7A-449A-AA2F-AA985F522DA5}" destId="{188616FC-3BBF-41A1-BC84-548C4CD3B23A}" srcOrd="0" destOrd="0" presId="urn:microsoft.com/office/officeart/2008/layout/AlternatingHexagons"/>
    <dgm:cxn modelId="{5448B271-7FEF-4567-98F3-3226944B5329}" type="presParOf" srcId="{D46E0B34-CF7A-449A-AA2F-AA985F522DA5}" destId="{54E6D9A2-297D-41E5-8E1F-6D60B1D20EA7}" srcOrd="1" destOrd="0" presId="urn:microsoft.com/office/officeart/2008/layout/AlternatingHexagons"/>
    <dgm:cxn modelId="{4EA3063E-CDA0-4611-AD47-567B37C5B269}" type="presParOf" srcId="{D46E0B34-CF7A-449A-AA2F-AA985F522DA5}" destId="{42CFE171-821B-4F3B-A3F2-75DF61DAD93E}" srcOrd="2" destOrd="0" presId="urn:microsoft.com/office/officeart/2008/layout/AlternatingHexagons"/>
    <dgm:cxn modelId="{A493E667-F27B-47B7-8F75-407A13E62DCA}" type="presParOf" srcId="{D46E0B34-CF7A-449A-AA2F-AA985F522DA5}" destId="{9EE48689-89E3-4C1D-8FAA-60AD4D4A2833}" srcOrd="3" destOrd="0" presId="urn:microsoft.com/office/officeart/2008/layout/AlternatingHexagons"/>
    <dgm:cxn modelId="{FDE05B68-95B8-4A39-933A-D4C8BD2BEF44}" type="presParOf" srcId="{D46E0B34-CF7A-449A-AA2F-AA985F522DA5}" destId="{3E356DB8-9449-4811-8864-6C22779C2F06}" srcOrd="4" destOrd="0" presId="urn:microsoft.com/office/officeart/2008/layout/AlternatingHexagons"/>
    <dgm:cxn modelId="{0A544EB8-7138-4FA9-9EC1-B380FDF952FF}" type="presParOf" srcId="{00B106EB-0432-4453-B15D-E318B9EB44BB}" destId="{1C008411-E5A1-486D-8116-BE51011F4AB4}" srcOrd="1" destOrd="0" presId="urn:microsoft.com/office/officeart/2008/layout/AlternatingHexagons"/>
    <dgm:cxn modelId="{E75085D5-9666-45A7-8030-FB98FA00A7A0}" type="presParOf" srcId="{00B106EB-0432-4453-B15D-E318B9EB44BB}" destId="{302BC2CA-E412-43D1-95BB-2DE43F69AE81}" srcOrd="2" destOrd="0" presId="urn:microsoft.com/office/officeart/2008/layout/AlternatingHexagons"/>
    <dgm:cxn modelId="{A5AAD999-0BCD-4730-A917-BC5A40824734}" type="presParOf" srcId="{302BC2CA-E412-43D1-95BB-2DE43F69AE81}" destId="{80A49147-F204-456D-9FD9-EF5C04209F8E}" srcOrd="0" destOrd="0" presId="urn:microsoft.com/office/officeart/2008/layout/AlternatingHexagons"/>
    <dgm:cxn modelId="{2165BF43-C06C-4B57-800E-CAF8E21750CE}" type="presParOf" srcId="{302BC2CA-E412-43D1-95BB-2DE43F69AE81}" destId="{FAD4D259-0E47-4C7C-A1CE-2BF97CDB6805}" srcOrd="1" destOrd="0" presId="urn:microsoft.com/office/officeart/2008/layout/AlternatingHexagons"/>
    <dgm:cxn modelId="{1CDE127D-0BD6-4F15-B7CD-0345798DE50B}" type="presParOf" srcId="{302BC2CA-E412-43D1-95BB-2DE43F69AE81}" destId="{1ABD2D6D-5C81-4385-8EC5-ED6F18A7995B}" srcOrd="2" destOrd="0" presId="urn:microsoft.com/office/officeart/2008/layout/AlternatingHexagons"/>
    <dgm:cxn modelId="{B7A3D16E-491C-4F02-B751-07D518AC7655}" type="presParOf" srcId="{302BC2CA-E412-43D1-95BB-2DE43F69AE81}" destId="{D7D2C78C-E0A7-49F0-A675-377CF255D12D}" srcOrd="3" destOrd="0" presId="urn:microsoft.com/office/officeart/2008/layout/AlternatingHexagons"/>
    <dgm:cxn modelId="{E59E1373-EE3D-4E4C-9A01-B13791F9CE1D}" type="presParOf" srcId="{302BC2CA-E412-43D1-95BB-2DE43F69AE81}" destId="{8A686028-762F-4A41-88AD-95078C243FC4}" srcOrd="4" destOrd="0" presId="urn:microsoft.com/office/officeart/2008/layout/AlternatingHexagons"/>
    <dgm:cxn modelId="{0E5806F1-854A-4929-B266-F6BEADA3A083}" type="presParOf" srcId="{00B106EB-0432-4453-B15D-E318B9EB44BB}" destId="{2B280CFF-BB79-48D5-B75D-8D38F9BE52AF}" srcOrd="3" destOrd="0" presId="urn:microsoft.com/office/officeart/2008/layout/AlternatingHexagons"/>
    <dgm:cxn modelId="{BFD2EAA4-BCC3-4192-9402-0F1724B62ED8}" type="presParOf" srcId="{00B106EB-0432-4453-B15D-E318B9EB44BB}" destId="{BEE87303-DDC0-4B1D-A1AD-089CE2EFCBFD}" srcOrd="4" destOrd="0" presId="urn:microsoft.com/office/officeart/2008/layout/AlternatingHexagons"/>
    <dgm:cxn modelId="{DA5800E9-A214-4DC0-8EBF-7D4E90E43E62}" type="presParOf" srcId="{BEE87303-DDC0-4B1D-A1AD-089CE2EFCBFD}" destId="{0601BA0A-FB34-4E48-8E4E-02EB3096ECF4}" srcOrd="0" destOrd="0" presId="urn:microsoft.com/office/officeart/2008/layout/AlternatingHexagons"/>
    <dgm:cxn modelId="{01E62828-D197-46E8-BC88-0BFBBA3AB47E}" type="presParOf" srcId="{BEE87303-DDC0-4B1D-A1AD-089CE2EFCBFD}" destId="{C45EF951-1EE0-4E2A-AAAC-2209A443DB29}" srcOrd="1" destOrd="0" presId="urn:microsoft.com/office/officeart/2008/layout/AlternatingHexagons"/>
    <dgm:cxn modelId="{CA89F0D0-DC9C-4A32-8937-98203BCDF70F}" type="presParOf" srcId="{BEE87303-DDC0-4B1D-A1AD-089CE2EFCBFD}" destId="{D6153902-00B3-420A-AFAF-77F664610517}" srcOrd="2" destOrd="0" presId="urn:microsoft.com/office/officeart/2008/layout/AlternatingHexagons"/>
    <dgm:cxn modelId="{C27A7B11-AF4E-4790-A1E4-7B7EE603CACA}" type="presParOf" srcId="{BEE87303-DDC0-4B1D-A1AD-089CE2EFCBFD}" destId="{14019B82-2EA2-4FCA-A8D3-2D44D8305715}" srcOrd="3" destOrd="0" presId="urn:microsoft.com/office/officeart/2008/layout/AlternatingHexagons"/>
    <dgm:cxn modelId="{CC4F3ACB-216B-4B82-86FC-12C7D14D8254}" type="presParOf" srcId="{BEE87303-DDC0-4B1D-A1AD-089CE2EFCBFD}" destId="{33D8B9B5-0A6E-449F-94ED-67DB8B582B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04BBD7-3C80-46BA-9357-6275AAE4D1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94304-DF3C-4A64-AF9D-CAC2A0FCD961}">
      <dgm:prSet phldrT="[Текст]"/>
      <dgm:spPr/>
      <dgm:t>
        <a:bodyPr/>
        <a:lstStyle/>
        <a:p>
          <a:r>
            <a:rPr lang="ru-RU" dirty="0" smtClean="0"/>
            <a:t>Кадровый  аспект</a:t>
          </a:r>
          <a:endParaRPr lang="ru-RU" dirty="0"/>
        </a:p>
      </dgm:t>
    </dgm:pt>
    <dgm:pt modelId="{655CAEDB-86D5-440A-A4B2-7B4026D39D34}" type="parTrans" cxnId="{D470ADEB-2C75-4F49-997C-893892538BE9}">
      <dgm:prSet/>
      <dgm:spPr/>
      <dgm:t>
        <a:bodyPr/>
        <a:lstStyle/>
        <a:p>
          <a:endParaRPr lang="ru-RU"/>
        </a:p>
      </dgm:t>
    </dgm:pt>
    <dgm:pt modelId="{E885FAD6-26FF-42F7-A4A6-4A6A20DA5C3A}" type="sibTrans" cxnId="{D470ADEB-2C75-4F49-997C-893892538BE9}">
      <dgm:prSet/>
      <dgm:spPr/>
      <dgm:t>
        <a:bodyPr/>
        <a:lstStyle/>
        <a:p>
          <a:endParaRPr lang="ru-RU"/>
        </a:p>
      </dgm:t>
    </dgm:pt>
    <dgm:pt modelId="{ECCF5DCA-72C5-485C-B59D-F93627B7B3D2}">
      <dgm:prSet phldrT="[Текст]"/>
      <dgm:spPr/>
      <dgm:t>
        <a:bodyPr/>
        <a:lstStyle/>
        <a:p>
          <a:r>
            <a:rPr lang="ru-RU" dirty="0" smtClean="0"/>
            <a:t>У каждого проекта есть куратор</a:t>
          </a:r>
          <a:endParaRPr lang="ru-RU" dirty="0"/>
        </a:p>
      </dgm:t>
    </dgm:pt>
    <dgm:pt modelId="{92A1089D-C147-489B-B4F0-8810D046489C}" type="parTrans" cxnId="{02E83D15-E298-4D54-B1FC-DB16A048DE3E}">
      <dgm:prSet/>
      <dgm:spPr/>
      <dgm:t>
        <a:bodyPr/>
        <a:lstStyle/>
        <a:p>
          <a:endParaRPr lang="ru-RU"/>
        </a:p>
      </dgm:t>
    </dgm:pt>
    <dgm:pt modelId="{E9FDBBA0-BB11-45F8-A8DD-74B3357809C0}" type="sibTrans" cxnId="{02E83D15-E298-4D54-B1FC-DB16A048DE3E}">
      <dgm:prSet/>
      <dgm:spPr/>
      <dgm:t>
        <a:bodyPr/>
        <a:lstStyle/>
        <a:p>
          <a:endParaRPr lang="ru-RU"/>
        </a:p>
      </dgm:t>
    </dgm:pt>
    <dgm:pt modelId="{99AACCB9-9716-4F9B-A830-C9F7510C354C}">
      <dgm:prSet phldrT="[Текст]"/>
      <dgm:spPr/>
      <dgm:t>
        <a:bodyPr/>
        <a:lstStyle/>
        <a:p>
          <a:r>
            <a:rPr lang="ru-RU" dirty="0" smtClean="0"/>
            <a:t>Сформированы проектные команды</a:t>
          </a:r>
          <a:endParaRPr lang="ru-RU" dirty="0"/>
        </a:p>
      </dgm:t>
    </dgm:pt>
    <dgm:pt modelId="{09DB4EFA-D1C2-4FFA-9BD2-F4151C65E223}" type="parTrans" cxnId="{1773A751-4D91-4B04-8C9F-E1A57EA41254}">
      <dgm:prSet/>
      <dgm:spPr/>
      <dgm:t>
        <a:bodyPr/>
        <a:lstStyle/>
        <a:p>
          <a:endParaRPr lang="ru-RU"/>
        </a:p>
      </dgm:t>
    </dgm:pt>
    <dgm:pt modelId="{652D6ED7-1408-47B5-B57A-C489EC6A2BF5}" type="sibTrans" cxnId="{1773A751-4D91-4B04-8C9F-E1A57EA41254}">
      <dgm:prSet/>
      <dgm:spPr/>
      <dgm:t>
        <a:bodyPr/>
        <a:lstStyle/>
        <a:p>
          <a:endParaRPr lang="ru-RU"/>
        </a:p>
      </dgm:t>
    </dgm:pt>
    <dgm:pt modelId="{EB1C8E80-70D3-4AAC-AE28-4823BF04F8DB}">
      <dgm:prSet phldrT="[Текст]"/>
      <dgm:spPr/>
      <dgm:t>
        <a:bodyPr/>
        <a:lstStyle/>
        <a:p>
          <a:r>
            <a:rPr lang="ru-RU" dirty="0" smtClean="0"/>
            <a:t>Организационный аспект</a:t>
          </a:r>
          <a:endParaRPr lang="ru-RU" dirty="0"/>
        </a:p>
      </dgm:t>
    </dgm:pt>
    <dgm:pt modelId="{DEA301A6-7F98-4E30-9C9B-7DAAAB37CA04}" type="parTrans" cxnId="{B2EA306C-163D-43FC-B01E-D038DD397895}">
      <dgm:prSet/>
      <dgm:spPr/>
      <dgm:t>
        <a:bodyPr/>
        <a:lstStyle/>
        <a:p>
          <a:endParaRPr lang="ru-RU"/>
        </a:p>
      </dgm:t>
    </dgm:pt>
    <dgm:pt modelId="{D52EC7DE-056C-49E0-B7E7-9108D5E70088}" type="sibTrans" cxnId="{B2EA306C-163D-43FC-B01E-D038DD397895}">
      <dgm:prSet/>
      <dgm:spPr/>
      <dgm:t>
        <a:bodyPr/>
        <a:lstStyle/>
        <a:p>
          <a:endParaRPr lang="ru-RU"/>
        </a:p>
      </dgm:t>
    </dgm:pt>
    <dgm:pt modelId="{5B3C656F-FF96-43E9-BC4E-C2F6E0B95600}">
      <dgm:prSet phldrT="[Текст]"/>
      <dgm:spPr/>
      <dgm:t>
        <a:bodyPr/>
        <a:lstStyle/>
        <a:p>
          <a:r>
            <a:rPr lang="ru-RU" dirty="0" smtClean="0"/>
            <a:t>Проведена защита проекта </a:t>
          </a:r>
          <a:endParaRPr lang="ru-RU" dirty="0"/>
        </a:p>
      </dgm:t>
    </dgm:pt>
    <dgm:pt modelId="{E059CC26-9C79-4383-8747-8AF6A4C7BC43}" type="parTrans" cxnId="{A23B308F-9E71-4CE2-858C-9535BFFF41A0}">
      <dgm:prSet/>
      <dgm:spPr/>
      <dgm:t>
        <a:bodyPr/>
        <a:lstStyle/>
        <a:p>
          <a:endParaRPr lang="ru-RU"/>
        </a:p>
      </dgm:t>
    </dgm:pt>
    <dgm:pt modelId="{FBD06E3C-9C26-43FA-8FE8-6BA692AA09E6}" type="sibTrans" cxnId="{A23B308F-9E71-4CE2-858C-9535BFFF41A0}">
      <dgm:prSet/>
      <dgm:spPr/>
      <dgm:t>
        <a:bodyPr/>
        <a:lstStyle/>
        <a:p>
          <a:endParaRPr lang="ru-RU"/>
        </a:p>
      </dgm:t>
    </dgm:pt>
    <dgm:pt modelId="{889485D3-4514-4842-8510-1ACF73BD2AAF}">
      <dgm:prSet phldrT="[Текст]"/>
      <dgm:spPr/>
      <dgm:t>
        <a:bodyPr/>
        <a:lstStyle/>
        <a:p>
          <a:r>
            <a:rPr lang="ru-RU" dirty="0" smtClean="0"/>
            <a:t>Проект включен в портфель приоритетных проектов</a:t>
          </a:r>
          <a:endParaRPr lang="ru-RU" dirty="0"/>
        </a:p>
      </dgm:t>
    </dgm:pt>
    <dgm:pt modelId="{CD6C25F3-1148-42B2-81A4-5480F524D84C}" type="parTrans" cxnId="{031509F9-D6D7-4C8D-AFD4-016AAC9D510E}">
      <dgm:prSet/>
      <dgm:spPr/>
      <dgm:t>
        <a:bodyPr/>
        <a:lstStyle/>
        <a:p>
          <a:endParaRPr lang="ru-RU"/>
        </a:p>
      </dgm:t>
    </dgm:pt>
    <dgm:pt modelId="{A9C839C6-4FE5-42D5-94F7-C5C0D3D35C5C}" type="sibTrans" cxnId="{031509F9-D6D7-4C8D-AFD4-016AAC9D510E}">
      <dgm:prSet/>
      <dgm:spPr/>
      <dgm:t>
        <a:bodyPr/>
        <a:lstStyle/>
        <a:p>
          <a:endParaRPr lang="ru-RU"/>
        </a:p>
      </dgm:t>
    </dgm:pt>
    <dgm:pt modelId="{0CC43B68-6F38-4A82-A6C3-EE3FD7019CE7}">
      <dgm:prSet phldrT="[Текст]"/>
      <dgm:spPr/>
      <dgm:t>
        <a:bodyPr/>
        <a:lstStyle/>
        <a:p>
          <a:r>
            <a:rPr lang="ru-RU" dirty="0" smtClean="0"/>
            <a:t>Финансовый аспект</a:t>
          </a:r>
          <a:endParaRPr lang="ru-RU" dirty="0"/>
        </a:p>
      </dgm:t>
    </dgm:pt>
    <dgm:pt modelId="{3A60692C-3201-4E0E-A0E8-584E6E2EA9CB}" type="parTrans" cxnId="{C71AC34F-3F2A-4902-A851-293720CDE7EC}">
      <dgm:prSet/>
      <dgm:spPr/>
      <dgm:t>
        <a:bodyPr/>
        <a:lstStyle/>
        <a:p>
          <a:endParaRPr lang="ru-RU"/>
        </a:p>
      </dgm:t>
    </dgm:pt>
    <dgm:pt modelId="{A4251774-6B19-405E-9CD4-7BD0D9B83C96}" type="sibTrans" cxnId="{C71AC34F-3F2A-4902-A851-293720CDE7EC}">
      <dgm:prSet/>
      <dgm:spPr/>
      <dgm:t>
        <a:bodyPr/>
        <a:lstStyle/>
        <a:p>
          <a:endParaRPr lang="ru-RU"/>
        </a:p>
      </dgm:t>
    </dgm:pt>
    <dgm:pt modelId="{E8340410-802A-4F78-BEBC-58B6B559D10A}">
      <dgm:prSet phldrT="[Текст]"/>
      <dgm:spPr/>
      <dgm:t>
        <a:bodyPr/>
        <a:lstStyle/>
        <a:p>
          <a:r>
            <a:rPr lang="ru-RU" dirty="0" smtClean="0"/>
            <a:t>Подготовлено финансовое обоснование</a:t>
          </a:r>
          <a:endParaRPr lang="ru-RU" dirty="0"/>
        </a:p>
      </dgm:t>
    </dgm:pt>
    <dgm:pt modelId="{0717E809-0CF5-473B-A0B3-EBE7EB8253D5}" type="parTrans" cxnId="{880D2A69-AFBF-458D-9C5F-9D9BEDFBD473}">
      <dgm:prSet/>
      <dgm:spPr/>
      <dgm:t>
        <a:bodyPr/>
        <a:lstStyle/>
        <a:p>
          <a:endParaRPr lang="ru-RU"/>
        </a:p>
      </dgm:t>
    </dgm:pt>
    <dgm:pt modelId="{F8863131-63D3-418C-94C4-CBBA9B8290AA}" type="sibTrans" cxnId="{880D2A69-AFBF-458D-9C5F-9D9BEDFBD473}">
      <dgm:prSet/>
      <dgm:spPr/>
      <dgm:t>
        <a:bodyPr/>
        <a:lstStyle/>
        <a:p>
          <a:endParaRPr lang="ru-RU"/>
        </a:p>
      </dgm:t>
    </dgm:pt>
    <dgm:pt modelId="{70D15D34-2AE9-4424-837E-78C659AA1F21}">
      <dgm:prSet phldrT="[Текст]"/>
      <dgm:spPr/>
      <dgm:t>
        <a:bodyPr/>
        <a:lstStyle/>
        <a:p>
          <a:r>
            <a:rPr lang="ru-RU" dirty="0" smtClean="0"/>
            <a:t>Определены главные распорядители</a:t>
          </a:r>
          <a:endParaRPr lang="ru-RU" dirty="0"/>
        </a:p>
      </dgm:t>
    </dgm:pt>
    <dgm:pt modelId="{A3FA08A6-E616-4648-8DAD-AA6AE9EB4A88}" type="parTrans" cxnId="{EE0B6C53-B4EE-432D-ABB1-3F3F1A25D5D0}">
      <dgm:prSet/>
      <dgm:spPr/>
      <dgm:t>
        <a:bodyPr/>
        <a:lstStyle/>
        <a:p>
          <a:endParaRPr lang="ru-RU"/>
        </a:p>
      </dgm:t>
    </dgm:pt>
    <dgm:pt modelId="{9C33CAAA-8BF8-4291-B9EB-29E56E2D39C7}" type="sibTrans" cxnId="{EE0B6C53-B4EE-432D-ABB1-3F3F1A25D5D0}">
      <dgm:prSet/>
      <dgm:spPr/>
      <dgm:t>
        <a:bodyPr/>
        <a:lstStyle/>
        <a:p>
          <a:endParaRPr lang="ru-RU"/>
        </a:p>
      </dgm:t>
    </dgm:pt>
    <dgm:pt modelId="{21C8C0E9-84CD-4106-9112-DF3B632934AE}" type="pres">
      <dgm:prSet presAssocID="{E204BBD7-3C80-46BA-9357-6275AAE4D1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FBFF7-0B3A-4997-A36C-CF42FE54216A}" type="pres">
      <dgm:prSet presAssocID="{BBA94304-DF3C-4A64-AF9D-CAC2A0FCD961}" presName="comp" presStyleCnt="0"/>
      <dgm:spPr/>
    </dgm:pt>
    <dgm:pt modelId="{8F73EA79-E496-4A8F-A7F7-804C0C151BD7}" type="pres">
      <dgm:prSet presAssocID="{BBA94304-DF3C-4A64-AF9D-CAC2A0FCD961}" presName="box" presStyleLbl="node1" presStyleIdx="0" presStyleCnt="3"/>
      <dgm:spPr/>
      <dgm:t>
        <a:bodyPr/>
        <a:lstStyle/>
        <a:p>
          <a:endParaRPr lang="ru-RU"/>
        </a:p>
      </dgm:t>
    </dgm:pt>
    <dgm:pt modelId="{8A2F68DA-5017-4F36-B8FA-040E93F68C61}" type="pres">
      <dgm:prSet presAssocID="{BBA94304-DF3C-4A64-AF9D-CAC2A0FCD96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A7A9340-D723-4E3E-AF88-B608223B3AF1}" type="pres">
      <dgm:prSet presAssocID="{BBA94304-DF3C-4A64-AF9D-CAC2A0FCD96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65FB3-995A-49DD-A0A0-02A54A74FA2F}" type="pres">
      <dgm:prSet presAssocID="{E885FAD6-26FF-42F7-A4A6-4A6A20DA5C3A}" presName="spacer" presStyleCnt="0"/>
      <dgm:spPr/>
    </dgm:pt>
    <dgm:pt modelId="{280CE773-5ACB-4701-8612-F8CE93B979A3}" type="pres">
      <dgm:prSet presAssocID="{EB1C8E80-70D3-4AAC-AE28-4823BF04F8DB}" presName="comp" presStyleCnt="0"/>
      <dgm:spPr/>
    </dgm:pt>
    <dgm:pt modelId="{586249A6-C26A-4278-B044-D028945BC83B}" type="pres">
      <dgm:prSet presAssocID="{EB1C8E80-70D3-4AAC-AE28-4823BF04F8DB}" presName="box" presStyleLbl="node1" presStyleIdx="1" presStyleCnt="3"/>
      <dgm:spPr/>
      <dgm:t>
        <a:bodyPr/>
        <a:lstStyle/>
        <a:p>
          <a:endParaRPr lang="ru-RU"/>
        </a:p>
      </dgm:t>
    </dgm:pt>
    <dgm:pt modelId="{ADDF7374-6C1F-4BDE-8421-7EDF5B67238A}" type="pres">
      <dgm:prSet presAssocID="{EB1C8E80-70D3-4AAC-AE28-4823BF04F8D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7ECDFC2-9102-4F54-84FE-D9342991054F}" type="pres">
      <dgm:prSet presAssocID="{EB1C8E80-70D3-4AAC-AE28-4823BF04F8D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6A7D6-2274-4463-A8C8-34611CC94638}" type="pres">
      <dgm:prSet presAssocID="{D52EC7DE-056C-49E0-B7E7-9108D5E70088}" presName="spacer" presStyleCnt="0"/>
      <dgm:spPr/>
    </dgm:pt>
    <dgm:pt modelId="{4C7C940B-6744-48FE-AB80-C6F1036591C6}" type="pres">
      <dgm:prSet presAssocID="{0CC43B68-6F38-4A82-A6C3-EE3FD7019CE7}" presName="comp" presStyleCnt="0"/>
      <dgm:spPr/>
    </dgm:pt>
    <dgm:pt modelId="{8BACDDC8-CE94-4B6C-AF85-8464A23B0810}" type="pres">
      <dgm:prSet presAssocID="{0CC43B68-6F38-4A82-A6C3-EE3FD7019CE7}" presName="box" presStyleLbl="node1" presStyleIdx="2" presStyleCnt="3"/>
      <dgm:spPr/>
      <dgm:t>
        <a:bodyPr/>
        <a:lstStyle/>
        <a:p>
          <a:endParaRPr lang="ru-RU"/>
        </a:p>
      </dgm:t>
    </dgm:pt>
    <dgm:pt modelId="{54692241-638F-47C1-9815-BE0620BC3595}" type="pres">
      <dgm:prSet presAssocID="{0CC43B68-6F38-4A82-A6C3-EE3FD7019CE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1B5E861-E9C0-4FB6-A1FF-09C8ACC37514}" type="pres">
      <dgm:prSet presAssocID="{0CC43B68-6F38-4A82-A6C3-EE3FD7019C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0ADEB-2C75-4F49-997C-893892538BE9}" srcId="{E204BBD7-3C80-46BA-9357-6275AAE4D164}" destId="{BBA94304-DF3C-4A64-AF9D-CAC2A0FCD961}" srcOrd="0" destOrd="0" parTransId="{655CAEDB-86D5-440A-A4B2-7B4026D39D34}" sibTransId="{E885FAD6-26FF-42F7-A4A6-4A6A20DA5C3A}"/>
    <dgm:cxn modelId="{4018CFEE-707A-4241-B1AE-CF97D8E97015}" type="presOf" srcId="{889485D3-4514-4842-8510-1ACF73BD2AAF}" destId="{37ECDFC2-9102-4F54-84FE-D9342991054F}" srcOrd="1" destOrd="2" presId="urn:microsoft.com/office/officeart/2005/8/layout/vList4"/>
    <dgm:cxn modelId="{BCA18316-2409-4CE9-A3F3-9E777D2A9EE6}" type="presOf" srcId="{5B3C656F-FF96-43E9-BC4E-C2F6E0B95600}" destId="{37ECDFC2-9102-4F54-84FE-D9342991054F}" srcOrd="1" destOrd="1" presId="urn:microsoft.com/office/officeart/2005/8/layout/vList4"/>
    <dgm:cxn modelId="{0DB30349-5A3E-42AA-95B8-D7E4A74CB974}" type="presOf" srcId="{ECCF5DCA-72C5-485C-B59D-F93627B7B3D2}" destId="{8F73EA79-E496-4A8F-A7F7-804C0C151BD7}" srcOrd="0" destOrd="1" presId="urn:microsoft.com/office/officeart/2005/8/layout/vList4"/>
    <dgm:cxn modelId="{79206E9F-000A-437E-A4B5-6D6270A2E71C}" type="presOf" srcId="{0CC43B68-6F38-4A82-A6C3-EE3FD7019CE7}" destId="{8BACDDC8-CE94-4B6C-AF85-8464A23B0810}" srcOrd="0" destOrd="0" presId="urn:microsoft.com/office/officeart/2005/8/layout/vList4"/>
    <dgm:cxn modelId="{03594980-07ED-4E03-9EA4-A5C428354BA0}" type="presOf" srcId="{EB1C8E80-70D3-4AAC-AE28-4823BF04F8DB}" destId="{586249A6-C26A-4278-B044-D028945BC83B}" srcOrd="0" destOrd="0" presId="urn:microsoft.com/office/officeart/2005/8/layout/vList4"/>
    <dgm:cxn modelId="{8AE4A238-974B-43F0-B10D-9E7B3C86EEB1}" type="presOf" srcId="{99AACCB9-9716-4F9B-A830-C9F7510C354C}" destId="{8F73EA79-E496-4A8F-A7F7-804C0C151BD7}" srcOrd="0" destOrd="2" presId="urn:microsoft.com/office/officeart/2005/8/layout/vList4"/>
    <dgm:cxn modelId="{031509F9-D6D7-4C8D-AFD4-016AAC9D510E}" srcId="{EB1C8E80-70D3-4AAC-AE28-4823BF04F8DB}" destId="{889485D3-4514-4842-8510-1ACF73BD2AAF}" srcOrd="1" destOrd="0" parTransId="{CD6C25F3-1148-42B2-81A4-5480F524D84C}" sibTransId="{A9C839C6-4FE5-42D5-94F7-C5C0D3D35C5C}"/>
    <dgm:cxn modelId="{9DB243D6-FAC5-46F9-991D-5D329DE65B13}" type="presOf" srcId="{99AACCB9-9716-4F9B-A830-C9F7510C354C}" destId="{BA7A9340-D723-4E3E-AF88-B608223B3AF1}" srcOrd="1" destOrd="2" presId="urn:microsoft.com/office/officeart/2005/8/layout/vList4"/>
    <dgm:cxn modelId="{9B4FAE07-464D-49F3-B14B-42F4D8F19850}" type="presOf" srcId="{BBA94304-DF3C-4A64-AF9D-CAC2A0FCD961}" destId="{BA7A9340-D723-4E3E-AF88-B608223B3AF1}" srcOrd="1" destOrd="0" presId="urn:microsoft.com/office/officeart/2005/8/layout/vList4"/>
    <dgm:cxn modelId="{5DF011D9-2296-4843-A213-B0E8D4FFC21B}" type="presOf" srcId="{5B3C656F-FF96-43E9-BC4E-C2F6E0B95600}" destId="{586249A6-C26A-4278-B044-D028945BC83B}" srcOrd="0" destOrd="1" presId="urn:microsoft.com/office/officeart/2005/8/layout/vList4"/>
    <dgm:cxn modelId="{EE0B6C53-B4EE-432D-ABB1-3F3F1A25D5D0}" srcId="{0CC43B68-6F38-4A82-A6C3-EE3FD7019CE7}" destId="{70D15D34-2AE9-4424-837E-78C659AA1F21}" srcOrd="1" destOrd="0" parTransId="{A3FA08A6-E616-4648-8DAD-AA6AE9EB4A88}" sibTransId="{9C33CAAA-8BF8-4291-B9EB-29E56E2D39C7}"/>
    <dgm:cxn modelId="{46DE10E6-CEF5-49BD-99D3-998A10E80A81}" type="presOf" srcId="{70D15D34-2AE9-4424-837E-78C659AA1F21}" destId="{8BACDDC8-CE94-4B6C-AF85-8464A23B0810}" srcOrd="0" destOrd="2" presId="urn:microsoft.com/office/officeart/2005/8/layout/vList4"/>
    <dgm:cxn modelId="{8E5A2DF9-6C2E-4267-86AE-327A5AE1FC6C}" type="presOf" srcId="{ECCF5DCA-72C5-485C-B59D-F93627B7B3D2}" destId="{BA7A9340-D723-4E3E-AF88-B608223B3AF1}" srcOrd="1" destOrd="1" presId="urn:microsoft.com/office/officeart/2005/8/layout/vList4"/>
    <dgm:cxn modelId="{880D2A69-AFBF-458D-9C5F-9D9BEDFBD473}" srcId="{0CC43B68-6F38-4A82-A6C3-EE3FD7019CE7}" destId="{E8340410-802A-4F78-BEBC-58B6B559D10A}" srcOrd="0" destOrd="0" parTransId="{0717E809-0CF5-473B-A0B3-EBE7EB8253D5}" sibTransId="{F8863131-63D3-418C-94C4-CBBA9B8290AA}"/>
    <dgm:cxn modelId="{02E83D15-E298-4D54-B1FC-DB16A048DE3E}" srcId="{BBA94304-DF3C-4A64-AF9D-CAC2A0FCD961}" destId="{ECCF5DCA-72C5-485C-B59D-F93627B7B3D2}" srcOrd="0" destOrd="0" parTransId="{92A1089D-C147-489B-B4F0-8810D046489C}" sibTransId="{E9FDBBA0-BB11-45F8-A8DD-74B3357809C0}"/>
    <dgm:cxn modelId="{C852A542-6114-4E58-9694-A4ADD0B2E889}" type="presOf" srcId="{EB1C8E80-70D3-4AAC-AE28-4823BF04F8DB}" destId="{37ECDFC2-9102-4F54-84FE-D9342991054F}" srcOrd="1" destOrd="0" presId="urn:microsoft.com/office/officeart/2005/8/layout/vList4"/>
    <dgm:cxn modelId="{AF61C86F-415A-4CBB-97E9-96CA3FAF1522}" type="presOf" srcId="{889485D3-4514-4842-8510-1ACF73BD2AAF}" destId="{586249A6-C26A-4278-B044-D028945BC83B}" srcOrd="0" destOrd="2" presId="urn:microsoft.com/office/officeart/2005/8/layout/vList4"/>
    <dgm:cxn modelId="{3725BD39-9272-4838-8578-676655F43E32}" type="presOf" srcId="{0CC43B68-6F38-4A82-A6C3-EE3FD7019CE7}" destId="{91B5E861-E9C0-4FB6-A1FF-09C8ACC37514}" srcOrd="1" destOrd="0" presId="urn:microsoft.com/office/officeart/2005/8/layout/vList4"/>
    <dgm:cxn modelId="{57CA8F70-E3EB-46F8-BD3C-F2C6DA192EC0}" type="presOf" srcId="{E204BBD7-3C80-46BA-9357-6275AAE4D164}" destId="{21C8C0E9-84CD-4106-9112-DF3B632934AE}" srcOrd="0" destOrd="0" presId="urn:microsoft.com/office/officeart/2005/8/layout/vList4"/>
    <dgm:cxn modelId="{E719A624-4B1F-4457-9980-D9AF372B4085}" type="presOf" srcId="{BBA94304-DF3C-4A64-AF9D-CAC2A0FCD961}" destId="{8F73EA79-E496-4A8F-A7F7-804C0C151BD7}" srcOrd="0" destOrd="0" presId="urn:microsoft.com/office/officeart/2005/8/layout/vList4"/>
    <dgm:cxn modelId="{A90FDADE-AACF-4CCE-9883-C036A43DF30B}" type="presOf" srcId="{70D15D34-2AE9-4424-837E-78C659AA1F21}" destId="{91B5E861-E9C0-4FB6-A1FF-09C8ACC37514}" srcOrd="1" destOrd="2" presId="urn:microsoft.com/office/officeart/2005/8/layout/vList4"/>
    <dgm:cxn modelId="{C71AC34F-3F2A-4902-A851-293720CDE7EC}" srcId="{E204BBD7-3C80-46BA-9357-6275AAE4D164}" destId="{0CC43B68-6F38-4A82-A6C3-EE3FD7019CE7}" srcOrd="2" destOrd="0" parTransId="{3A60692C-3201-4E0E-A0E8-584E6E2EA9CB}" sibTransId="{A4251774-6B19-405E-9CD4-7BD0D9B83C96}"/>
    <dgm:cxn modelId="{B2EA306C-163D-43FC-B01E-D038DD397895}" srcId="{E204BBD7-3C80-46BA-9357-6275AAE4D164}" destId="{EB1C8E80-70D3-4AAC-AE28-4823BF04F8DB}" srcOrd="1" destOrd="0" parTransId="{DEA301A6-7F98-4E30-9C9B-7DAAAB37CA04}" sibTransId="{D52EC7DE-056C-49E0-B7E7-9108D5E70088}"/>
    <dgm:cxn modelId="{03638E5A-EA22-40E0-851D-8FAF9AEF1D08}" type="presOf" srcId="{E8340410-802A-4F78-BEBC-58B6B559D10A}" destId="{8BACDDC8-CE94-4B6C-AF85-8464A23B0810}" srcOrd="0" destOrd="1" presId="urn:microsoft.com/office/officeart/2005/8/layout/vList4"/>
    <dgm:cxn modelId="{A23B308F-9E71-4CE2-858C-9535BFFF41A0}" srcId="{EB1C8E80-70D3-4AAC-AE28-4823BF04F8DB}" destId="{5B3C656F-FF96-43E9-BC4E-C2F6E0B95600}" srcOrd="0" destOrd="0" parTransId="{E059CC26-9C79-4383-8747-8AF6A4C7BC43}" sibTransId="{FBD06E3C-9C26-43FA-8FE8-6BA692AA09E6}"/>
    <dgm:cxn modelId="{1773A751-4D91-4B04-8C9F-E1A57EA41254}" srcId="{BBA94304-DF3C-4A64-AF9D-CAC2A0FCD961}" destId="{99AACCB9-9716-4F9B-A830-C9F7510C354C}" srcOrd="1" destOrd="0" parTransId="{09DB4EFA-D1C2-4FFA-9BD2-F4151C65E223}" sibTransId="{652D6ED7-1408-47B5-B57A-C489EC6A2BF5}"/>
    <dgm:cxn modelId="{99A27CD5-2BF2-43AD-A3BE-5158C683F951}" type="presOf" srcId="{E8340410-802A-4F78-BEBC-58B6B559D10A}" destId="{91B5E861-E9C0-4FB6-A1FF-09C8ACC37514}" srcOrd="1" destOrd="1" presId="urn:microsoft.com/office/officeart/2005/8/layout/vList4"/>
    <dgm:cxn modelId="{58366D5C-23A7-4BAF-903C-B016691B5B60}" type="presParOf" srcId="{21C8C0E9-84CD-4106-9112-DF3B632934AE}" destId="{63DFBFF7-0B3A-4997-A36C-CF42FE54216A}" srcOrd="0" destOrd="0" presId="urn:microsoft.com/office/officeart/2005/8/layout/vList4"/>
    <dgm:cxn modelId="{DE3677D6-A1BB-438F-9F3D-C645E3F27FDD}" type="presParOf" srcId="{63DFBFF7-0B3A-4997-A36C-CF42FE54216A}" destId="{8F73EA79-E496-4A8F-A7F7-804C0C151BD7}" srcOrd="0" destOrd="0" presId="urn:microsoft.com/office/officeart/2005/8/layout/vList4"/>
    <dgm:cxn modelId="{A9D89CEC-B40C-4821-98EB-A3C5283C6440}" type="presParOf" srcId="{63DFBFF7-0B3A-4997-A36C-CF42FE54216A}" destId="{8A2F68DA-5017-4F36-B8FA-040E93F68C61}" srcOrd="1" destOrd="0" presId="urn:microsoft.com/office/officeart/2005/8/layout/vList4"/>
    <dgm:cxn modelId="{3C6ED4EF-ED10-47BD-B4F4-4EAF617B4371}" type="presParOf" srcId="{63DFBFF7-0B3A-4997-A36C-CF42FE54216A}" destId="{BA7A9340-D723-4E3E-AF88-B608223B3AF1}" srcOrd="2" destOrd="0" presId="urn:microsoft.com/office/officeart/2005/8/layout/vList4"/>
    <dgm:cxn modelId="{BBFCE2AE-927C-4E3D-91A7-5A44EB453840}" type="presParOf" srcId="{21C8C0E9-84CD-4106-9112-DF3B632934AE}" destId="{85265FB3-995A-49DD-A0A0-02A54A74FA2F}" srcOrd="1" destOrd="0" presId="urn:microsoft.com/office/officeart/2005/8/layout/vList4"/>
    <dgm:cxn modelId="{E79C7A7E-8CBE-4D63-BF60-5E0B86BEF9B7}" type="presParOf" srcId="{21C8C0E9-84CD-4106-9112-DF3B632934AE}" destId="{280CE773-5ACB-4701-8612-F8CE93B979A3}" srcOrd="2" destOrd="0" presId="urn:microsoft.com/office/officeart/2005/8/layout/vList4"/>
    <dgm:cxn modelId="{BD590769-BEED-4C3A-9A06-00380354A0B5}" type="presParOf" srcId="{280CE773-5ACB-4701-8612-F8CE93B979A3}" destId="{586249A6-C26A-4278-B044-D028945BC83B}" srcOrd="0" destOrd="0" presId="urn:microsoft.com/office/officeart/2005/8/layout/vList4"/>
    <dgm:cxn modelId="{C11E93E7-1DD4-4484-AB66-A6ECCEDE1254}" type="presParOf" srcId="{280CE773-5ACB-4701-8612-F8CE93B979A3}" destId="{ADDF7374-6C1F-4BDE-8421-7EDF5B67238A}" srcOrd="1" destOrd="0" presId="urn:microsoft.com/office/officeart/2005/8/layout/vList4"/>
    <dgm:cxn modelId="{33EF44FC-FFAE-42AC-9004-A67C71CE5526}" type="presParOf" srcId="{280CE773-5ACB-4701-8612-F8CE93B979A3}" destId="{37ECDFC2-9102-4F54-84FE-D9342991054F}" srcOrd="2" destOrd="0" presId="urn:microsoft.com/office/officeart/2005/8/layout/vList4"/>
    <dgm:cxn modelId="{38F22629-A53B-45E0-9FD8-4A52BAAF220E}" type="presParOf" srcId="{21C8C0E9-84CD-4106-9112-DF3B632934AE}" destId="{81B6A7D6-2274-4463-A8C8-34611CC94638}" srcOrd="3" destOrd="0" presId="urn:microsoft.com/office/officeart/2005/8/layout/vList4"/>
    <dgm:cxn modelId="{0C4CC9A4-35E1-4CD9-A93C-BE7B76E1C745}" type="presParOf" srcId="{21C8C0E9-84CD-4106-9112-DF3B632934AE}" destId="{4C7C940B-6744-48FE-AB80-C6F1036591C6}" srcOrd="4" destOrd="0" presId="urn:microsoft.com/office/officeart/2005/8/layout/vList4"/>
    <dgm:cxn modelId="{8EDCFD4D-38AB-45EE-8668-D8C3B27CEB14}" type="presParOf" srcId="{4C7C940B-6744-48FE-AB80-C6F1036591C6}" destId="{8BACDDC8-CE94-4B6C-AF85-8464A23B0810}" srcOrd="0" destOrd="0" presId="urn:microsoft.com/office/officeart/2005/8/layout/vList4"/>
    <dgm:cxn modelId="{09153EDA-3ABE-4B10-ADCE-944EC49AB8D2}" type="presParOf" srcId="{4C7C940B-6744-48FE-AB80-C6F1036591C6}" destId="{54692241-638F-47C1-9815-BE0620BC3595}" srcOrd="1" destOrd="0" presId="urn:microsoft.com/office/officeart/2005/8/layout/vList4"/>
    <dgm:cxn modelId="{7EA9B997-CF80-4B29-B5DD-FA1F16E7AB83}" type="presParOf" srcId="{4C7C940B-6744-48FE-AB80-C6F1036591C6}" destId="{91B5E861-E9C0-4FB6-A1FF-09C8ACC375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DDA3B7-1F92-4177-B044-43C677853F5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86DA2-A462-47C2-839B-7599F6CDCFEB}">
      <dgm:prSet phldrT="[Текст]"/>
      <dgm:spPr/>
      <dgm:t>
        <a:bodyPr/>
        <a:lstStyle/>
        <a:p>
          <a:r>
            <a:rPr lang="ru-RU" dirty="0" smtClean="0"/>
            <a:t>Уточнение технического задания заказчика</a:t>
          </a:r>
          <a:endParaRPr lang="ru-RU" dirty="0"/>
        </a:p>
      </dgm:t>
    </dgm:pt>
    <dgm:pt modelId="{4C890D9A-4251-47EB-979C-65B911C64885}" type="parTrans" cxnId="{05080DE4-5709-44C2-B218-6649CFEB4D0D}">
      <dgm:prSet/>
      <dgm:spPr/>
      <dgm:t>
        <a:bodyPr/>
        <a:lstStyle/>
        <a:p>
          <a:endParaRPr lang="ru-RU"/>
        </a:p>
      </dgm:t>
    </dgm:pt>
    <dgm:pt modelId="{1ED87F9B-9056-466F-BC71-A79EC07DEE91}" type="sibTrans" cxnId="{05080DE4-5709-44C2-B218-6649CFEB4D0D}">
      <dgm:prSet/>
      <dgm:spPr/>
      <dgm:t>
        <a:bodyPr/>
        <a:lstStyle/>
        <a:p>
          <a:endParaRPr lang="ru-RU"/>
        </a:p>
      </dgm:t>
    </dgm:pt>
    <dgm:pt modelId="{9A2B18C2-D626-4A14-84C4-79C5A176A057}">
      <dgm:prSet phldrT="[Текст]"/>
      <dgm:spPr/>
      <dgm:t>
        <a:bodyPr/>
        <a:lstStyle/>
        <a:p>
          <a:r>
            <a:rPr lang="ru-RU" dirty="0" smtClean="0"/>
            <a:t>Реализация образовательной программы</a:t>
          </a:r>
          <a:endParaRPr lang="ru-RU" dirty="0"/>
        </a:p>
      </dgm:t>
    </dgm:pt>
    <dgm:pt modelId="{D485A893-A10E-492D-B7E0-F84ADACA7DC8}" type="parTrans" cxnId="{78D2D077-BA5E-41C7-B29E-70E43CC8A379}">
      <dgm:prSet/>
      <dgm:spPr/>
      <dgm:t>
        <a:bodyPr/>
        <a:lstStyle/>
        <a:p>
          <a:endParaRPr lang="ru-RU"/>
        </a:p>
      </dgm:t>
    </dgm:pt>
    <dgm:pt modelId="{D094CB13-2529-4F93-85C8-19FF50D086D2}" type="sibTrans" cxnId="{78D2D077-BA5E-41C7-B29E-70E43CC8A379}">
      <dgm:prSet/>
      <dgm:spPr/>
      <dgm:t>
        <a:bodyPr/>
        <a:lstStyle/>
        <a:p>
          <a:endParaRPr lang="ru-RU"/>
        </a:p>
      </dgm:t>
    </dgm:pt>
    <dgm:pt modelId="{828C70F6-2B5C-4968-91CA-F2583AAFB4A5}">
      <dgm:prSet phldrT="[Текст]"/>
      <dgm:spPr/>
      <dgm:t>
        <a:bodyPr/>
        <a:lstStyle/>
        <a:p>
          <a:r>
            <a:rPr lang="ru-RU" dirty="0" smtClean="0"/>
            <a:t>Обратная связь слушателей</a:t>
          </a:r>
          <a:endParaRPr lang="ru-RU" dirty="0"/>
        </a:p>
      </dgm:t>
    </dgm:pt>
    <dgm:pt modelId="{DD51AD72-6D39-4611-963F-8D67CBE0DCB6}" type="parTrans" cxnId="{2A4EE2C3-3189-4EE3-9C46-A70458040E93}">
      <dgm:prSet/>
      <dgm:spPr/>
      <dgm:t>
        <a:bodyPr/>
        <a:lstStyle/>
        <a:p>
          <a:endParaRPr lang="ru-RU"/>
        </a:p>
      </dgm:t>
    </dgm:pt>
    <dgm:pt modelId="{3949D823-77C4-449B-875B-8E09B49C91BB}" type="sibTrans" cxnId="{2A4EE2C3-3189-4EE3-9C46-A70458040E93}">
      <dgm:prSet/>
      <dgm:spPr/>
      <dgm:t>
        <a:bodyPr/>
        <a:lstStyle/>
        <a:p>
          <a:endParaRPr lang="ru-RU"/>
        </a:p>
      </dgm:t>
    </dgm:pt>
    <dgm:pt modelId="{C6CE657B-EBC6-4471-8DB6-64911808EA7F}">
      <dgm:prSet phldrT="[Текст]"/>
      <dgm:spPr/>
      <dgm:t>
        <a:bodyPr/>
        <a:lstStyle/>
        <a:p>
          <a:r>
            <a:rPr lang="ru-RU" dirty="0" smtClean="0"/>
            <a:t>Совершенствование методик преподавания и содержания программы</a:t>
          </a:r>
          <a:endParaRPr lang="ru-RU" dirty="0"/>
        </a:p>
      </dgm:t>
    </dgm:pt>
    <dgm:pt modelId="{BC7FBB6F-C25A-4CFF-A981-8EC33BD00A09}" type="parTrans" cxnId="{1FBF253E-5B3F-4085-9282-DA441BCCF3E2}">
      <dgm:prSet/>
      <dgm:spPr/>
      <dgm:t>
        <a:bodyPr/>
        <a:lstStyle/>
        <a:p>
          <a:endParaRPr lang="ru-RU"/>
        </a:p>
      </dgm:t>
    </dgm:pt>
    <dgm:pt modelId="{B5EE0D91-2AD7-4484-92C3-10062680129E}" type="sibTrans" cxnId="{1FBF253E-5B3F-4085-9282-DA441BCCF3E2}">
      <dgm:prSet/>
      <dgm:spPr/>
      <dgm:t>
        <a:bodyPr/>
        <a:lstStyle/>
        <a:p>
          <a:endParaRPr lang="ru-RU"/>
        </a:p>
      </dgm:t>
    </dgm:pt>
    <dgm:pt modelId="{BE6666B5-1E1A-4BF6-A969-8C94443B39AE}">
      <dgm:prSet phldrT="[Текст]"/>
      <dgm:spPr/>
      <dgm:t>
        <a:bodyPr/>
        <a:lstStyle/>
        <a:p>
          <a:r>
            <a:rPr lang="ru-RU" dirty="0" smtClean="0"/>
            <a:t>Расширение практики</a:t>
          </a:r>
          <a:endParaRPr lang="ru-RU" dirty="0"/>
        </a:p>
      </dgm:t>
    </dgm:pt>
    <dgm:pt modelId="{3089D22E-EA56-4088-8F60-BFAA73D67AFA}" type="parTrans" cxnId="{002FB8B9-94A4-4A33-B97C-1CD7E39E22F2}">
      <dgm:prSet/>
      <dgm:spPr/>
      <dgm:t>
        <a:bodyPr/>
        <a:lstStyle/>
        <a:p>
          <a:endParaRPr lang="ru-RU"/>
        </a:p>
      </dgm:t>
    </dgm:pt>
    <dgm:pt modelId="{616BC169-343D-4C3C-9D27-8833DB66EB4E}" type="sibTrans" cxnId="{002FB8B9-94A4-4A33-B97C-1CD7E39E22F2}">
      <dgm:prSet/>
      <dgm:spPr/>
      <dgm:t>
        <a:bodyPr/>
        <a:lstStyle/>
        <a:p>
          <a:endParaRPr lang="ru-RU"/>
        </a:p>
      </dgm:t>
    </dgm:pt>
    <dgm:pt modelId="{D7136325-699A-49F6-8DE4-C32950FC02A6}" type="pres">
      <dgm:prSet presAssocID="{BADDA3B7-1F92-4177-B044-43C677853F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A96C2-C4C8-41E9-8297-6C301C1A704D}" type="pres">
      <dgm:prSet presAssocID="{14286DA2-A462-47C2-839B-7599F6CDCFEB}" presName="node" presStyleLbl="node1" presStyleIdx="0" presStyleCnt="5" custScaleX="138446" custScaleY="139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C076-7A93-4018-AC09-46109155A609}" type="pres">
      <dgm:prSet presAssocID="{14286DA2-A462-47C2-839B-7599F6CDCFEB}" presName="spNode" presStyleCnt="0"/>
      <dgm:spPr/>
    </dgm:pt>
    <dgm:pt modelId="{6FF18F1E-86F7-46B1-A115-7A9A3040C31D}" type="pres">
      <dgm:prSet presAssocID="{1ED87F9B-9056-466F-BC71-A79EC07DEE9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6588A0E-9F4A-44BC-909B-D3047F961FDD}" type="pres">
      <dgm:prSet presAssocID="{9A2B18C2-D626-4A14-84C4-79C5A176A057}" presName="node" presStyleLbl="node1" presStyleIdx="1" presStyleCnt="5" custScaleX="138996" custScaleY="148365" custRadScaleRad="120397" custRadScaleInc="43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5A028-7C15-4D4C-AEC1-3E521B571A0C}" type="pres">
      <dgm:prSet presAssocID="{9A2B18C2-D626-4A14-84C4-79C5A176A057}" presName="spNode" presStyleCnt="0"/>
      <dgm:spPr/>
    </dgm:pt>
    <dgm:pt modelId="{05C922FB-D4D7-478B-90B5-2D34A5F8A207}" type="pres">
      <dgm:prSet presAssocID="{D094CB13-2529-4F93-85C8-19FF50D086D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620B017-B138-4585-A43D-3D54F09A1E47}" type="pres">
      <dgm:prSet presAssocID="{828C70F6-2B5C-4968-91CA-F2583AAFB4A5}" presName="node" presStyleLbl="node1" presStyleIdx="2" presStyleCnt="5" custScaleX="147858" custScaleY="136228" custRadScaleRad="120974" custRadScaleInc="-48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6871-04BE-43B2-A842-FFAF776BD8E4}" type="pres">
      <dgm:prSet presAssocID="{828C70F6-2B5C-4968-91CA-F2583AAFB4A5}" presName="spNode" presStyleCnt="0"/>
      <dgm:spPr/>
    </dgm:pt>
    <dgm:pt modelId="{8F874E44-8D61-461E-AD40-594D0A2DD5FC}" type="pres">
      <dgm:prSet presAssocID="{3949D823-77C4-449B-875B-8E09B49C91B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4FC7F12-F920-49EC-8074-59CB67518C6C}" type="pres">
      <dgm:prSet presAssocID="{C6CE657B-EBC6-4471-8DB6-64911808EA7F}" presName="node" presStyleLbl="node1" presStyleIdx="3" presStyleCnt="5" custScaleX="147172" custScaleY="132499" custRadScaleRad="117242" custRadScaleInc="44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22D2A-9EED-4863-8D3B-2A57A74EBFFD}" type="pres">
      <dgm:prSet presAssocID="{C6CE657B-EBC6-4471-8DB6-64911808EA7F}" presName="spNode" presStyleCnt="0"/>
      <dgm:spPr/>
    </dgm:pt>
    <dgm:pt modelId="{5CEF7F09-068D-474E-8A12-F28C0E5E7EF0}" type="pres">
      <dgm:prSet presAssocID="{B5EE0D91-2AD7-4484-92C3-10062680129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9757F47-85F8-4A74-8145-0A6DECA96AC2}" type="pres">
      <dgm:prSet presAssocID="{BE6666B5-1E1A-4BF6-A969-8C94443B39AE}" presName="node" presStyleLbl="node1" presStyleIdx="4" presStyleCnt="5" custScaleX="135496" custScaleY="148365" custRadScaleRad="115817" custRadScaleInc="-4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87A30-92F6-447A-B41A-1017411176F3}" type="pres">
      <dgm:prSet presAssocID="{BE6666B5-1E1A-4BF6-A969-8C94443B39AE}" presName="spNode" presStyleCnt="0"/>
      <dgm:spPr/>
    </dgm:pt>
    <dgm:pt modelId="{B9AE7C5D-0EF3-4D13-998E-AAEB1C3E8BF2}" type="pres">
      <dgm:prSet presAssocID="{616BC169-343D-4C3C-9D27-8833DB66EB4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02FB8B9-94A4-4A33-B97C-1CD7E39E22F2}" srcId="{BADDA3B7-1F92-4177-B044-43C677853F57}" destId="{BE6666B5-1E1A-4BF6-A969-8C94443B39AE}" srcOrd="4" destOrd="0" parTransId="{3089D22E-EA56-4088-8F60-BFAA73D67AFA}" sibTransId="{616BC169-343D-4C3C-9D27-8833DB66EB4E}"/>
    <dgm:cxn modelId="{8375E031-D573-4DAE-965C-E32252963D76}" type="presOf" srcId="{9A2B18C2-D626-4A14-84C4-79C5A176A057}" destId="{96588A0E-9F4A-44BC-909B-D3047F961FDD}" srcOrd="0" destOrd="0" presId="urn:microsoft.com/office/officeart/2005/8/layout/cycle5"/>
    <dgm:cxn modelId="{B5260215-329C-4D1A-A33E-BF69EB29F714}" type="presOf" srcId="{B5EE0D91-2AD7-4484-92C3-10062680129E}" destId="{5CEF7F09-068D-474E-8A12-F28C0E5E7EF0}" srcOrd="0" destOrd="0" presId="urn:microsoft.com/office/officeart/2005/8/layout/cycle5"/>
    <dgm:cxn modelId="{78D2D077-BA5E-41C7-B29E-70E43CC8A379}" srcId="{BADDA3B7-1F92-4177-B044-43C677853F57}" destId="{9A2B18C2-D626-4A14-84C4-79C5A176A057}" srcOrd="1" destOrd="0" parTransId="{D485A893-A10E-492D-B7E0-F84ADACA7DC8}" sibTransId="{D094CB13-2529-4F93-85C8-19FF50D086D2}"/>
    <dgm:cxn modelId="{8699CC17-8826-47B2-8026-6D33CB8F29A8}" type="presOf" srcId="{BE6666B5-1E1A-4BF6-A969-8C94443B39AE}" destId="{F9757F47-85F8-4A74-8145-0A6DECA96AC2}" srcOrd="0" destOrd="0" presId="urn:microsoft.com/office/officeart/2005/8/layout/cycle5"/>
    <dgm:cxn modelId="{EF60728A-F03C-491A-8DC0-7AF03A4A4389}" type="presOf" srcId="{616BC169-343D-4C3C-9D27-8833DB66EB4E}" destId="{B9AE7C5D-0EF3-4D13-998E-AAEB1C3E8BF2}" srcOrd="0" destOrd="0" presId="urn:microsoft.com/office/officeart/2005/8/layout/cycle5"/>
    <dgm:cxn modelId="{EA52C5EB-2D68-4A84-8CAE-9B61E6AF5263}" type="presOf" srcId="{14286DA2-A462-47C2-839B-7599F6CDCFEB}" destId="{700A96C2-C4C8-41E9-8297-6C301C1A704D}" srcOrd="0" destOrd="0" presId="urn:microsoft.com/office/officeart/2005/8/layout/cycle5"/>
    <dgm:cxn modelId="{2A4EE2C3-3189-4EE3-9C46-A70458040E93}" srcId="{BADDA3B7-1F92-4177-B044-43C677853F57}" destId="{828C70F6-2B5C-4968-91CA-F2583AAFB4A5}" srcOrd="2" destOrd="0" parTransId="{DD51AD72-6D39-4611-963F-8D67CBE0DCB6}" sibTransId="{3949D823-77C4-449B-875B-8E09B49C91BB}"/>
    <dgm:cxn modelId="{05080DE4-5709-44C2-B218-6649CFEB4D0D}" srcId="{BADDA3B7-1F92-4177-B044-43C677853F57}" destId="{14286DA2-A462-47C2-839B-7599F6CDCFEB}" srcOrd="0" destOrd="0" parTransId="{4C890D9A-4251-47EB-979C-65B911C64885}" sibTransId="{1ED87F9B-9056-466F-BC71-A79EC07DEE91}"/>
    <dgm:cxn modelId="{CD7C4D75-6C08-450B-9480-7995A779FB9D}" type="presOf" srcId="{BADDA3B7-1F92-4177-B044-43C677853F57}" destId="{D7136325-699A-49F6-8DE4-C32950FC02A6}" srcOrd="0" destOrd="0" presId="urn:microsoft.com/office/officeart/2005/8/layout/cycle5"/>
    <dgm:cxn modelId="{46F9D208-2BF2-4331-806A-8BB1886D481B}" type="presOf" srcId="{D094CB13-2529-4F93-85C8-19FF50D086D2}" destId="{05C922FB-D4D7-478B-90B5-2D34A5F8A207}" srcOrd="0" destOrd="0" presId="urn:microsoft.com/office/officeart/2005/8/layout/cycle5"/>
    <dgm:cxn modelId="{041CDA25-4441-4DB0-AC34-6050B2ACC038}" type="presOf" srcId="{1ED87F9B-9056-466F-BC71-A79EC07DEE91}" destId="{6FF18F1E-86F7-46B1-A115-7A9A3040C31D}" srcOrd="0" destOrd="0" presId="urn:microsoft.com/office/officeart/2005/8/layout/cycle5"/>
    <dgm:cxn modelId="{E49AAA9B-1BD3-4624-AB15-0366D8023DDA}" type="presOf" srcId="{828C70F6-2B5C-4968-91CA-F2583AAFB4A5}" destId="{9620B017-B138-4585-A43D-3D54F09A1E47}" srcOrd="0" destOrd="0" presId="urn:microsoft.com/office/officeart/2005/8/layout/cycle5"/>
    <dgm:cxn modelId="{1FBF253E-5B3F-4085-9282-DA441BCCF3E2}" srcId="{BADDA3B7-1F92-4177-B044-43C677853F57}" destId="{C6CE657B-EBC6-4471-8DB6-64911808EA7F}" srcOrd="3" destOrd="0" parTransId="{BC7FBB6F-C25A-4CFF-A981-8EC33BD00A09}" sibTransId="{B5EE0D91-2AD7-4484-92C3-10062680129E}"/>
    <dgm:cxn modelId="{399DCB09-711D-4B3A-B2FE-3322D7952215}" type="presOf" srcId="{3949D823-77C4-449B-875B-8E09B49C91BB}" destId="{8F874E44-8D61-461E-AD40-594D0A2DD5FC}" srcOrd="0" destOrd="0" presId="urn:microsoft.com/office/officeart/2005/8/layout/cycle5"/>
    <dgm:cxn modelId="{9F8E35F6-B89B-4474-A320-8BF66BEB9B38}" type="presOf" srcId="{C6CE657B-EBC6-4471-8DB6-64911808EA7F}" destId="{24FC7F12-F920-49EC-8074-59CB67518C6C}" srcOrd="0" destOrd="0" presId="urn:microsoft.com/office/officeart/2005/8/layout/cycle5"/>
    <dgm:cxn modelId="{1C4A9054-1E4F-4509-B62F-BA0BC1C15EC7}" type="presParOf" srcId="{D7136325-699A-49F6-8DE4-C32950FC02A6}" destId="{700A96C2-C4C8-41E9-8297-6C301C1A704D}" srcOrd="0" destOrd="0" presId="urn:microsoft.com/office/officeart/2005/8/layout/cycle5"/>
    <dgm:cxn modelId="{A968A3B6-E35E-4A92-992F-CAFC7185D7CC}" type="presParOf" srcId="{D7136325-699A-49F6-8DE4-C32950FC02A6}" destId="{8582C076-7A93-4018-AC09-46109155A609}" srcOrd="1" destOrd="0" presId="urn:microsoft.com/office/officeart/2005/8/layout/cycle5"/>
    <dgm:cxn modelId="{7A6CB479-20DA-4EBC-9D42-710A094D3742}" type="presParOf" srcId="{D7136325-699A-49F6-8DE4-C32950FC02A6}" destId="{6FF18F1E-86F7-46B1-A115-7A9A3040C31D}" srcOrd="2" destOrd="0" presId="urn:microsoft.com/office/officeart/2005/8/layout/cycle5"/>
    <dgm:cxn modelId="{EA6E6D1B-894E-44CC-9907-72CE11F3DC23}" type="presParOf" srcId="{D7136325-699A-49F6-8DE4-C32950FC02A6}" destId="{96588A0E-9F4A-44BC-909B-D3047F961FDD}" srcOrd="3" destOrd="0" presId="urn:microsoft.com/office/officeart/2005/8/layout/cycle5"/>
    <dgm:cxn modelId="{7A391289-E352-4D27-B229-BF15F5E57355}" type="presParOf" srcId="{D7136325-699A-49F6-8DE4-C32950FC02A6}" destId="{C295A028-7C15-4D4C-AEC1-3E521B571A0C}" srcOrd="4" destOrd="0" presId="urn:microsoft.com/office/officeart/2005/8/layout/cycle5"/>
    <dgm:cxn modelId="{4EF757C7-CC34-472A-9C1B-E4F585E1ECE3}" type="presParOf" srcId="{D7136325-699A-49F6-8DE4-C32950FC02A6}" destId="{05C922FB-D4D7-478B-90B5-2D34A5F8A207}" srcOrd="5" destOrd="0" presId="urn:microsoft.com/office/officeart/2005/8/layout/cycle5"/>
    <dgm:cxn modelId="{ED431D6F-942C-43A9-8CB0-4693C790A2E9}" type="presParOf" srcId="{D7136325-699A-49F6-8DE4-C32950FC02A6}" destId="{9620B017-B138-4585-A43D-3D54F09A1E47}" srcOrd="6" destOrd="0" presId="urn:microsoft.com/office/officeart/2005/8/layout/cycle5"/>
    <dgm:cxn modelId="{DAE5157E-0C8B-4883-9A56-1083F01EF7FE}" type="presParOf" srcId="{D7136325-699A-49F6-8DE4-C32950FC02A6}" destId="{FF396871-04BE-43B2-A842-FFAF776BD8E4}" srcOrd="7" destOrd="0" presId="urn:microsoft.com/office/officeart/2005/8/layout/cycle5"/>
    <dgm:cxn modelId="{05A2956B-221A-442A-819F-1D2DF2C08855}" type="presParOf" srcId="{D7136325-699A-49F6-8DE4-C32950FC02A6}" destId="{8F874E44-8D61-461E-AD40-594D0A2DD5FC}" srcOrd="8" destOrd="0" presId="urn:microsoft.com/office/officeart/2005/8/layout/cycle5"/>
    <dgm:cxn modelId="{F00F016F-C342-4220-A1D9-D5C73A9FD574}" type="presParOf" srcId="{D7136325-699A-49F6-8DE4-C32950FC02A6}" destId="{24FC7F12-F920-49EC-8074-59CB67518C6C}" srcOrd="9" destOrd="0" presId="urn:microsoft.com/office/officeart/2005/8/layout/cycle5"/>
    <dgm:cxn modelId="{3E1D7C20-6FA6-42B4-BE0F-3E4A698BB55B}" type="presParOf" srcId="{D7136325-699A-49F6-8DE4-C32950FC02A6}" destId="{16F22D2A-9EED-4863-8D3B-2A57A74EBFFD}" srcOrd="10" destOrd="0" presId="urn:microsoft.com/office/officeart/2005/8/layout/cycle5"/>
    <dgm:cxn modelId="{CC171400-481C-436A-A521-F0D6ADB3B287}" type="presParOf" srcId="{D7136325-699A-49F6-8DE4-C32950FC02A6}" destId="{5CEF7F09-068D-474E-8A12-F28C0E5E7EF0}" srcOrd="11" destOrd="0" presId="urn:microsoft.com/office/officeart/2005/8/layout/cycle5"/>
    <dgm:cxn modelId="{5DE59BFB-35F0-4FD6-9FC8-943454C36850}" type="presParOf" srcId="{D7136325-699A-49F6-8DE4-C32950FC02A6}" destId="{F9757F47-85F8-4A74-8145-0A6DECA96AC2}" srcOrd="12" destOrd="0" presId="urn:microsoft.com/office/officeart/2005/8/layout/cycle5"/>
    <dgm:cxn modelId="{192FB82E-ED65-4479-BAB4-9AD51410D403}" type="presParOf" srcId="{D7136325-699A-49F6-8DE4-C32950FC02A6}" destId="{C7987A30-92F6-447A-B41A-1017411176F3}" srcOrd="13" destOrd="0" presId="urn:microsoft.com/office/officeart/2005/8/layout/cycle5"/>
    <dgm:cxn modelId="{CBF33420-0EF8-48E3-9B93-29E16A2BFF92}" type="presParOf" srcId="{D7136325-699A-49F6-8DE4-C32950FC02A6}" destId="{B9AE7C5D-0EF3-4D13-998E-AAEB1C3E8BF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768D4-ED6C-4DAB-9C1C-37D301802BB4}">
      <dsp:nvSpPr>
        <dsp:cNvPr id="0" name=""/>
        <dsp:cNvSpPr/>
      </dsp:nvSpPr>
      <dsp:spPr>
        <a:xfrm rot="5400000">
          <a:off x="2578269" y="150330"/>
          <a:ext cx="1693333" cy="15052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Создание мобильного приложения </a:t>
          </a:r>
          <a:r>
            <a:rPr lang="ru-RU" sz="1200" kern="1200" dirty="0" err="1" smtClean="0"/>
            <a:t>КультР</a:t>
          </a:r>
          <a:r>
            <a:rPr lang="en-US" sz="1200" kern="1200" dirty="0" smtClean="0"/>
            <a:t>R</a:t>
          </a:r>
          <a:r>
            <a:rPr lang="ru-RU" sz="1200" kern="1200" dirty="0" err="1" smtClean="0"/>
            <a:t>Освет</a:t>
          </a:r>
          <a:endParaRPr lang="ru-RU" sz="1200" kern="1200" dirty="0" smtClean="0"/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2909251" y="322841"/>
        <a:ext cx="1031368" cy="1160235"/>
      </dsp:txXfrm>
    </dsp:sp>
    <dsp:sp modelId="{69C0E143-9D98-47CE-9A54-192570FDA409}">
      <dsp:nvSpPr>
        <dsp:cNvPr id="0" name=""/>
        <dsp:cNvSpPr/>
      </dsp:nvSpPr>
      <dsp:spPr>
        <a:xfrm>
          <a:off x="4206240" y="394958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E5062-BE3C-4B76-8978-4B0938FBAB78}">
      <dsp:nvSpPr>
        <dsp:cNvPr id="0" name=""/>
        <dsp:cNvSpPr/>
      </dsp:nvSpPr>
      <dsp:spPr>
        <a:xfrm rot="5400000">
          <a:off x="987213" y="144997"/>
          <a:ext cx="1693333" cy="151592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/>
            <a:t>Создание архитектурной подсветки фасадов зданий</a:t>
          </a:r>
        </a:p>
      </dsp:txBody>
      <dsp:txXfrm rot="-5400000">
        <a:off x="1315336" y="323730"/>
        <a:ext cx="1037086" cy="1158457"/>
      </dsp:txXfrm>
    </dsp:sp>
    <dsp:sp modelId="{AB061CFD-D4AC-4288-B60E-CA38F1FEE2EF}">
      <dsp:nvSpPr>
        <dsp:cNvPr id="0" name=""/>
        <dsp:cNvSpPr/>
      </dsp:nvSpPr>
      <dsp:spPr>
        <a:xfrm rot="5400000">
          <a:off x="1779693" y="160365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/>
            <a:t>Развитие застроенных территорий </a:t>
          </a:r>
          <a:br>
            <a:rPr lang="ru-RU" sz="1250" kern="1200" dirty="0" smtClean="0"/>
          </a:br>
          <a:r>
            <a:rPr lang="ru-RU" sz="1250" kern="1200" dirty="0" smtClean="0"/>
            <a:t>г. Воронежа</a:t>
          </a:r>
          <a:endParaRPr lang="ru-RU" sz="1250" kern="1200" dirty="0"/>
        </a:p>
      </dsp:txBody>
      <dsp:txXfrm rot="-5400000">
        <a:off x="2119333" y="1757471"/>
        <a:ext cx="1014052" cy="1165577"/>
      </dsp:txXfrm>
    </dsp:sp>
    <dsp:sp modelId="{8E835900-FB6F-4DE0-8BB7-03BFF7D435C6}">
      <dsp:nvSpPr>
        <dsp:cNvPr id="0" name=""/>
        <dsp:cNvSpPr/>
      </dsp:nvSpPr>
      <dsp:spPr>
        <a:xfrm>
          <a:off x="0" y="1832259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20285-5219-42A3-817C-155179C0E295}">
      <dsp:nvSpPr>
        <dsp:cNvPr id="0" name=""/>
        <dsp:cNvSpPr/>
      </dsp:nvSpPr>
      <dsp:spPr>
        <a:xfrm rot="5400000">
          <a:off x="3409582" y="1591975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/>
            <a:t>Внедрение безналичной оплаты проезда в транспорте</a:t>
          </a:r>
          <a:endParaRPr lang="ru-RU" sz="1250" kern="1200" dirty="0"/>
        </a:p>
      </dsp:txBody>
      <dsp:txXfrm rot="-5400000">
        <a:off x="3749222" y="1745787"/>
        <a:ext cx="1014052" cy="1165577"/>
      </dsp:txXfrm>
    </dsp:sp>
    <dsp:sp modelId="{0DF3CF6F-7EE7-4748-965D-4F0F07B173B0}">
      <dsp:nvSpPr>
        <dsp:cNvPr id="0" name=""/>
        <dsp:cNvSpPr/>
      </dsp:nvSpPr>
      <dsp:spPr>
        <a:xfrm rot="5400000">
          <a:off x="2578269" y="3040961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/>
            <a:t>Повышение качества услуг ЖКХ за счет внедрения ГИС</a:t>
          </a:r>
          <a:endParaRPr lang="ru-RU" sz="1250" kern="1200" dirty="0"/>
        </a:p>
      </dsp:txBody>
      <dsp:txXfrm rot="-5400000">
        <a:off x="2917909" y="3194773"/>
        <a:ext cx="1014052" cy="1165577"/>
      </dsp:txXfrm>
    </dsp:sp>
    <dsp:sp modelId="{A0CB443E-3567-4165-B21F-510A2DE4C297}">
      <dsp:nvSpPr>
        <dsp:cNvPr id="0" name=""/>
        <dsp:cNvSpPr/>
      </dsp:nvSpPr>
      <dsp:spPr>
        <a:xfrm>
          <a:off x="4206240" y="3269561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AF9C5-F098-4662-B7E6-7C10535AC12B}">
      <dsp:nvSpPr>
        <dsp:cNvPr id="0" name=""/>
        <dsp:cNvSpPr/>
      </dsp:nvSpPr>
      <dsp:spPr>
        <a:xfrm rot="5400000">
          <a:off x="987213" y="3040961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/>
            <a:t>Создание системы платных парковок</a:t>
          </a:r>
          <a:endParaRPr lang="ru-RU" sz="1250" kern="1200" dirty="0"/>
        </a:p>
      </dsp:txBody>
      <dsp:txXfrm rot="-5400000">
        <a:off x="1326853" y="3194773"/>
        <a:ext cx="1014052" cy="116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16FC-3BBF-41A1-BC84-548C4CD3B23A}">
      <dsp:nvSpPr>
        <dsp:cNvPr id="0" name=""/>
        <dsp:cNvSpPr/>
      </dsp:nvSpPr>
      <dsp:spPr>
        <a:xfrm rot="5400000">
          <a:off x="2578728" y="144087"/>
          <a:ext cx="1691679" cy="152055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chemeClr val="bg1">
                  <a:lumMod val="95000"/>
                </a:schemeClr>
              </a:solidFill>
            </a:rPr>
            <a:t>Создание электронной интерактивной модели города</a:t>
          </a:r>
          <a:endParaRPr lang="ru-RU" sz="1150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2904899" y="326209"/>
        <a:ext cx="1039336" cy="1156307"/>
      </dsp:txXfrm>
    </dsp:sp>
    <dsp:sp modelId="{54E6D9A2-297D-41E5-8E1F-6D60B1D20EA7}">
      <dsp:nvSpPr>
        <dsp:cNvPr id="0" name=""/>
        <dsp:cNvSpPr/>
      </dsp:nvSpPr>
      <dsp:spPr>
        <a:xfrm>
          <a:off x="4205108" y="396858"/>
          <a:ext cx="18879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56DB8-9449-4811-8864-6C22779C2F06}">
      <dsp:nvSpPr>
        <dsp:cNvPr id="0" name=""/>
        <dsp:cNvSpPr/>
      </dsp:nvSpPr>
      <dsp:spPr>
        <a:xfrm rot="5400000">
          <a:off x="989225" y="168481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chemeClr val="bg1">
                  <a:lumMod val="95000"/>
                </a:schemeClr>
              </a:solidFill>
            </a:rPr>
            <a:t>Создание системы поддержки </a:t>
          </a:r>
          <a:r>
            <a:rPr lang="ru-RU" sz="1150" kern="1200" dirty="0" err="1" smtClean="0">
              <a:solidFill>
                <a:schemeClr val="bg1">
                  <a:lumMod val="95000"/>
                </a:schemeClr>
              </a:solidFill>
            </a:rPr>
            <a:t>волонтерства</a:t>
          </a:r>
          <a:endParaRPr lang="ru-RU" sz="1150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1328533" y="322142"/>
        <a:ext cx="1013063" cy="1164439"/>
      </dsp:txXfrm>
    </dsp:sp>
    <dsp:sp modelId="{80A49147-F204-456D-9FD9-EF5C04209F8E}">
      <dsp:nvSpPr>
        <dsp:cNvPr id="0" name=""/>
        <dsp:cNvSpPr/>
      </dsp:nvSpPr>
      <dsp:spPr>
        <a:xfrm rot="5400000">
          <a:off x="1780931" y="1604379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1">
                  <a:lumMod val="95000"/>
                </a:schemeClr>
              </a:solidFill>
            </a:rPr>
            <a:t>Внедрение регионального бренда экологически чистой продукции</a:t>
          </a:r>
          <a:endParaRPr lang="ru-RU" sz="1100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2120239" y="1758040"/>
        <a:ext cx="1013063" cy="1164439"/>
      </dsp:txXfrm>
    </dsp:sp>
    <dsp:sp modelId="{FAD4D259-0E47-4C7C-A1CE-2BF97CDB6805}">
      <dsp:nvSpPr>
        <dsp:cNvPr id="0" name=""/>
        <dsp:cNvSpPr/>
      </dsp:nvSpPr>
      <dsp:spPr>
        <a:xfrm>
          <a:off x="2976" y="1832756"/>
          <a:ext cx="18270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  <a:r>
            <a:rPr lang="ru-RU" sz="900" kern="1200" dirty="0" smtClean="0">
              <a:solidFill>
                <a:schemeClr val="bg1">
                  <a:lumMod val="95000"/>
                </a:schemeClr>
              </a:solidFill>
            </a:rPr>
            <a:t>8</a:t>
          </a:r>
          <a:endParaRPr lang="ru-RU" sz="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976" y="1832756"/>
        <a:ext cx="1827014" cy="1015007"/>
      </dsp:txXfrm>
    </dsp:sp>
    <dsp:sp modelId="{8A686028-762F-4A41-88AD-95078C243FC4}">
      <dsp:nvSpPr>
        <dsp:cNvPr id="0" name=""/>
        <dsp:cNvSpPr/>
      </dsp:nvSpPr>
      <dsp:spPr>
        <a:xfrm rot="5400000">
          <a:off x="3370434" y="1604379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chemeClr val="bg1">
                  <a:lumMod val="95000"/>
                </a:schemeClr>
              </a:solidFill>
            </a:rPr>
            <a:t>Создание семейного центра медицины и спорта</a:t>
          </a:r>
          <a:endParaRPr lang="ru-RU" sz="1150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3709742" y="1758040"/>
        <a:ext cx="1013063" cy="1164439"/>
      </dsp:txXfrm>
    </dsp:sp>
    <dsp:sp modelId="{0601BA0A-FB34-4E48-8E4E-02EB3096ECF4}">
      <dsp:nvSpPr>
        <dsp:cNvPr id="0" name=""/>
        <dsp:cNvSpPr/>
      </dsp:nvSpPr>
      <dsp:spPr>
        <a:xfrm rot="5400000">
          <a:off x="2578728" y="3040277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Создание единой системы автоматизации управления</a:t>
          </a:r>
          <a:endParaRPr lang="ru-RU" sz="1100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2918036" y="3193938"/>
        <a:ext cx="1013063" cy="1164439"/>
      </dsp:txXfrm>
    </dsp:sp>
    <dsp:sp modelId="{C45EF951-1EE0-4E2A-AAAC-2209A443DB29}">
      <dsp:nvSpPr>
        <dsp:cNvPr id="0" name=""/>
        <dsp:cNvSpPr/>
      </dsp:nvSpPr>
      <dsp:spPr>
        <a:xfrm>
          <a:off x="4205108" y="3268653"/>
          <a:ext cx="1887914" cy="101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8B9B5-0A6E-449F-94ED-67DB8B582B2A}">
      <dsp:nvSpPr>
        <dsp:cNvPr id="0" name=""/>
        <dsp:cNvSpPr/>
      </dsp:nvSpPr>
      <dsp:spPr>
        <a:xfrm rot="5400000">
          <a:off x="989225" y="3040277"/>
          <a:ext cx="1691679" cy="14717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/>
            <a:t>Создание пилотного участка современной безопасной дороги</a:t>
          </a:r>
          <a:endParaRPr lang="ru-RU" sz="1150" kern="1200" dirty="0">
            <a:solidFill>
              <a:schemeClr val="bg1">
                <a:lumMod val="95000"/>
              </a:schemeClr>
            </a:solidFill>
          </a:endParaRPr>
        </a:p>
      </dsp:txBody>
      <dsp:txXfrm rot="-5400000">
        <a:off x="1328533" y="3193938"/>
        <a:ext cx="1013063" cy="1164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3EA79-E496-4A8F-A7F7-804C0C151BD7}">
      <dsp:nvSpPr>
        <dsp:cNvPr id="0" name=""/>
        <dsp:cNvSpPr/>
      </dsp:nvSpPr>
      <dsp:spPr>
        <a:xfrm>
          <a:off x="0" y="0"/>
          <a:ext cx="7862887" cy="1273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Кадровый  аспект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 каждого проекта есть куратор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Сформированы проектные команды</a:t>
          </a:r>
          <a:endParaRPr lang="ru-RU" sz="2000" kern="1200" dirty="0"/>
        </a:p>
      </dsp:txBody>
      <dsp:txXfrm>
        <a:off x="1699917" y="0"/>
        <a:ext cx="6162969" cy="1273402"/>
      </dsp:txXfrm>
    </dsp:sp>
    <dsp:sp modelId="{8A2F68DA-5017-4F36-B8FA-040E93F68C61}">
      <dsp:nvSpPr>
        <dsp:cNvPr id="0" name=""/>
        <dsp:cNvSpPr/>
      </dsp:nvSpPr>
      <dsp:spPr>
        <a:xfrm>
          <a:off x="127340" y="127340"/>
          <a:ext cx="1572577" cy="1018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49A6-C26A-4278-B044-D028945BC83B}">
      <dsp:nvSpPr>
        <dsp:cNvPr id="0" name=""/>
        <dsp:cNvSpPr/>
      </dsp:nvSpPr>
      <dsp:spPr>
        <a:xfrm>
          <a:off x="0" y="1400743"/>
          <a:ext cx="7862887" cy="1273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Организационный аспект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Проведена защита проекта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Проект включен в портфель приоритетных проектов</a:t>
          </a:r>
          <a:endParaRPr lang="ru-RU" sz="2000" kern="1200" dirty="0"/>
        </a:p>
      </dsp:txBody>
      <dsp:txXfrm>
        <a:off x="1699917" y="1400743"/>
        <a:ext cx="6162969" cy="1273402"/>
      </dsp:txXfrm>
    </dsp:sp>
    <dsp:sp modelId="{ADDF7374-6C1F-4BDE-8421-7EDF5B67238A}">
      <dsp:nvSpPr>
        <dsp:cNvPr id="0" name=""/>
        <dsp:cNvSpPr/>
      </dsp:nvSpPr>
      <dsp:spPr>
        <a:xfrm>
          <a:off x="127340" y="1528083"/>
          <a:ext cx="1572577" cy="1018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CDDC8-CE94-4B6C-AF85-8464A23B0810}">
      <dsp:nvSpPr>
        <dsp:cNvPr id="0" name=""/>
        <dsp:cNvSpPr/>
      </dsp:nvSpPr>
      <dsp:spPr>
        <a:xfrm>
          <a:off x="0" y="2801486"/>
          <a:ext cx="7862887" cy="1273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Финансовый аспект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Подготовлено финансовое обоснование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Определены главные распорядители</a:t>
          </a:r>
          <a:endParaRPr lang="ru-RU" sz="2000" kern="1200" dirty="0"/>
        </a:p>
      </dsp:txBody>
      <dsp:txXfrm>
        <a:off x="1699917" y="2801486"/>
        <a:ext cx="6162969" cy="1273402"/>
      </dsp:txXfrm>
    </dsp:sp>
    <dsp:sp modelId="{54692241-638F-47C1-9815-BE0620BC3595}">
      <dsp:nvSpPr>
        <dsp:cNvPr id="0" name=""/>
        <dsp:cNvSpPr/>
      </dsp:nvSpPr>
      <dsp:spPr>
        <a:xfrm>
          <a:off x="127340" y="2928826"/>
          <a:ext cx="1572577" cy="10187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A96C2-C4C8-41E9-8297-6C301C1A704D}">
      <dsp:nvSpPr>
        <dsp:cNvPr id="0" name=""/>
        <dsp:cNvSpPr/>
      </dsp:nvSpPr>
      <dsp:spPr>
        <a:xfrm>
          <a:off x="2112199" y="-134357"/>
          <a:ext cx="1848237" cy="12147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Уточнение технического задания заказчика</a:t>
          </a:r>
          <a:endParaRPr lang="ru-RU" sz="1400" kern="1200" dirty="0"/>
        </a:p>
      </dsp:txBody>
      <dsp:txXfrm>
        <a:off x="2171497" y="-75059"/>
        <a:ext cx="1729641" cy="1096139"/>
      </dsp:txXfrm>
    </dsp:sp>
    <dsp:sp modelId="{6FF18F1E-86F7-46B1-A115-7A9A3040C31D}">
      <dsp:nvSpPr>
        <dsp:cNvPr id="0" name=""/>
        <dsp:cNvSpPr/>
      </dsp:nvSpPr>
      <dsp:spPr>
        <a:xfrm>
          <a:off x="1880671" y="70489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291187" y="92515"/>
              </a:moveTo>
              <a:arcTo wR="1732594" hR="1732594" stAng="17328497" swAng="1342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88A0E-9F4A-44BC-909B-D3047F961FDD}">
      <dsp:nvSpPr>
        <dsp:cNvPr id="0" name=""/>
        <dsp:cNvSpPr/>
      </dsp:nvSpPr>
      <dsp:spPr>
        <a:xfrm>
          <a:off x="4176468" y="1288056"/>
          <a:ext cx="1855580" cy="128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образовательной программы</a:t>
          </a:r>
          <a:endParaRPr lang="ru-RU" sz="1400" kern="1200" dirty="0"/>
        </a:p>
      </dsp:txBody>
      <dsp:txXfrm>
        <a:off x="4239315" y="1350903"/>
        <a:ext cx="1729886" cy="1161731"/>
      </dsp:txXfrm>
    </dsp:sp>
    <dsp:sp modelId="{05C922FB-D4D7-478B-90B5-2D34A5F8A207}">
      <dsp:nvSpPr>
        <dsp:cNvPr id="0" name=""/>
        <dsp:cNvSpPr/>
      </dsp:nvSpPr>
      <dsp:spPr>
        <a:xfrm>
          <a:off x="1642411" y="59143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31145" y="2074367"/>
              </a:moveTo>
              <a:arcTo wR="1732594" hR="1732594" stAng="682609" swAng="5484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0B017-B138-4585-A43D-3D54F09A1E47}">
      <dsp:nvSpPr>
        <dsp:cNvPr id="0" name=""/>
        <dsp:cNvSpPr/>
      </dsp:nvSpPr>
      <dsp:spPr>
        <a:xfrm>
          <a:off x="3600401" y="3016249"/>
          <a:ext cx="1973886" cy="11821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Обратная связь слушателей</a:t>
          </a:r>
          <a:endParaRPr lang="ru-RU" sz="1400" kern="1200" dirty="0"/>
        </a:p>
      </dsp:txBody>
      <dsp:txXfrm>
        <a:off x="3658107" y="3073955"/>
        <a:ext cx="1858474" cy="1066696"/>
      </dsp:txXfrm>
    </dsp:sp>
    <dsp:sp modelId="{8F874E44-8D61-461E-AD40-594D0A2DD5FC}">
      <dsp:nvSpPr>
        <dsp:cNvPr id="0" name=""/>
        <dsp:cNvSpPr/>
      </dsp:nvSpPr>
      <dsp:spPr>
        <a:xfrm>
          <a:off x="1404074" y="8167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44495" y="3436883"/>
              </a:moveTo>
              <a:arcTo wR="1732594" hR="1732594" stAng="4777745" swAng="13917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C7F12-F920-49EC-8074-59CB67518C6C}">
      <dsp:nvSpPr>
        <dsp:cNvPr id="0" name=""/>
        <dsp:cNvSpPr/>
      </dsp:nvSpPr>
      <dsp:spPr>
        <a:xfrm>
          <a:off x="576066" y="3024337"/>
          <a:ext cx="1964728" cy="1149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методик преподавания и содержания программы</a:t>
          </a:r>
          <a:endParaRPr lang="ru-RU" sz="1400" kern="1200" dirty="0"/>
        </a:p>
      </dsp:txBody>
      <dsp:txXfrm>
        <a:off x="632192" y="3080463"/>
        <a:ext cx="1852476" cy="1037497"/>
      </dsp:txXfrm>
    </dsp:sp>
    <dsp:sp modelId="{5CEF7F09-068D-474E-8A12-F28C0E5E7EF0}">
      <dsp:nvSpPr>
        <dsp:cNvPr id="0" name=""/>
        <dsp:cNvSpPr/>
      </dsp:nvSpPr>
      <dsp:spPr>
        <a:xfrm>
          <a:off x="1052990" y="647316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92180" y="2290200"/>
              </a:moveTo>
              <a:arcTo wR="1732594" hR="1732594" stAng="9673571" swAng="5538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57F47-85F8-4A74-8145-0A6DECA96AC2}">
      <dsp:nvSpPr>
        <dsp:cNvPr id="0" name=""/>
        <dsp:cNvSpPr/>
      </dsp:nvSpPr>
      <dsp:spPr>
        <a:xfrm>
          <a:off x="144024" y="1288052"/>
          <a:ext cx="1808855" cy="1287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Расширение практики</a:t>
          </a:r>
          <a:endParaRPr lang="ru-RU" sz="1400" kern="1200" dirty="0"/>
        </a:p>
      </dsp:txBody>
      <dsp:txXfrm>
        <a:off x="206871" y="1350899"/>
        <a:ext cx="1683161" cy="1161731"/>
      </dsp:txXfrm>
    </dsp:sp>
    <dsp:sp modelId="{B9AE7C5D-0EF3-4D13-998E-AAEB1C3E8BF2}">
      <dsp:nvSpPr>
        <dsp:cNvPr id="0" name=""/>
        <dsp:cNvSpPr/>
      </dsp:nvSpPr>
      <dsp:spPr>
        <a:xfrm>
          <a:off x="838867" y="67806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553911" y="462716"/>
              </a:moveTo>
              <a:arcTo wR="1732594" hR="1732594" stAng="13627976" swAng="12449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AF54-2B24-4158-9657-F4BAD933A8E5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30B0-A70A-4263-A589-BDCEDB03B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1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6624736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992888" cy="41764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Воронежская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6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7697"/>
            <a:ext cx="6768752" cy="79303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Воронежская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54213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55576" y="6381328"/>
            <a:ext cx="2895600" cy="365125"/>
          </a:xfrm>
        </p:spPr>
        <p:txBody>
          <a:bodyPr/>
          <a:lstStyle/>
          <a:p>
            <a:r>
              <a:rPr lang="ru-RU" dirty="0" smtClean="0"/>
              <a:t>Воронежская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81009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7697"/>
            <a:ext cx="6768752" cy="79303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2817"/>
            <a:ext cx="4038600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Воронежская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67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Воронежская область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4625A-4DC9-43BF-B10B-07795E0B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1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Воронежская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31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Воронежская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4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768752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Воронежская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19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НХ&amp;ЦС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934119" y="362589"/>
            <a:ext cx="1953988" cy="811200"/>
          </a:xfrm>
          <a:prstGeom prst="rect">
            <a:avLst/>
          </a:prstGeom>
        </p:spPr>
      </p:pic>
      <p:sp>
        <p:nvSpPr>
          <p:cNvPr id="6" name="Прямая соединительная линия 5"/>
          <p:cNvSpPr/>
          <p:nvPr userDrawn="1"/>
        </p:nvSpPr>
        <p:spPr>
          <a:xfrm>
            <a:off x="6859588" y="408518"/>
            <a:ext cx="0" cy="662516"/>
          </a:xfrm>
          <a:prstGeom prst="line">
            <a:avLst/>
          </a:prstGeom>
          <a:ln w="12700">
            <a:solidFill>
              <a:srgbClr val="484848"/>
            </a:solidFill>
          </a:ln>
        </p:spPr>
        <p:txBody>
          <a:bodyPr lIns="60957" tIns="60957" rIns="60957" bIns="60957"/>
          <a:lstStyle/>
          <a:p>
            <a:pPr>
              <a:defRPr/>
            </a:pPr>
            <a:endParaRPr sz="2400" dirty="0"/>
          </a:p>
        </p:txBody>
      </p:sp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372533"/>
            <a:ext cx="63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83" y="363752"/>
            <a:ext cx="5617541" cy="810039"/>
          </a:xfrm>
          <a:prstGeom prst="rect">
            <a:avLst/>
          </a:prstGeom>
        </p:spPr>
        <p:txBody>
          <a:bodyPr/>
          <a:lstStyle>
            <a:lvl1pPr marL="0" marR="0" indent="0" algn="l" defTabSz="121917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2133" b="1" i="0" u="none" strike="noStrike" cap="all" spc="0" normalizeH="0" baseline="0" dirty="0">
                <a:ln>
                  <a:noFill/>
                </a:ln>
                <a:solidFill>
                  <a:srgbClr val="484848"/>
                </a:solidFill>
                <a:effectLst/>
                <a:uFillTx/>
                <a:latin typeface="Arial"/>
                <a:ea typeface="Arial"/>
                <a:cs typeface="Arial"/>
                <a:sym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10"/>
          </p:nvPr>
        </p:nvSpPr>
        <p:spPr bwMode="auto">
          <a:xfrm>
            <a:off x="8903297" y="6517007"/>
            <a:ext cx="257439" cy="2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hangingPunct="0">
              <a:defRPr sz="1067" b="1">
                <a:solidFill>
                  <a:schemeClr val="tx1"/>
                </a:solidFill>
                <a:sym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722C57-F216-4213-8CC4-96EE86E0C88B}" type="slidenum">
              <a:rPr lang="ru-RU" altLang="ru-RU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781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7697"/>
            <a:ext cx="6768752" cy="793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3394" y="1730444"/>
            <a:ext cx="7863405" cy="4395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Воронежская область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87766" cy="9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1"/>
            <a:ext cx="1268807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94"/>
            <a:ext cx="9144000" cy="663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09625" cy="5661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49280"/>
            <a:ext cx="1761743" cy="7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8136904" cy="4176464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Кадровая практика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правительства Воронежской области 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администрации городского округа город Воронеж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Практико-ориентированный подход к развитию компетенций управления изменениями и формированию команды лидеров изменений для решения задач реформы современного государственного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3741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Практическая составляющая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971600" y="1916832"/>
            <a:ext cx="2304256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 паспорта проекта и плана работ</a:t>
            </a: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945056" y="1916832"/>
            <a:ext cx="2304256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поддержки куратора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945056" y="3573016"/>
            <a:ext cx="2304256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Поиск ресурсов</a:t>
            </a:r>
            <a:endParaRPr lang="ru-RU" dirty="0"/>
          </a:p>
        </p:txBody>
      </p:sp>
      <p:sp>
        <p:nvSpPr>
          <p:cNvPr id="8" name="Прямоугольник с двумя вырезанными противолежащими углами 5"/>
          <p:cNvSpPr/>
          <p:nvPr/>
        </p:nvSpPr>
        <p:spPr>
          <a:xfrm>
            <a:off x="3945056" y="5229200"/>
            <a:ext cx="2304256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проекта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419872" y="227687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932040" y="306896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932040" y="4716897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00" y="3573016"/>
            <a:ext cx="2635574" cy="19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16216" y="357301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успешном прохождении стадии поиска ресурсов учебный проект становится реальным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5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Технология формулирования проектных </a:t>
            </a:r>
            <a:br>
              <a:rPr lang="ru-RU" sz="2200" dirty="0" smtClean="0"/>
            </a:br>
            <a:r>
              <a:rPr lang="ru-RU" sz="2200" dirty="0" smtClean="0"/>
              <a:t>инициатив в 2018 г.</a:t>
            </a:r>
            <a:endParaRPr lang="ru-RU" sz="2200" dirty="0"/>
          </a:p>
        </p:txBody>
      </p:sp>
      <p:sp>
        <p:nvSpPr>
          <p:cNvPr id="52" name="Объект 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8374" y="1648209"/>
            <a:ext cx="2826122" cy="65878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Указ Президента РФ № 204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1192" y="1648210"/>
            <a:ext cx="2727589" cy="65878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Стратегия социально-экономического развития Воронежской области 2035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72751" y="2587776"/>
            <a:ext cx="1525314" cy="78857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Задачи и подзадачи региональной госпрограммы 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28255" y="2585549"/>
            <a:ext cx="1525314" cy="788581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Задачи и подзадачи региональной госпрограммы 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7223" y="2593327"/>
            <a:ext cx="1525314" cy="777475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Задачи и подзадачи </a:t>
            </a:r>
            <a:r>
              <a:rPr lang="ru-RU" sz="1200" dirty="0" smtClean="0">
                <a:solidFill>
                  <a:schemeClr val="bg1"/>
                </a:solidFill>
              </a:rPr>
              <a:t>региональной госпрограммы 3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846289" y="3386639"/>
            <a:ext cx="5463198" cy="68448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911831" y="4199212"/>
            <a:ext cx="5463198" cy="68448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972751" y="4887372"/>
            <a:ext cx="5463198" cy="68448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439574" y="3376627"/>
            <a:ext cx="581189" cy="257432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00317" y="3395423"/>
            <a:ext cx="581189" cy="257432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829286" y="3390323"/>
            <a:ext cx="581189" cy="257432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21973" y="3552753"/>
            <a:ext cx="1156331" cy="35225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Инициатива 1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23928" y="4365326"/>
            <a:ext cx="1152128" cy="35225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Инициатива 3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61192" y="3548227"/>
            <a:ext cx="1202281" cy="35225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Инициатива 4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21973" y="5053486"/>
            <a:ext cx="1156331" cy="35225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Инициатива 2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827584" y="3728880"/>
            <a:ext cx="1233138" cy="1570704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Идеи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/мероприятия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7407630" y="3733567"/>
            <a:ext cx="1484850" cy="1615771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Ресурсы и возможности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38048" y="5964649"/>
            <a:ext cx="5463198" cy="2530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Выбор и описание проектной инициативы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378304" y="6217671"/>
            <a:ext cx="2225216" cy="2985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48000" rIns="48000" rtlCol="0" anchor="t"/>
          <a:lstStyle/>
          <a:p>
            <a:pPr algn="ctr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</a:pPr>
            <a:r>
              <a:rPr lang="ru-RU" sz="1200" dirty="0" smtClean="0">
                <a:solidFill>
                  <a:srgbClr val="C00000"/>
                </a:solidFill>
                <a:latin typeface="Arial"/>
                <a:ea typeface="Verdana" pitchFamily="34" charset="0"/>
                <a:cs typeface="Verdana" pitchFamily="34" charset="0"/>
              </a:rPr>
              <a:t>Согласование с куратором</a:t>
            </a:r>
            <a:endParaRPr lang="ru-RU" sz="1200" dirty="0">
              <a:solidFill>
                <a:srgbClr val="C00000"/>
              </a:solidFill>
              <a:latin typeface="Arial"/>
              <a:ea typeface="Verdana" pitchFamily="34" charset="0"/>
              <a:cs typeface="Verdana" pitchFamily="34" charset="0"/>
            </a:endParaRPr>
          </a:p>
          <a:p>
            <a:pPr marL="285750" indent="-285750" algn="ctr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/>
              <a:ea typeface="Verdana" pitchFamily="34" charset="0"/>
              <a:cs typeface="Verdana" pitchFamily="34" charset="0"/>
            </a:endParaRPr>
          </a:p>
          <a:p>
            <a:pPr marL="285750" indent="-285750" algn="ctr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59313" y="6516221"/>
            <a:ext cx="5463198" cy="2530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Подготовка проекта на </a:t>
            </a:r>
            <a:r>
              <a:rPr lang="ru-RU" sz="1200" dirty="0">
                <a:solidFill>
                  <a:schemeClr val="bg1"/>
                </a:solidFill>
              </a:rPr>
              <a:t>защиту </a:t>
            </a:r>
          </a:p>
        </p:txBody>
      </p:sp>
      <p:cxnSp>
        <p:nvCxnSpPr>
          <p:cNvPr id="36" name="Прямая со стрелкой 35"/>
          <p:cNvCxnSpPr>
            <a:stCxn id="4" idx="2"/>
          </p:cNvCxnSpPr>
          <p:nvPr/>
        </p:nvCxnSpPr>
        <p:spPr>
          <a:xfrm>
            <a:off x="2631436" y="2306991"/>
            <a:ext cx="4198268" cy="3686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4" idx="2"/>
            <a:endCxn id="11" idx="0"/>
          </p:cNvCxnSpPr>
          <p:nvPr/>
        </p:nvCxnSpPr>
        <p:spPr>
          <a:xfrm>
            <a:off x="2631435" y="2306992"/>
            <a:ext cx="1859477" cy="2785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4" idx="2"/>
            <a:endCxn id="7" idx="0"/>
          </p:cNvCxnSpPr>
          <p:nvPr/>
        </p:nvCxnSpPr>
        <p:spPr>
          <a:xfrm>
            <a:off x="2631435" y="2306992"/>
            <a:ext cx="103973" cy="280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2"/>
          </p:cNvCxnSpPr>
          <p:nvPr/>
        </p:nvCxnSpPr>
        <p:spPr>
          <a:xfrm flipH="1">
            <a:off x="6418812" y="2306992"/>
            <a:ext cx="406175" cy="3832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6" idx="2"/>
            <a:endCxn id="11" idx="0"/>
          </p:cNvCxnSpPr>
          <p:nvPr/>
        </p:nvCxnSpPr>
        <p:spPr>
          <a:xfrm flipH="1">
            <a:off x="4490912" y="2306993"/>
            <a:ext cx="2334075" cy="2785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" idx="2"/>
            <a:endCxn id="7" idx="0"/>
          </p:cNvCxnSpPr>
          <p:nvPr/>
        </p:nvCxnSpPr>
        <p:spPr>
          <a:xfrm flipH="1">
            <a:off x="2735408" y="2306993"/>
            <a:ext cx="4089579" cy="2807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14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Проектные инициативы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1403648" y="1916832"/>
            <a:ext cx="1944216" cy="17281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2915816" y="2805311"/>
            <a:ext cx="1944216" cy="17281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Цифровое развитие</a:t>
            </a:r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4427984" y="1941215"/>
            <a:ext cx="1944216" cy="17281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Городское хозяйство</a:t>
            </a:r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2771800" y="4533503"/>
            <a:ext cx="2098526" cy="17281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Образование</a:t>
            </a:r>
            <a:endParaRPr lang="ru-RU" sz="1700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4448919" y="3669407"/>
            <a:ext cx="1944216" cy="17281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Медицина</a:t>
            </a:r>
            <a:endParaRPr lang="ru-RU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5940152" y="2805311"/>
            <a:ext cx="1944216" cy="172819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Безопасные дороги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3119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Проектные инициативы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78771" y="3933056"/>
            <a:ext cx="205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65519041"/>
              </p:ext>
            </p:extLst>
          </p:nvPr>
        </p:nvGraphicFramePr>
        <p:xfrm>
          <a:off x="2051720" y="1772816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9672" y="375216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2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Проектные инициативы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1156812"/>
              </p:ext>
            </p:extLst>
          </p:nvPr>
        </p:nvGraphicFramePr>
        <p:xfrm>
          <a:off x="1979712" y="1844824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2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Стажировка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00808"/>
            <a:ext cx="3446263" cy="220591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24" y="1700808"/>
            <a:ext cx="3456384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24" y="4293096"/>
            <a:ext cx="3456384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1" y="4365104"/>
            <a:ext cx="3472776" cy="21670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393305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/>
                </a:solidFill>
              </a:rPr>
              <a:t>Выбор места стажировки проводится по обзорам лучших практик, полезных для реализации проектов</a:t>
            </a:r>
            <a:endParaRPr lang="ru-RU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проектов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32" y="1772816"/>
            <a:ext cx="4204257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9" y="4581128"/>
            <a:ext cx="3838405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859" y="1772816"/>
            <a:ext cx="3737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Защита проектов производится с участием губернатора Воронежской области, главы городского округа город Воронеж, высших должностных лиц Правительства Воронежской области и руководителей </a:t>
            </a:r>
            <a:br>
              <a:rPr lang="ru-RU" dirty="0" smtClean="0"/>
            </a:br>
            <a:r>
              <a:rPr lang="ru-RU" dirty="0" smtClean="0"/>
              <a:t>органов местного самоуправления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1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Дальнейшее развитие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140645"/>
              </p:ext>
            </p:extLst>
          </p:nvPr>
        </p:nvGraphicFramePr>
        <p:xfrm>
          <a:off x="823913" y="1730375"/>
          <a:ext cx="7862887" cy="40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44" y="1916832"/>
            <a:ext cx="4656920" cy="3106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24664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Лидеры изменений</a:t>
            </a:r>
            <a:r>
              <a:rPr lang="ru-RU" dirty="0" smtClean="0"/>
              <a:t>, обладающие мотивацией и компетенциями браться за самые сложные и амбициозные проекты.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95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8953863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98884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2019…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9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и задачи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15676"/>
            <a:ext cx="1584176" cy="1861815"/>
          </a:xfrm>
        </p:spPr>
      </p:pic>
      <p:sp>
        <p:nvSpPr>
          <p:cNvPr id="5" name="TextBox 4"/>
          <p:cNvSpPr txBox="1"/>
          <p:nvPr/>
        </p:nvSpPr>
        <p:spPr>
          <a:xfrm>
            <a:off x="2627784" y="213285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Создание проектных команд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95480"/>
            <a:ext cx="1548172" cy="1717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8913" y="544522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Реализация наиболее важных проектов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1" y="3336279"/>
            <a:ext cx="1538906" cy="1684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9822" y="3789040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Вовлечение активных </a:t>
            </a:r>
            <a:r>
              <a:rPr lang="ru-RU" sz="2400" b="1" dirty="0" smtClean="0"/>
              <a:t>служащих в </a:t>
            </a:r>
            <a:r>
              <a:rPr lang="ru-RU" sz="2400" b="1" dirty="0" smtClean="0"/>
              <a:t>проекты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24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внедрения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844824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84482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835696" y="2766897"/>
            <a:ext cx="1926214" cy="146280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проекта из 6 в стадии активной реализации</a:t>
            </a:r>
            <a:endParaRPr 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043608" y="4365104"/>
            <a:ext cx="1800200" cy="22322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Платные парковки собрали 8 млн рублей за первые две недели реализации</a:t>
            </a:r>
            <a:endParaRPr lang="ru-RU" sz="1400" dirty="0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059832" y="4365104"/>
            <a:ext cx="1800200" cy="22322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Безналичной оплатой проезда в общественном транспорте за первый месяц воспользовались более 6000 пассажиров</a:t>
            </a:r>
            <a:endParaRPr lang="ru-RU" sz="1400" dirty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796136" y="3212976"/>
            <a:ext cx="2304256" cy="208823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 проекта из 6 признаны реализуемыми и получили поддержку курирующих ведомств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внедрения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202681" cy="22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204864"/>
            <a:ext cx="5040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портфеле проектов Администрации городского округа город Воронеж учебные проекты, инициированные в 2017 году,</a:t>
            </a:r>
            <a:br>
              <a:rPr lang="ru-RU" dirty="0" smtClean="0"/>
            </a:br>
            <a:r>
              <a:rPr lang="ru-RU" dirty="0" smtClean="0"/>
              <a:t>составляют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r>
              <a:rPr lang="ru-RU" dirty="0" smtClean="0"/>
              <a:t> от общего числа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82758" y="4066944"/>
            <a:ext cx="4820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324,7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млн.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руб.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4869160"/>
            <a:ext cx="41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составляет заявленный объем финансируемых проектов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58202" y="5085184"/>
            <a:ext cx="3585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Для реализации двух проектов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2017 года привлечены средства частных инвесторов: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АО «Газпромбанк»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ООО «Городские парковки»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3" y="2068704"/>
            <a:ext cx="2088232" cy="225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0303" y="4149080"/>
            <a:ext cx="20882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изменений</a:t>
            </a:r>
            <a:endParaRPr lang="ru-RU" sz="3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2249022"/>
            <a:ext cx="208823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Государственное управление, основанное на стратегии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2249022"/>
            <a:ext cx="20162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Современные управленческие технологии</a:t>
            </a:r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13" y="4653136"/>
            <a:ext cx="20431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9273" y="4709681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Обучение действием </a:t>
            </a:r>
            <a:r>
              <a:rPr lang="ru-RU" sz="1500" dirty="0" smtClean="0">
                <a:solidFill>
                  <a:schemeClr val="bg1"/>
                </a:solidFill>
              </a:rPr>
              <a:t>(развитие необходимых компетенций на практике)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5781" y="3450817"/>
            <a:ext cx="7649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+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40971" y="2734684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5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88720"/>
            <a:ext cx="1411412" cy="1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13285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Внедрение  современных методов управления в повседневную деятельность органов государственной власти и органов местного самоуправления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28" y="4941168"/>
            <a:ext cx="1468809" cy="130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8" y="3302315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356073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результативности и эффективности ОГВ и ОМСУ в решении ключевых задач социально-экономического развития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5928" y="513433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Максимальное использование  и развитие кадрового потенциала ОГВ и ОМСУ в условиях дефицита кадровых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5879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260591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181840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37" y="3517270"/>
            <a:ext cx="2113632" cy="192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0183" y="1916832"/>
            <a:ext cx="22039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Применение технологии интеграции обучения в практическую деятельность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обучение действием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811487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Интеграция обучения с приоритетными и стратегическими целями развития региона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(новая </a:t>
            </a:r>
            <a:r>
              <a:rPr lang="ru-RU" sz="1400" dirty="0"/>
              <a:t>технология выбора проектных инициатив)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248" y="191683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Совершенствование </a:t>
            </a:r>
            <a:r>
              <a:rPr lang="ru-RU" sz="1400" dirty="0"/>
              <a:t>технологии при переходе к следующему учебному циклу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5540" y="4003623"/>
            <a:ext cx="1907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Расширение применения практики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в 2018</a:t>
            </a:r>
            <a:r>
              <a:rPr lang="en-US" sz="1400" dirty="0" smtClean="0"/>
              <a:t> </a:t>
            </a:r>
            <a:r>
              <a:rPr lang="ru-RU" sz="1400" dirty="0" smtClean="0"/>
              <a:t>году из города на регион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681716"/>
            <a:ext cx="1907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</a:rPr>
              <a:t>Межведомственные и междууровневые смешанные команды</a:t>
            </a:r>
            <a:endParaRPr lang="ru-RU" sz="1400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34" y="5375701"/>
            <a:ext cx="2086200" cy="14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8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Особенность 2018 года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60185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132856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Изначально в 2017 году практика проводилась в Администрации г. Воронежа. Участие в отборе приняли 74 человека, отобрано для обучения - 36</a:t>
            </a:r>
          </a:p>
          <a:p>
            <a:endParaRPr lang="ru-RU" sz="1600" dirty="0" smtClean="0"/>
          </a:p>
          <a:p>
            <a:r>
              <a:rPr lang="ru-RU" sz="1600" dirty="0" smtClean="0"/>
              <a:t>В 2018 году практика была расширена:  </a:t>
            </a:r>
          </a:p>
          <a:p>
            <a:r>
              <a:rPr lang="ru-RU" sz="1600" dirty="0" smtClean="0"/>
              <a:t>в отборе участвовали 40 человек из исполнительных органов государственной власти Воронежской области и 40 человек из органов местного самоуправления городского округа город Воронеж. </a:t>
            </a:r>
          </a:p>
          <a:p>
            <a:endParaRPr lang="ru-RU" sz="1600" dirty="0"/>
          </a:p>
          <a:p>
            <a:r>
              <a:rPr lang="ru-RU" sz="1600" dirty="0" smtClean="0"/>
              <a:t>По итогам отбора 36 человек (по 18 человек от региона и от города) приступили к обучению в рамках образовательной программы </a:t>
            </a:r>
            <a:endParaRPr lang="ru-RU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28269"/>
            <a:ext cx="3816424" cy="119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896229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Все проектные команды-2018 </a:t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- смешанные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732459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</a:rPr>
              <a:t>Межведомственные и междууровневые смешанные команды</a:t>
            </a:r>
            <a:endParaRPr lang="ru-RU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Этапы образовательной программы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768590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Отбор участников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587874"/>
            <a:ext cx="54006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Стратегическая сессия – формирование проектных инициатив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59839" y="3542634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Обучающие модули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6134" y="4359060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Стажировка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8430" y="5204731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Защита проектов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30010" y="2272646"/>
            <a:ext cx="2528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030010" y="3235946"/>
            <a:ext cx="2528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049532" y="4071028"/>
            <a:ext cx="2528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030010" y="4889227"/>
            <a:ext cx="2528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6134" y="6038304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Реализация проектов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33715" y="5750272"/>
            <a:ext cx="2528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участников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1689297" cy="126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2516" y="24208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1933575" cy="1512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7821" y="214388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Составление списков кандидатов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2011731" cy="105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2219" y="3777929"/>
            <a:ext cx="1524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Личные интервью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1728192" cy="13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19428" y="389829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Ресурсный анализ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74" y="5157192"/>
            <a:ext cx="2681984" cy="14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557157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Стратегическая </a:t>
            </a:r>
            <a:br>
              <a:rPr lang="ru-RU" dirty="0" smtClean="0"/>
            </a:br>
            <a:r>
              <a:rPr lang="ru-RU" dirty="0" smtClean="0"/>
              <a:t>сессия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9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 модули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187624" y="1916832"/>
            <a:ext cx="2304256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проектами</a:t>
            </a:r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187624" y="3573016"/>
            <a:ext cx="2304256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Публичные выступления</a:t>
            </a: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187624" y="5229200"/>
            <a:ext cx="2304256" cy="108012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изменениями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73" y="1916832"/>
            <a:ext cx="486454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ВО">
      <a:dk1>
        <a:srgbClr val="000000"/>
      </a:dk1>
      <a:lt1>
        <a:sysClr val="window" lastClr="FFFFFF"/>
      </a:lt1>
      <a:dk2>
        <a:srgbClr val="7F7F7F"/>
      </a:dk2>
      <a:lt2>
        <a:srgbClr val="EEECE1"/>
      </a:lt2>
      <a:accent1>
        <a:srgbClr val="AE190E"/>
      </a:accent1>
      <a:accent2>
        <a:srgbClr val="E7D553"/>
      </a:accent2>
      <a:accent3>
        <a:srgbClr val="C0504D"/>
      </a:accent3>
      <a:accent4>
        <a:srgbClr val="FFFF00"/>
      </a:accent4>
      <a:accent5>
        <a:srgbClr val="FE66FF"/>
      </a:accent5>
      <a:accent6>
        <a:srgbClr val="E5FA7A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ВО">
    <a:dk1>
      <a:srgbClr val="000000"/>
    </a:dk1>
    <a:lt1>
      <a:sysClr val="window" lastClr="FFFFFF"/>
    </a:lt1>
    <a:dk2>
      <a:srgbClr val="7F7F7F"/>
    </a:dk2>
    <a:lt2>
      <a:srgbClr val="EEECE1"/>
    </a:lt2>
    <a:accent1>
      <a:srgbClr val="AE190E"/>
    </a:accent1>
    <a:accent2>
      <a:srgbClr val="E7D553"/>
    </a:accent2>
    <a:accent3>
      <a:srgbClr val="C0504D"/>
    </a:accent3>
    <a:accent4>
      <a:srgbClr val="FFFF00"/>
    </a:accent4>
    <a:accent5>
      <a:srgbClr val="FE66FF"/>
    </a:accent5>
    <a:accent6>
      <a:srgbClr val="E5FA7A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Words>606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Цели и задачи</vt:lpstr>
      <vt:lpstr>Суть практики</vt:lpstr>
      <vt:lpstr>Актуальность</vt:lpstr>
      <vt:lpstr>Новизна</vt:lpstr>
      <vt:lpstr>Особенность 2018 года</vt:lpstr>
      <vt:lpstr>Этапы образовательной программы</vt:lpstr>
      <vt:lpstr>Отбор участников</vt:lpstr>
      <vt:lpstr>Обучающие модули</vt:lpstr>
      <vt:lpstr>Практическая составляющая</vt:lpstr>
      <vt:lpstr>Технология формулирования проектных  инициатив в 2018 г.</vt:lpstr>
      <vt:lpstr>Проектные инициативы</vt:lpstr>
      <vt:lpstr>Проектные инициативы</vt:lpstr>
      <vt:lpstr>Проектные инициативы</vt:lpstr>
      <vt:lpstr>Стажировка</vt:lpstr>
      <vt:lpstr>Защита проектов</vt:lpstr>
      <vt:lpstr>Дальнейшее развитие</vt:lpstr>
      <vt:lpstr>Главная цель</vt:lpstr>
      <vt:lpstr>Развитие технологии</vt:lpstr>
      <vt:lpstr>Результаты внедрения</vt:lpstr>
      <vt:lpstr>Результаты внедрения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Новиков Юрий Викторович</dc:creator>
  <cp:lastModifiedBy>Новиков Юрий Викторович</cp:lastModifiedBy>
  <cp:revision>78</cp:revision>
  <dcterms:created xsi:type="dcterms:W3CDTF">2018-10-10T13:11:28Z</dcterms:created>
  <dcterms:modified xsi:type="dcterms:W3CDTF">2018-10-30T11:48:07Z</dcterms:modified>
</cp:coreProperties>
</file>