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2"/>
  </p:notesMasterIdLst>
  <p:handoutMasterIdLst>
    <p:handoutMasterId r:id="rId13"/>
  </p:handoutMasterIdLst>
  <p:sldIdLst>
    <p:sldId id="286" r:id="rId2"/>
    <p:sldId id="352" r:id="rId3"/>
    <p:sldId id="359" r:id="rId4"/>
    <p:sldId id="364" r:id="rId5"/>
    <p:sldId id="363" r:id="rId6"/>
    <p:sldId id="365" r:id="rId7"/>
    <p:sldId id="360" r:id="rId8"/>
    <p:sldId id="348" r:id="rId9"/>
    <p:sldId id="356" r:id="rId10"/>
    <p:sldId id="361" r:id="rId11"/>
  </p:sldIdLst>
  <p:sldSz cx="9144000" cy="6858000" type="screen4x3"/>
  <p:notesSz cx="6834188" cy="9979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43">
          <p15:clr>
            <a:srgbClr val="A4A3A4"/>
          </p15:clr>
        </p15:guide>
        <p15:guide id="2" pos="215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абов Александр Васильевич" initials="А.В.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AF4"/>
    <a:srgbClr val="FF9900"/>
    <a:srgbClr val="66FF99"/>
    <a:srgbClr val="66CCFF"/>
    <a:srgbClr val="3399FF"/>
    <a:srgbClr val="D749B9"/>
    <a:srgbClr val="FFCC00"/>
    <a:srgbClr val="00FF00"/>
    <a:srgbClr val="00CC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>
        <p:scale>
          <a:sx n="100" d="100"/>
          <a:sy n="100" d="100"/>
        </p:scale>
        <p:origin x="-1038" y="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992" y="-102"/>
      </p:cViewPr>
      <p:guideLst>
        <p:guide orient="horz" pos="3143"/>
        <p:guide pos="215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image" Target="../media/image3.jpg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image" Target="../media/image3.jpg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160E59-097E-4A00-AC00-A848245AC8F6}" type="doc">
      <dgm:prSet loTypeId="urn:microsoft.com/office/officeart/2008/layout/CircularPictureCallout" loCatId="picture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5FF74ED-9564-4F38-81F9-4D9B0AA2A110}">
      <dgm:prSet custT="1"/>
      <dgm:spPr>
        <a:solidFill>
          <a:schemeClr val="tx1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Реализация единой кадровой политики в системе государственного и муниципального управления </a:t>
          </a:r>
          <a:endParaRPr lang="ru-RU" sz="1800" dirty="0">
            <a:solidFill>
              <a:schemeClr val="tx1"/>
            </a:solidFill>
          </a:endParaRPr>
        </a:p>
      </dgm:t>
    </dgm:pt>
    <dgm:pt modelId="{0886DFD0-CD67-43A9-91B2-ED4B4B2C3AC1}" type="parTrans" cxnId="{24BB17D1-F291-4221-91E9-250F9F6C9451}">
      <dgm:prSet/>
      <dgm:spPr/>
      <dgm:t>
        <a:bodyPr/>
        <a:lstStyle/>
        <a:p>
          <a:endParaRPr lang="ru-RU"/>
        </a:p>
      </dgm:t>
    </dgm:pt>
    <dgm:pt modelId="{CF2CA6C2-B108-4D4B-A529-B1D7E98C6A80}" type="sibTrans" cxnId="{24BB17D1-F291-4221-91E9-250F9F6C9451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797" t="-1983" r="563" b="2891"/>
          </a:stretch>
        </a:blipFill>
      </dgm:spPr>
      <dgm:t>
        <a:bodyPr/>
        <a:lstStyle/>
        <a:p>
          <a:endParaRPr lang="ru-RU"/>
        </a:p>
      </dgm:t>
    </dgm:pt>
    <dgm:pt modelId="{F294AB9A-668E-44C9-8B46-B19870A3573D}">
      <dgm:prSet phldrT="[Текст]"/>
      <dgm:spPr/>
      <dgm:t>
        <a:bodyPr/>
        <a:lstStyle/>
        <a:p>
          <a:r>
            <a:rPr lang="ru-RU" b="1" dirty="0" smtClean="0"/>
            <a:t>Внедрение новаторских подходов</a:t>
          </a:r>
          <a:endParaRPr lang="ru-RU" b="1" dirty="0"/>
        </a:p>
      </dgm:t>
    </dgm:pt>
    <dgm:pt modelId="{3494B50E-B523-4AA2-A152-5C05A35A812B}" type="parTrans" cxnId="{3D33C416-6F14-4A4C-A8C5-E863D6AB391E}">
      <dgm:prSet/>
      <dgm:spPr/>
      <dgm:t>
        <a:bodyPr/>
        <a:lstStyle/>
        <a:p>
          <a:endParaRPr lang="ru-RU"/>
        </a:p>
      </dgm:t>
    </dgm:pt>
    <dgm:pt modelId="{05B48924-BA92-405B-B8C3-66ECE0CB69AF}" type="sibTrans" cxnId="{3D33C416-6F14-4A4C-A8C5-E863D6AB391E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ru-RU"/>
        </a:p>
      </dgm:t>
    </dgm:pt>
    <dgm:pt modelId="{5C24F13F-BB51-4A35-AE74-04A8406ED41E}">
      <dgm:prSet phldrT="[Текст]"/>
      <dgm:spPr/>
      <dgm:t>
        <a:bodyPr/>
        <a:lstStyle/>
        <a:p>
          <a:r>
            <a:rPr lang="ru-RU" b="1" dirty="0" smtClean="0"/>
            <a:t>Унификация и внедрение единых критериев оценки эффективности кадровой политики</a:t>
          </a:r>
        </a:p>
      </dgm:t>
    </dgm:pt>
    <dgm:pt modelId="{93F23107-6790-4279-853D-DA1D75882902}" type="parTrans" cxnId="{751B8EBF-EAA7-423B-8423-447E128B4445}">
      <dgm:prSet/>
      <dgm:spPr/>
      <dgm:t>
        <a:bodyPr/>
        <a:lstStyle/>
        <a:p>
          <a:endParaRPr lang="ru-RU"/>
        </a:p>
      </dgm:t>
    </dgm:pt>
    <dgm:pt modelId="{389C439B-D038-439D-9434-F5F8F4D98928}" type="sibTrans" cxnId="{751B8EBF-EAA7-423B-8423-447E128B4445}">
      <dgm:prSet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861" t="13684" r="6861" b="13684"/>
          </a:stretch>
        </a:blipFill>
      </dgm:spPr>
      <dgm:t>
        <a:bodyPr/>
        <a:lstStyle/>
        <a:p>
          <a:endParaRPr lang="ru-RU"/>
        </a:p>
      </dgm:t>
    </dgm:pt>
    <dgm:pt modelId="{498F274E-8B53-4784-A3E3-123A5A7B118B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Создание единой площадки для обмена опытом среди работников</a:t>
          </a:r>
          <a:endParaRPr lang="ru-RU" b="1" dirty="0"/>
        </a:p>
      </dgm:t>
    </dgm:pt>
    <dgm:pt modelId="{13F21947-E60D-4337-9559-46BE5221A7A1}" type="parTrans" cxnId="{B805AA28-19BE-4EA3-AD73-D2827D7D398C}">
      <dgm:prSet/>
      <dgm:spPr/>
      <dgm:t>
        <a:bodyPr/>
        <a:lstStyle/>
        <a:p>
          <a:endParaRPr lang="ru-RU"/>
        </a:p>
      </dgm:t>
    </dgm:pt>
    <dgm:pt modelId="{5AD6E246-30F0-4945-803E-B50EB0EC74B0}" type="sibTrans" cxnId="{B805AA28-19BE-4EA3-AD73-D2827D7D398C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ru-RU"/>
        </a:p>
      </dgm:t>
    </dgm:pt>
    <dgm:pt modelId="{B43DE210-C164-4100-BA58-E7A1784F93E3}">
      <dgm:prSet phldrT="[Текст]"/>
      <dgm:spPr/>
      <dgm:t>
        <a:bodyPr/>
        <a:lstStyle/>
        <a:p>
          <a:r>
            <a:rPr lang="ru-RU" b="1" dirty="0" smtClean="0"/>
            <a:t>Привлечение молодых перспективных специалистов</a:t>
          </a:r>
          <a:endParaRPr lang="ru-RU" b="1" dirty="0"/>
        </a:p>
      </dgm:t>
    </dgm:pt>
    <dgm:pt modelId="{E07911B9-281A-468E-A426-5696DBA1CF43}" type="parTrans" cxnId="{18ADA270-6397-41AB-9BF3-AF25B15C4AB1}">
      <dgm:prSet/>
      <dgm:spPr/>
      <dgm:t>
        <a:bodyPr/>
        <a:lstStyle/>
        <a:p>
          <a:endParaRPr lang="ru-RU"/>
        </a:p>
      </dgm:t>
    </dgm:pt>
    <dgm:pt modelId="{8D6EE8E5-4977-4924-97D7-BA21350C983C}" type="sibTrans" cxnId="{18ADA270-6397-41AB-9BF3-AF25B15C4AB1}">
      <dgm:prSet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670" t="-8797" r="-41670" b="-8797"/>
          </a:stretch>
        </a:blipFill>
      </dgm:spPr>
      <dgm:t>
        <a:bodyPr/>
        <a:lstStyle/>
        <a:p>
          <a:endParaRPr lang="ru-RU"/>
        </a:p>
      </dgm:t>
    </dgm:pt>
    <dgm:pt modelId="{61EA0EA8-B28A-4252-99AF-6A7AF1AE2721}">
      <dgm:prSet phldrT="[Текст]"/>
      <dgm:spPr/>
      <dgm:t>
        <a:bodyPr/>
        <a:lstStyle/>
        <a:p>
          <a:r>
            <a:rPr lang="ru-RU" b="1" dirty="0" smtClean="0"/>
            <a:t>Повышение мотивации и эффективности исполнения профессиональных обязанностей работников</a:t>
          </a:r>
          <a:endParaRPr lang="ru-RU" b="1" dirty="0"/>
        </a:p>
      </dgm:t>
    </dgm:pt>
    <dgm:pt modelId="{553E68B7-9303-485D-BE66-08963AF939E5}" type="parTrans" cxnId="{2207EBDD-CDE8-45DF-BD6A-B3EA90CFB508}">
      <dgm:prSet/>
      <dgm:spPr/>
      <dgm:t>
        <a:bodyPr/>
        <a:lstStyle/>
        <a:p>
          <a:endParaRPr lang="ru-RU"/>
        </a:p>
      </dgm:t>
    </dgm:pt>
    <dgm:pt modelId="{3728B278-2FC2-4EB1-A40D-A2B03FBF9407}" type="sibTrans" cxnId="{2207EBDD-CDE8-45DF-BD6A-B3EA90CFB508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ru-RU"/>
        </a:p>
      </dgm:t>
    </dgm:pt>
    <dgm:pt modelId="{C84BFE2F-F8E3-42C7-A7D9-DC4EF5DAC8DF}" type="pres">
      <dgm:prSet presAssocID="{A9160E59-097E-4A00-AC00-A848245AC8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E2F5256-0518-4210-BEC4-D4CE82A34BA7}" type="pres">
      <dgm:prSet presAssocID="{A9160E59-097E-4A00-AC00-A848245AC8F6}" presName="Name1" presStyleCnt="0"/>
      <dgm:spPr/>
    </dgm:pt>
    <dgm:pt modelId="{A4C2523A-A878-4B53-92ED-CC3FA5215A67}" type="pres">
      <dgm:prSet presAssocID="{CF2CA6C2-B108-4D4B-A529-B1D7E98C6A80}" presName="picture_1" presStyleCnt="0"/>
      <dgm:spPr/>
    </dgm:pt>
    <dgm:pt modelId="{D760966F-7AD5-4153-A967-274D3EF9D980}" type="pres">
      <dgm:prSet presAssocID="{CF2CA6C2-B108-4D4B-A529-B1D7E98C6A80}" presName="pictureRepeatNode" presStyleLbl="alignImgPlace1" presStyleIdx="0" presStyleCnt="6" custScaleX="82892" custScaleY="88905" custLinFactNeighborX="-992" custLinFactNeighborY="0"/>
      <dgm:spPr/>
      <dgm:t>
        <a:bodyPr/>
        <a:lstStyle/>
        <a:p>
          <a:endParaRPr lang="ru-RU"/>
        </a:p>
      </dgm:t>
    </dgm:pt>
    <dgm:pt modelId="{24CAD3B1-3872-4803-BD50-7CAB33A4F954}" type="pres">
      <dgm:prSet presAssocID="{D5FF74ED-9564-4F38-81F9-4D9B0AA2A110}" presName="text_1" presStyleLbl="node1" presStyleIdx="0" presStyleCnt="0" custScaleX="156798" custScaleY="80909" custLinFactNeighborX="3575" custLinFactNeighborY="83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C241A-0F6D-4CD1-9A7E-BE5C13372F6B}" type="pres">
      <dgm:prSet presAssocID="{05B48924-BA92-405B-B8C3-66ECE0CB69AF}" presName="picture_2" presStyleCnt="0"/>
      <dgm:spPr/>
    </dgm:pt>
    <dgm:pt modelId="{89388A0C-409A-45C3-AD49-21130A49EB9E}" type="pres">
      <dgm:prSet presAssocID="{05B48924-BA92-405B-B8C3-66ECE0CB69AF}" presName="pictureRepeatNode" presStyleLbl="alignImgPlace1" presStyleIdx="1" presStyleCnt="6" custScaleX="121684" custScaleY="126478" custLinFactNeighborX="-26029" custLinFactNeighborY="-2960"/>
      <dgm:spPr/>
      <dgm:t>
        <a:bodyPr/>
        <a:lstStyle/>
        <a:p>
          <a:endParaRPr lang="ru-RU"/>
        </a:p>
      </dgm:t>
    </dgm:pt>
    <dgm:pt modelId="{280C3618-D27B-4550-8D2B-2AF3FCCF37ED}" type="pres">
      <dgm:prSet presAssocID="{F294AB9A-668E-44C9-8B46-B19870A3573D}" presName="line_2" presStyleLbl="parChTrans1D1" presStyleIdx="0" presStyleCnt="5"/>
      <dgm:spPr/>
    </dgm:pt>
    <dgm:pt modelId="{E6D6C46F-33CB-40BB-BAC8-27FB21B5A1F7}" type="pres">
      <dgm:prSet presAssocID="{F294AB9A-668E-44C9-8B46-B19870A3573D}" presName="textparent_2" presStyleLbl="node1" presStyleIdx="0" presStyleCnt="0"/>
      <dgm:spPr/>
    </dgm:pt>
    <dgm:pt modelId="{CE359D09-3AB1-429B-93AD-8DE65AFDE5D4}" type="pres">
      <dgm:prSet presAssocID="{F294AB9A-668E-44C9-8B46-B19870A3573D}" presName="text_2" presStyleLbl="revTx" presStyleIdx="0" presStyleCnt="5" custScaleX="226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4954A-B420-481C-B112-D7148F89F18F}" type="pres">
      <dgm:prSet presAssocID="{389C439B-D038-439D-9434-F5F8F4D98928}" presName="picture_3" presStyleCnt="0"/>
      <dgm:spPr/>
    </dgm:pt>
    <dgm:pt modelId="{4F8B1C2D-E148-445D-A9B0-3D09FD4CABA9}" type="pres">
      <dgm:prSet presAssocID="{389C439B-D038-439D-9434-F5F8F4D98928}" presName="pictureRepeatNode" presStyleLbl="alignImgPlace1" presStyleIdx="2" presStyleCnt="6" custScaleX="121684" custScaleY="126478" custLinFactNeighborX="-26250" custLinFactNeighborY="3980"/>
      <dgm:spPr/>
      <dgm:t>
        <a:bodyPr/>
        <a:lstStyle/>
        <a:p>
          <a:endParaRPr lang="ru-RU"/>
        </a:p>
      </dgm:t>
    </dgm:pt>
    <dgm:pt modelId="{1690DF80-D4CA-455E-A092-DB1F0C05C65D}" type="pres">
      <dgm:prSet presAssocID="{5C24F13F-BB51-4A35-AE74-04A8406ED41E}" presName="line_3" presStyleLbl="parChTrans1D1" presStyleIdx="1" presStyleCnt="5"/>
      <dgm:spPr/>
    </dgm:pt>
    <dgm:pt modelId="{80890661-6F29-482C-86C4-BEA5DBC999B9}" type="pres">
      <dgm:prSet presAssocID="{5C24F13F-BB51-4A35-AE74-04A8406ED41E}" presName="textparent_3" presStyleLbl="node1" presStyleIdx="0" presStyleCnt="0"/>
      <dgm:spPr/>
    </dgm:pt>
    <dgm:pt modelId="{923BE8A5-7C07-46EE-81A0-6DB8DD78EBDF}" type="pres">
      <dgm:prSet presAssocID="{5C24F13F-BB51-4A35-AE74-04A8406ED41E}" presName="text_3" presStyleLbl="revTx" presStyleIdx="1" presStyleCnt="5" custScaleX="205134" custLinFactNeighborX="-84" custLinFactNeighborY="11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833C6-94A8-4300-A37A-70998F398C18}" type="pres">
      <dgm:prSet presAssocID="{5AD6E246-30F0-4945-803E-B50EB0EC74B0}" presName="picture_4" presStyleCnt="0"/>
      <dgm:spPr/>
    </dgm:pt>
    <dgm:pt modelId="{737ED2C2-FDFA-4FC4-9E97-BEB7595B9192}" type="pres">
      <dgm:prSet presAssocID="{5AD6E246-30F0-4945-803E-B50EB0EC74B0}" presName="pictureRepeatNode" presStyleLbl="alignImgPlace1" presStyleIdx="3" presStyleCnt="6" custScaleX="121684" custScaleY="126478" custLinFactNeighborX="-26250" custLinFactNeighborY="3980"/>
      <dgm:spPr/>
      <dgm:t>
        <a:bodyPr/>
        <a:lstStyle/>
        <a:p>
          <a:endParaRPr lang="ru-RU"/>
        </a:p>
      </dgm:t>
    </dgm:pt>
    <dgm:pt modelId="{D7F82092-3961-4925-AC40-D38642D53316}" type="pres">
      <dgm:prSet presAssocID="{498F274E-8B53-4784-A3E3-123A5A7B118B}" presName="line_4" presStyleLbl="parChTrans1D1" presStyleIdx="2" presStyleCnt="5"/>
      <dgm:spPr/>
    </dgm:pt>
    <dgm:pt modelId="{9154C844-12EC-475E-BF8E-577969A46E8C}" type="pres">
      <dgm:prSet presAssocID="{498F274E-8B53-4784-A3E3-123A5A7B118B}" presName="textparent_4" presStyleLbl="node1" presStyleIdx="0" presStyleCnt="0"/>
      <dgm:spPr/>
    </dgm:pt>
    <dgm:pt modelId="{344575B7-B142-4AD6-9594-AC75D7ABC369}" type="pres">
      <dgm:prSet presAssocID="{498F274E-8B53-4784-A3E3-123A5A7B118B}" presName="text_4" presStyleLbl="revTx" presStyleIdx="2" presStyleCnt="5" custScaleX="179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12CD2-67A7-4E02-A031-A00E0047C42A}" type="pres">
      <dgm:prSet presAssocID="{8D6EE8E5-4977-4924-97D7-BA21350C983C}" presName="picture_5" presStyleCnt="0"/>
      <dgm:spPr/>
    </dgm:pt>
    <dgm:pt modelId="{1C4E0795-EB8D-482F-A8AA-35A74FC647D2}" type="pres">
      <dgm:prSet presAssocID="{8D6EE8E5-4977-4924-97D7-BA21350C983C}" presName="pictureRepeatNode" presStyleLbl="alignImgPlace1" presStyleIdx="4" presStyleCnt="6" custScaleX="121684" custScaleY="126478" custLinFactNeighborX="-18489" custLinFactNeighborY="-4770"/>
      <dgm:spPr/>
      <dgm:t>
        <a:bodyPr/>
        <a:lstStyle/>
        <a:p>
          <a:endParaRPr lang="ru-RU"/>
        </a:p>
      </dgm:t>
    </dgm:pt>
    <dgm:pt modelId="{EB1251BF-65A0-4DA8-B6A7-23F56CFFB668}" type="pres">
      <dgm:prSet presAssocID="{B43DE210-C164-4100-BA58-E7A1784F93E3}" presName="line_5" presStyleLbl="parChTrans1D1" presStyleIdx="3" presStyleCnt="5"/>
      <dgm:spPr/>
    </dgm:pt>
    <dgm:pt modelId="{4F48CCA9-A34D-4F66-9D9F-5FF059EEBD46}" type="pres">
      <dgm:prSet presAssocID="{B43DE210-C164-4100-BA58-E7A1784F93E3}" presName="textparent_5" presStyleLbl="node1" presStyleIdx="0" presStyleCnt="0"/>
      <dgm:spPr/>
    </dgm:pt>
    <dgm:pt modelId="{BDEC8868-679E-408E-A82C-3BEA522B3E22}" type="pres">
      <dgm:prSet presAssocID="{B43DE210-C164-4100-BA58-E7A1784F93E3}" presName="text_5" presStyleLbl="revTx" presStyleIdx="3" presStyleCnt="5" custScaleX="198432" custLinFactNeighborX="703" custLinFactNeighborY="-18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2278A-727D-4259-9413-BCE2A964340F}" type="pres">
      <dgm:prSet presAssocID="{3728B278-2FC2-4EB1-A40D-A2B03FBF9407}" presName="picture_6" presStyleCnt="0"/>
      <dgm:spPr/>
    </dgm:pt>
    <dgm:pt modelId="{FED620F5-6E41-4EFA-B275-6B19518CE970}" type="pres">
      <dgm:prSet presAssocID="{3728B278-2FC2-4EB1-A40D-A2B03FBF9407}" presName="pictureRepeatNode" presStyleLbl="alignImgPlace1" presStyleIdx="5" presStyleCnt="6" custScaleX="121684" custScaleY="126478" custLinFactNeighborX="-26250" custLinFactNeighborY="3980"/>
      <dgm:spPr/>
      <dgm:t>
        <a:bodyPr/>
        <a:lstStyle/>
        <a:p>
          <a:endParaRPr lang="ru-RU"/>
        </a:p>
      </dgm:t>
    </dgm:pt>
    <dgm:pt modelId="{AF229FFA-DD77-46AB-8A38-F702956156D1}" type="pres">
      <dgm:prSet presAssocID="{61EA0EA8-B28A-4252-99AF-6A7AF1AE2721}" presName="line_6" presStyleLbl="parChTrans1D1" presStyleIdx="4" presStyleCnt="5"/>
      <dgm:spPr/>
    </dgm:pt>
    <dgm:pt modelId="{610F1F05-9549-4BC0-AAAA-69225FD8260C}" type="pres">
      <dgm:prSet presAssocID="{61EA0EA8-B28A-4252-99AF-6A7AF1AE2721}" presName="textparent_6" presStyleLbl="node1" presStyleIdx="0" presStyleCnt="0"/>
      <dgm:spPr/>
    </dgm:pt>
    <dgm:pt modelId="{767B09C9-D333-46FB-AAD1-AF05E6350E0B}" type="pres">
      <dgm:prSet presAssocID="{61EA0EA8-B28A-4252-99AF-6A7AF1AE2721}" presName="text_6" presStyleLbl="revTx" presStyleIdx="4" presStyleCnt="5" custScaleY="133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420F13-4596-487B-AEC7-F4D7A0D7CAAC}" type="presOf" srcId="{F294AB9A-668E-44C9-8B46-B19870A3573D}" destId="{CE359D09-3AB1-429B-93AD-8DE65AFDE5D4}" srcOrd="0" destOrd="0" presId="urn:microsoft.com/office/officeart/2008/layout/CircularPictureCallout"/>
    <dgm:cxn modelId="{4F1F99D8-4BFC-4698-AAC1-D75966EF3B01}" type="presOf" srcId="{61EA0EA8-B28A-4252-99AF-6A7AF1AE2721}" destId="{767B09C9-D333-46FB-AAD1-AF05E6350E0B}" srcOrd="0" destOrd="0" presId="urn:microsoft.com/office/officeart/2008/layout/CircularPictureCallout"/>
    <dgm:cxn modelId="{751B8EBF-EAA7-423B-8423-447E128B4445}" srcId="{A9160E59-097E-4A00-AC00-A848245AC8F6}" destId="{5C24F13F-BB51-4A35-AE74-04A8406ED41E}" srcOrd="2" destOrd="0" parTransId="{93F23107-6790-4279-853D-DA1D75882902}" sibTransId="{389C439B-D038-439D-9434-F5F8F4D98928}"/>
    <dgm:cxn modelId="{8A6D6340-9C66-4448-B83B-90B7FA928EDA}" type="presOf" srcId="{B43DE210-C164-4100-BA58-E7A1784F93E3}" destId="{BDEC8868-679E-408E-A82C-3BEA522B3E22}" srcOrd="0" destOrd="0" presId="urn:microsoft.com/office/officeart/2008/layout/CircularPictureCallout"/>
    <dgm:cxn modelId="{2207EBDD-CDE8-45DF-BD6A-B3EA90CFB508}" srcId="{A9160E59-097E-4A00-AC00-A848245AC8F6}" destId="{61EA0EA8-B28A-4252-99AF-6A7AF1AE2721}" srcOrd="5" destOrd="0" parTransId="{553E68B7-9303-485D-BE66-08963AF939E5}" sibTransId="{3728B278-2FC2-4EB1-A40D-A2B03FBF9407}"/>
    <dgm:cxn modelId="{78AB316B-4700-4462-AC8C-712AE8D527C7}" type="presOf" srcId="{5C24F13F-BB51-4A35-AE74-04A8406ED41E}" destId="{923BE8A5-7C07-46EE-81A0-6DB8DD78EBDF}" srcOrd="0" destOrd="0" presId="urn:microsoft.com/office/officeart/2008/layout/CircularPictureCallout"/>
    <dgm:cxn modelId="{24BB17D1-F291-4221-91E9-250F9F6C9451}" srcId="{A9160E59-097E-4A00-AC00-A848245AC8F6}" destId="{D5FF74ED-9564-4F38-81F9-4D9B0AA2A110}" srcOrd="0" destOrd="0" parTransId="{0886DFD0-CD67-43A9-91B2-ED4B4B2C3AC1}" sibTransId="{CF2CA6C2-B108-4D4B-A529-B1D7E98C6A80}"/>
    <dgm:cxn modelId="{BA54A901-46AA-4DF8-BFF7-3E96B36EA676}" type="presOf" srcId="{498F274E-8B53-4784-A3E3-123A5A7B118B}" destId="{344575B7-B142-4AD6-9594-AC75D7ABC369}" srcOrd="0" destOrd="0" presId="urn:microsoft.com/office/officeart/2008/layout/CircularPictureCallout"/>
    <dgm:cxn modelId="{A8150C29-0636-4D24-BC18-70B235F13CB8}" type="presOf" srcId="{8D6EE8E5-4977-4924-97D7-BA21350C983C}" destId="{1C4E0795-EB8D-482F-A8AA-35A74FC647D2}" srcOrd="0" destOrd="0" presId="urn:microsoft.com/office/officeart/2008/layout/CircularPictureCallout"/>
    <dgm:cxn modelId="{2E5D5DC0-D218-4F62-A8F0-40752B4E6611}" type="presOf" srcId="{05B48924-BA92-405B-B8C3-66ECE0CB69AF}" destId="{89388A0C-409A-45C3-AD49-21130A49EB9E}" srcOrd="0" destOrd="0" presId="urn:microsoft.com/office/officeart/2008/layout/CircularPictureCallout"/>
    <dgm:cxn modelId="{B805AA28-19BE-4EA3-AD73-D2827D7D398C}" srcId="{A9160E59-097E-4A00-AC00-A848245AC8F6}" destId="{498F274E-8B53-4784-A3E3-123A5A7B118B}" srcOrd="3" destOrd="0" parTransId="{13F21947-E60D-4337-9559-46BE5221A7A1}" sibTransId="{5AD6E246-30F0-4945-803E-B50EB0EC74B0}"/>
    <dgm:cxn modelId="{C748B2F3-5968-493F-8F76-3D3B805530AC}" type="presOf" srcId="{389C439B-D038-439D-9434-F5F8F4D98928}" destId="{4F8B1C2D-E148-445D-A9B0-3D09FD4CABA9}" srcOrd="0" destOrd="0" presId="urn:microsoft.com/office/officeart/2008/layout/CircularPictureCallout"/>
    <dgm:cxn modelId="{3D33C416-6F14-4A4C-A8C5-E863D6AB391E}" srcId="{A9160E59-097E-4A00-AC00-A848245AC8F6}" destId="{F294AB9A-668E-44C9-8B46-B19870A3573D}" srcOrd="1" destOrd="0" parTransId="{3494B50E-B523-4AA2-A152-5C05A35A812B}" sibTransId="{05B48924-BA92-405B-B8C3-66ECE0CB69AF}"/>
    <dgm:cxn modelId="{2174695D-19E7-443C-BD49-CF6B170F313C}" type="presOf" srcId="{5AD6E246-30F0-4945-803E-B50EB0EC74B0}" destId="{737ED2C2-FDFA-4FC4-9E97-BEB7595B9192}" srcOrd="0" destOrd="0" presId="urn:microsoft.com/office/officeart/2008/layout/CircularPictureCallout"/>
    <dgm:cxn modelId="{18ADA270-6397-41AB-9BF3-AF25B15C4AB1}" srcId="{A9160E59-097E-4A00-AC00-A848245AC8F6}" destId="{B43DE210-C164-4100-BA58-E7A1784F93E3}" srcOrd="4" destOrd="0" parTransId="{E07911B9-281A-468E-A426-5696DBA1CF43}" sibTransId="{8D6EE8E5-4977-4924-97D7-BA21350C983C}"/>
    <dgm:cxn modelId="{9B9CFC86-E2CA-4BC9-A1EA-308419CC00AF}" type="presOf" srcId="{CF2CA6C2-B108-4D4B-A529-B1D7E98C6A80}" destId="{D760966F-7AD5-4153-A967-274D3EF9D980}" srcOrd="0" destOrd="0" presId="urn:microsoft.com/office/officeart/2008/layout/CircularPictureCallout"/>
    <dgm:cxn modelId="{6C626051-B6DE-41AA-819D-A0D59E3129E1}" type="presOf" srcId="{D5FF74ED-9564-4F38-81F9-4D9B0AA2A110}" destId="{24CAD3B1-3872-4803-BD50-7CAB33A4F954}" srcOrd="0" destOrd="0" presId="urn:microsoft.com/office/officeart/2008/layout/CircularPictureCallout"/>
    <dgm:cxn modelId="{AA89BF00-97DB-4FAC-85E3-29023070D1E4}" type="presOf" srcId="{A9160E59-097E-4A00-AC00-A848245AC8F6}" destId="{C84BFE2F-F8E3-42C7-A7D9-DC4EF5DAC8DF}" srcOrd="0" destOrd="0" presId="urn:microsoft.com/office/officeart/2008/layout/CircularPictureCallout"/>
    <dgm:cxn modelId="{2F680A2B-C7F2-4EA4-ACFF-F61180CD0F4E}" type="presOf" srcId="{3728B278-2FC2-4EB1-A40D-A2B03FBF9407}" destId="{FED620F5-6E41-4EFA-B275-6B19518CE970}" srcOrd="0" destOrd="0" presId="urn:microsoft.com/office/officeart/2008/layout/CircularPictureCallout"/>
    <dgm:cxn modelId="{835698EB-2274-4DAB-B277-03C5E29595E0}" type="presParOf" srcId="{C84BFE2F-F8E3-42C7-A7D9-DC4EF5DAC8DF}" destId="{4E2F5256-0518-4210-BEC4-D4CE82A34BA7}" srcOrd="0" destOrd="0" presId="urn:microsoft.com/office/officeart/2008/layout/CircularPictureCallout"/>
    <dgm:cxn modelId="{98396CF6-5F37-4C75-9593-A3F93B82AAD1}" type="presParOf" srcId="{4E2F5256-0518-4210-BEC4-D4CE82A34BA7}" destId="{A4C2523A-A878-4B53-92ED-CC3FA5215A67}" srcOrd="0" destOrd="0" presId="urn:microsoft.com/office/officeart/2008/layout/CircularPictureCallout"/>
    <dgm:cxn modelId="{16ED2B03-FB51-4CE0-B8FE-919843D3D9FC}" type="presParOf" srcId="{A4C2523A-A878-4B53-92ED-CC3FA5215A67}" destId="{D760966F-7AD5-4153-A967-274D3EF9D980}" srcOrd="0" destOrd="0" presId="urn:microsoft.com/office/officeart/2008/layout/CircularPictureCallout"/>
    <dgm:cxn modelId="{F2CE0FA0-9199-4676-A64E-C3053CE0580E}" type="presParOf" srcId="{4E2F5256-0518-4210-BEC4-D4CE82A34BA7}" destId="{24CAD3B1-3872-4803-BD50-7CAB33A4F954}" srcOrd="1" destOrd="0" presId="urn:microsoft.com/office/officeart/2008/layout/CircularPictureCallout"/>
    <dgm:cxn modelId="{2114FE61-CD04-4EB9-8C53-F9F3E0576F1B}" type="presParOf" srcId="{4E2F5256-0518-4210-BEC4-D4CE82A34BA7}" destId="{FB8C241A-0F6D-4CD1-9A7E-BE5C13372F6B}" srcOrd="2" destOrd="0" presId="urn:microsoft.com/office/officeart/2008/layout/CircularPictureCallout"/>
    <dgm:cxn modelId="{F935CCC6-6A22-453A-8069-5D79043D996D}" type="presParOf" srcId="{FB8C241A-0F6D-4CD1-9A7E-BE5C13372F6B}" destId="{89388A0C-409A-45C3-AD49-21130A49EB9E}" srcOrd="0" destOrd="0" presId="urn:microsoft.com/office/officeart/2008/layout/CircularPictureCallout"/>
    <dgm:cxn modelId="{81E7DDBE-1CB9-48F7-8605-BA31DFDFC3A2}" type="presParOf" srcId="{4E2F5256-0518-4210-BEC4-D4CE82A34BA7}" destId="{280C3618-D27B-4550-8D2B-2AF3FCCF37ED}" srcOrd="3" destOrd="0" presId="urn:microsoft.com/office/officeart/2008/layout/CircularPictureCallout"/>
    <dgm:cxn modelId="{8CCFBBF6-4EE1-4E69-B3C0-8CA6263B29D3}" type="presParOf" srcId="{4E2F5256-0518-4210-BEC4-D4CE82A34BA7}" destId="{E6D6C46F-33CB-40BB-BAC8-27FB21B5A1F7}" srcOrd="4" destOrd="0" presId="urn:microsoft.com/office/officeart/2008/layout/CircularPictureCallout"/>
    <dgm:cxn modelId="{F0CECD01-EF22-49AB-8BCF-8A8104186476}" type="presParOf" srcId="{E6D6C46F-33CB-40BB-BAC8-27FB21B5A1F7}" destId="{CE359D09-3AB1-429B-93AD-8DE65AFDE5D4}" srcOrd="0" destOrd="0" presId="urn:microsoft.com/office/officeart/2008/layout/CircularPictureCallout"/>
    <dgm:cxn modelId="{25B533D6-8201-4FA3-A1C8-0F5731591518}" type="presParOf" srcId="{4E2F5256-0518-4210-BEC4-D4CE82A34BA7}" destId="{03E4954A-B420-481C-B112-D7148F89F18F}" srcOrd="5" destOrd="0" presId="urn:microsoft.com/office/officeart/2008/layout/CircularPictureCallout"/>
    <dgm:cxn modelId="{45A2DE8C-E6D5-402D-86D1-74C7197B3204}" type="presParOf" srcId="{03E4954A-B420-481C-B112-D7148F89F18F}" destId="{4F8B1C2D-E148-445D-A9B0-3D09FD4CABA9}" srcOrd="0" destOrd="0" presId="urn:microsoft.com/office/officeart/2008/layout/CircularPictureCallout"/>
    <dgm:cxn modelId="{A20D1664-3374-4CF8-A995-467274495353}" type="presParOf" srcId="{4E2F5256-0518-4210-BEC4-D4CE82A34BA7}" destId="{1690DF80-D4CA-455E-A092-DB1F0C05C65D}" srcOrd="6" destOrd="0" presId="urn:microsoft.com/office/officeart/2008/layout/CircularPictureCallout"/>
    <dgm:cxn modelId="{5890EB72-D43A-4CAB-B5C6-9D6F9283E836}" type="presParOf" srcId="{4E2F5256-0518-4210-BEC4-D4CE82A34BA7}" destId="{80890661-6F29-482C-86C4-BEA5DBC999B9}" srcOrd="7" destOrd="0" presId="urn:microsoft.com/office/officeart/2008/layout/CircularPictureCallout"/>
    <dgm:cxn modelId="{B38832A9-A183-4DCA-AA94-90B55AC1B469}" type="presParOf" srcId="{80890661-6F29-482C-86C4-BEA5DBC999B9}" destId="{923BE8A5-7C07-46EE-81A0-6DB8DD78EBDF}" srcOrd="0" destOrd="0" presId="urn:microsoft.com/office/officeart/2008/layout/CircularPictureCallout"/>
    <dgm:cxn modelId="{FD08EB12-5D6E-400A-8B61-75C0A09A2311}" type="presParOf" srcId="{4E2F5256-0518-4210-BEC4-D4CE82A34BA7}" destId="{2F7833C6-94A8-4300-A37A-70998F398C18}" srcOrd="8" destOrd="0" presId="urn:microsoft.com/office/officeart/2008/layout/CircularPictureCallout"/>
    <dgm:cxn modelId="{173B4661-CDD8-489E-989F-473EF74F5E9E}" type="presParOf" srcId="{2F7833C6-94A8-4300-A37A-70998F398C18}" destId="{737ED2C2-FDFA-4FC4-9E97-BEB7595B9192}" srcOrd="0" destOrd="0" presId="urn:microsoft.com/office/officeart/2008/layout/CircularPictureCallout"/>
    <dgm:cxn modelId="{29DF3A52-25C9-459E-A47C-CD42A394164F}" type="presParOf" srcId="{4E2F5256-0518-4210-BEC4-D4CE82A34BA7}" destId="{D7F82092-3961-4925-AC40-D38642D53316}" srcOrd="9" destOrd="0" presId="urn:microsoft.com/office/officeart/2008/layout/CircularPictureCallout"/>
    <dgm:cxn modelId="{80A69665-9E60-4C8F-A07D-0F1E7233CBE9}" type="presParOf" srcId="{4E2F5256-0518-4210-BEC4-D4CE82A34BA7}" destId="{9154C844-12EC-475E-BF8E-577969A46E8C}" srcOrd="10" destOrd="0" presId="urn:microsoft.com/office/officeart/2008/layout/CircularPictureCallout"/>
    <dgm:cxn modelId="{705DA918-3593-4812-B8F1-E40884A45ADD}" type="presParOf" srcId="{9154C844-12EC-475E-BF8E-577969A46E8C}" destId="{344575B7-B142-4AD6-9594-AC75D7ABC369}" srcOrd="0" destOrd="0" presId="urn:microsoft.com/office/officeart/2008/layout/CircularPictureCallout"/>
    <dgm:cxn modelId="{C41CC190-35CC-4E2E-BA27-91AB5FCC1BBF}" type="presParOf" srcId="{4E2F5256-0518-4210-BEC4-D4CE82A34BA7}" destId="{27812CD2-67A7-4E02-A031-A00E0047C42A}" srcOrd="11" destOrd="0" presId="urn:microsoft.com/office/officeart/2008/layout/CircularPictureCallout"/>
    <dgm:cxn modelId="{C4E3B871-0776-468D-8103-7EE631EAC9DD}" type="presParOf" srcId="{27812CD2-67A7-4E02-A031-A00E0047C42A}" destId="{1C4E0795-EB8D-482F-A8AA-35A74FC647D2}" srcOrd="0" destOrd="0" presId="urn:microsoft.com/office/officeart/2008/layout/CircularPictureCallout"/>
    <dgm:cxn modelId="{5B4BC322-2B6D-4E7C-ABF2-899BE39CD11C}" type="presParOf" srcId="{4E2F5256-0518-4210-BEC4-D4CE82A34BA7}" destId="{EB1251BF-65A0-4DA8-B6A7-23F56CFFB668}" srcOrd="12" destOrd="0" presId="urn:microsoft.com/office/officeart/2008/layout/CircularPictureCallout"/>
    <dgm:cxn modelId="{9C65C18C-45EA-4FE4-9EFC-91AF49B45FE9}" type="presParOf" srcId="{4E2F5256-0518-4210-BEC4-D4CE82A34BA7}" destId="{4F48CCA9-A34D-4F66-9D9F-5FF059EEBD46}" srcOrd="13" destOrd="0" presId="urn:microsoft.com/office/officeart/2008/layout/CircularPictureCallout"/>
    <dgm:cxn modelId="{329C2DAB-DE73-4169-9765-ACB64993644B}" type="presParOf" srcId="{4F48CCA9-A34D-4F66-9D9F-5FF059EEBD46}" destId="{BDEC8868-679E-408E-A82C-3BEA522B3E22}" srcOrd="0" destOrd="0" presId="urn:microsoft.com/office/officeart/2008/layout/CircularPictureCallout"/>
    <dgm:cxn modelId="{7EC0E880-90B3-403C-ABCD-2FB0F18F67F5}" type="presParOf" srcId="{4E2F5256-0518-4210-BEC4-D4CE82A34BA7}" destId="{1702278A-727D-4259-9413-BCE2A964340F}" srcOrd="14" destOrd="0" presId="urn:microsoft.com/office/officeart/2008/layout/CircularPictureCallout"/>
    <dgm:cxn modelId="{22C51331-0538-4000-AD11-4679E6FDF711}" type="presParOf" srcId="{1702278A-727D-4259-9413-BCE2A964340F}" destId="{FED620F5-6E41-4EFA-B275-6B19518CE970}" srcOrd="0" destOrd="0" presId="urn:microsoft.com/office/officeart/2008/layout/CircularPictureCallout"/>
    <dgm:cxn modelId="{A47B8BD3-1ECC-421B-9AE5-4F620336808E}" type="presParOf" srcId="{4E2F5256-0518-4210-BEC4-D4CE82A34BA7}" destId="{AF229FFA-DD77-46AB-8A38-F702956156D1}" srcOrd="15" destOrd="0" presId="urn:microsoft.com/office/officeart/2008/layout/CircularPictureCallout"/>
    <dgm:cxn modelId="{5D349561-2F62-4626-A332-06FE3799BBCD}" type="presParOf" srcId="{4E2F5256-0518-4210-BEC4-D4CE82A34BA7}" destId="{610F1F05-9549-4BC0-AAAA-69225FD8260C}" srcOrd="16" destOrd="0" presId="urn:microsoft.com/office/officeart/2008/layout/CircularPictureCallout"/>
    <dgm:cxn modelId="{CFE99961-7737-4BED-B1B2-88DA30D85437}" type="presParOf" srcId="{610F1F05-9549-4BC0-AAAA-69225FD8260C}" destId="{767B09C9-D333-46FB-AAD1-AF05E6350E0B}" srcOrd="0" destOrd="0" presId="urn:microsoft.com/office/officeart/2008/layout/CircularPictureCallou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8EA190-68F3-4471-A0FD-98805FB56E55}" type="doc">
      <dgm:prSet loTypeId="urn:microsoft.com/office/officeart/2005/8/layout/arrow2" loCatId="process" qsTypeId="urn:microsoft.com/office/officeart/2005/8/quickstyle/3d1" qsCatId="3D" csTypeId="urn:microsoft.com/office/officeart/2005/8/colors/accent2_1" csCatId="accent2" phldr="1"/>
      <dgm:spPr/>
    </dgm:pt>
    <dgm:pt modelId="{122E3222-8B1D-445F-8B1C-16EAE27E18EA}">
      <dgm:prSet phldrT="[Текст]" custT="1"/>
      <dgm:spPr>
        <a:solidFill>
          <a:schemeClr val="accent2">
            <a:lumMod val="20000"/>
            <a:lumOff val="80000"/>
            <a:alpha val="47000"/>
          </a:schemeClr>
        </a:solidFill>
        <a:ln>
          <a:solidFill>
            <a:srgbClr val="3399FF"/>
          </a:solidFill>
        </a:ln>
      </dgm:spPr>
      <dgm:t>
        <a:bodyPr lIns="0" tIns="72000"/>
        <a:lstStyle/>
        <a:p>
          <a:pPr algn="ctr"/>
          <a:r>
            <a:rPr lang="en-US" sz="1200" b="1" dirty="0" smtClean="0"/>
            <a:t>I </a:t>
          </a:r>
          <a:r>
            <a:rPr lang="ru-RU" sz="1200" b="1" dirty="0" smtClean="0"/>
            <a:t>этап (2011-2013 гг.) Оценка эффективности применения кадровых технологий</a:t>
          </a:r>
          <a:endParaRPr lang="ru-RU" sz="1200" b="1" dirty="0"/>
        </a:p>
      </dgm:t>
    </dgm:pt>
    <dgm:pt modelId="{D2089142-3D09-4F84-8625-9B0CE0AD0A50}" type="parTrans" cxnId="{B5A210DF-8EF6-47C4-8647-5E954E6B6A38}">
      <dgm:prSet/>
      <dgm:spPr/>
      <dgm:t>
        <a:bodyPr/>
        <a:lstStyle/>
        <a:p>
          <a:endParaRPr lang="ru-RU"/>
        </a:p>
      </dgm:t>
    </dgm:pt>
    <dgm:pt modelId="{F9524EAD-00B5-4697-92B7-00CF66EBC6C9}" type="sibTrans" cxnId="{B5A210DF-8EF6-47C4-8647-5E954E6B6A38}">
      <dgm:prSet/>
      <dgm:spPr/>
      <dgm:t>
        <a:bodyPr/>
        <a:lstStyle/>
        <a:p>
          <a:endParaRPr lang="ru-RU"/>
        </a:p>
      </dgm:t>
    </dgm:pt>
    <dgm:pt modelId="{8905D001-BA17-4726-A5A0-DDCA482DF1D8}">
      <dgm:prSet phldrT="[Текст]" custT="1"/>
      <dgm:spPr>
        <a:solidFill>
          <a:schemeClr val="accent2">
            <a:lumMod val="20000"/>
            <a:lumOff val="80000"/>
            <a:alpha val="47000"/>
          </a:schemeClr>
        </a:solidFill>
        <a:ln>
          <a:solidFill>
            <a:srgbClr val="3399FF"/>
          </a:solidFill>
        </a:ln>
      </dgm:spPr>
      <dgm:t>
        <a:bodyPr lIns="0" tIns="36000"/>
        <a:lstStyle/>
        <a:p>
          <a:pPr algn="ctr"/>
          <a:r>
            <a:rPr lang="en-US" sz="1200" b="1" dirty="0" smtClean="0"/>
            <a:t>III</a:t>
          </a:r>
          <a:r>
            <a:rPr lang="ru-RU" sz="1200" b="1" dirty="0" smtClean="0"/>
            <a:t> этап (2015 г.) </a:t>
          </a:r>
        </a:p>
        <a:p>
          <a:pPr algn="ctr"/>
          <a:r>
            <a:rPr lang="ru-RU" sz="1200" b="1" dirty="0" smtClean="0"/>
            <a:t>Оценка компетенций кадровых работников в области разработки показателей эффективности деятельности кадровых служб органов власти</a:t>
          </a:r>
          <a:endParaRPr lang="ru-RU" sz="1200" b="1" dirty="0"/>
        </a:p>
      </dgm:t>
    </dgm:pt>
    <dgm:pt modelId="{E17AF979-8A8E-473F-9C9A-5E835A45880C}" type="parTrans" cxnId="{C05D8CF2-8921-4A64-A69C-D806EDD606C8}">
      <dgm:prSet/>
      <dgm:spPr/>
      <dgm:t>
        <a:bodyPr/>
        <a:lstStyle/>
        <a:p>
          <a:endParaRPr lang="ru-RU"/>
        </a:p>
      </dgm:t>
    </dgm:pt>
    <dgm:pt modelId="{EF8A43D6-A56E-4CFE-B11F-A801F67E36A8}" type="sibTrans" cxnId="{C05D8CF2-8921-4A64-A69C-D806EDD606C8}">
      <dgm:prSet/>
      <dgm:spPr/>
      <dgm:t>
        <a:bodyPr/>
        <a:lstStyle/>
        <a:p>
          <a:endParaRPr lang="ru-RU"/>
        </a:p>
      </dgm:t>
    </dgm:pt>
    <dgm:pt modelId="{CF1EF951-F899-423F-B883-35F78D2FAD9A}">
      <dgm:prSet phldrT="[Текст]" custT="1"/>
      <dgm:spPr>
        <a:solidFill>
          <a:schemeClr val="accent2">
            <a:lumMod val="20000"/>
            <a:lumOff val="80000"/>
            <a:alpha val="47000"/>
          </a:schemeClr>
        </a:solidFill>
        <a:ln>
          <a:solidFill>
            <a:srgbClr val="3399FF"/>
          </a:solidFill>
        </a:ln>
      </dgm:spPr>
      <dgm:t>
        <a:bodyPr lIns="0" tIns="72000"/>
        <a:lstStyle/>
        <a:p>
          <a:pPr algn="ctr"/>
          <a:r>
            <a:rPr lang="en-US" sz="1200" b="1" dirty="0" smtClean="0"/>
            <a:t>II </a:t>
          </a:r>
          <a:r>
            <a:rPr lang="ru-RU" sz="1200" b="1" dirty="0" smtClean="0"/>
            <a:t>этап (2014 г.) </a:t>
          </a:r>
        </a:p>
        <a:p>
          <a:pPr algn="ctr"/>
          <a:r>
            <a:rPr lang="ru-RU" sz="1200" b="1" dirty="0" smtClean="0"/>
            <a:t>Оценка творческих и новаторских подходов к адаптации и привлечению персонала</a:t>
          </a:r>
          <a:endParaRPr lang="ru-RU" sz="1200" b="1" dirty="0"/>
        </a:p>
      </dgm:t>
    </dgm:pt>
    <dgm:pt modelId="{7856314C-1EDA-42EB-85E8-CAED9756D60F}" type="parTrans" cxnId="{A112F1C1-CFCF-436D-A60E-9DB1FA47472E}">
      <dgm:prSet/>
      <dgm:spPr/>
      <dgm:t>
        <a:bodyPr/>
        <a:lstStyle/>
        <a:p>
          <a:endParaRPr lang="ru-RU"/>
        </a:p>
      </dgm:t>
    </dgm:pt>
    <dgm:pt modelId="{DB622E71-5FE1-4E80-A57E-82538EAE6AC2}" type="sibTrans" cxnId="{A112F1C1-CFCF-436D-A60E-9DB1FA47472E}">
      <dgm:prSet/>
      <dgm:spPr/>
      <dgm:t>
        <a:bodyPr/>
        <a:lstStyle/>
        <a:p>
          <a:endParaRPr lang="ru-RU"/>
        </a:p>
      </dgm:t>
    </dgm:pt>
    <dgm:pt modelId="{2F837327-4E39-44F8-80EB-51407CA2F548}">
      <dgm:prSet phldrT="[Текст]" custT="1"/>
      <dgm:spPr>
        <a:solidFill>
          <a:schemeClr val="accent2">
            <a:lumMod val="20000"/>
            <a:lumOff val="80000"/>
            <a:alpha val="47000"/>
          </a:schemeClr>
        </a:solidFill>
        <a:ln>
          <a:solidFill>
            <a:srgbClr val="3399FF"/>
          </a:solidFill>
        </a:ln>
      </dgm:spPr>
      <dgm:t>
        <a:bodyPr lIns="0" tIns="72000"/>
        <a:lstStyle/>
        <a:p>
          <a:pPr algn="ctr"/>
          <a:r>
            <a:rPr lang="en-US" sz="1200" b="1" dirty="0" smtClean="0"/>
            <a:t>IV </a:t>
          </a:r>
          <a:r>
            <a:rPr lang="ru-RU" sz="1200" b="1" dirty="0" smtClean="0"/>
            <a:t>этап (2016 г.) </a:t>
          </a:r>
        </a:p>
        <a:p>
          <a:pPr algn="ctr"/>
          <a:r>
            <a:rPr lang="ru-RU" sz="1200" b="1" dirty="0" smtClean="0"/>
            <a:t>Выявление и оценка профессиональных компетенций молодых гражданских и муниципальных служащих</a:t>
          </a:r>
          <a:endParaRPr lang="ru-RU" sz="1200" b="1" dirty="0"/>
        </a:p>
      </dgm:t>
    </dgm:pt>
    <dgm:pt modelId="{A73C6A65-4F03-4ED6-8440-68CE6F13A54D}" type="parTrans" cxnId="{409477CC-8506-4F1E-BA6A-DDB215486220}">
      <dgm:prSet/>
      <dgm:spPr/>
      <dgm:t>
        <a:bodyPr/>
        <a:lstStyle/>
        <a:p>
          <a:endParaRPr lang="ru-RU"/>
        </a:p>
      </dgm:t>
    </dgm:pt>
    <dgm:pt modelId="{6CAE826C-FF2D-41B2-8C0D-69809CB7FDC3}" type="sibTrans" cxnId="{409477CC-8506-4F1E-BA6A-DDB215486220}">
      <dgm:prSet/>
      <dgm:spPr/>
      <dgm:t>
        <a:bodyPr/>
        <a:lstStyle/>
        <a:p>
          <a:endParaRPr lang="ru-RU"/>
        </a:p>
      </dgm:t>
    </dgm:pt>
    <dgm:pt modelId="{AB1C8FC0-A12E-4492-A542-54CEA57FFA62}" type="pres">
      <dgm:prSet presAssocID="{218EA190-68F3-4471-A0FD-98805FB56E55}" presName="arrowDiagram" presStyleCnt="0">
        <dgm:presLayoutVars>
          <dgm:chMax val="5"/>
          <dgm:dir/>
          <dgm:resizeHandles val="exact"/>
        </dgm:presLayoutVars>
      </dgm:prSet>
      <dgm:spPr/>
    </dgm:pt>
    <dgm:pt modelId="{73160BBE-3D2A-4BA0-B848-B85A4942B6C0}" type="pres">
      <dgm:prSet presAssocID="{218EA190-68F3-4471-A0FD-98805FB56E55}" presName="arrow" presStyleLbl="bgShp" presStyleIdx="0" presStyleCnt="1"/>
      <dgm:spPr/>
    </dgm:pt>
    <dgm:pt modelId="{004096A8-278D-4F14-A58B-6CD8D5EA0262}" type="pres">
      <dgm:prSet presAssocID="{218EA190-68F3-4471-A0FD-98805FB56E55}" presName="arrowDiagram4" presStyleCnt="0"/>
      <dgm:spPr/>
    </dgm:pt>
    <dgm:pt modelId="{8411F27E-9B93-4DCB-9568-5A588B0CC8B3}" type="pres">
      <dgm:prSet presAssocID="{122E3222-8B1D-445F-8B1C-16EAE27E18EA}" presName="bullet4a" presStyleLbl="node1" presStyleIdx="0" presStyleCnt="4" custScaleX="147829" custScaleY="147827" custLinFactX="36983" custLinFactY="-35640" custLinFactNeighborX="100000" custLinFactNeighborY="-100000"/>
      <dgm:spPr/>
      <dgm:extLst>
        <a:ext uri="{E40237B7-FDA0-4F09-8148-C483321AD2D9}">
          <dgm14:cNvPr xmlns:dgm14="http://schemas.microsoft.com/office/drawing/2010/diagram" id="0" name="" title="I"/>
        </a:ext>
      </dgm:extLst>
    </dgm:pt>
    <dgm:pt modelId="{CC8746AE-852A-47B8-B858-7DCA4C829A13}" type="pres">
      <dgm:prSet presAssocID="{122E3222-8B1D-445F-8B1C-16EAE27E18EA}" presName="textBox4a" presStyleLbl="revTx" presStyleIdx="0" presStyleCnt="4" custScaleX="134031" custScaleY="51360" custLinFactY="-21904" custLinFactNeighborX="-5733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15E62-C485-47C6-948A-07F3BB9E1EB1}" type="pres">
      <dgm:prSet presAssocID="{CF1EF951-F899-423F-B883-35F78D2FAD9A}" presName="bullet4b" presStyleLbl="node1" presStyleIdx="1" presStyleCnt="4" custScaleX="147829" custScaleY="147828" custLinFactX="63175" custLinFactNeighborX="100000" custLinFactNeighborY="-74133"/>
      <dgm:spPr/>
    </dgm:pt>
    <dgm:pt modelId="{AFAFC01E-FE9C-4609-9733-5D27B530B21D}" type="pres">
      <dgm:prSet presAssocID="{CF1EF951-F899-423F-B883-35F78D2FAD9A}" presName="textBox4b" presStyleLbl="revTx" presStyleIdx="1" presStyleCnt="4" custScaleX="114439" custScaleY="40410" custLinFactNeighborX="-16171" custLinFactNeighborY="-20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69B81-BF31-494D-8A06-D9C9761711F3}" type="pres">
      <dgm:prSet presAssocID="{8905D001-BA17-4726-A5A0-DDCA482DF1D8}" presName="bullet4c" presStyleLbl="node1" presStyleIdx="2" presStyleCnt="4" custScaleX="147829" custScaleY="147828" custLinFactNeighborX="98163" custLinFactNeighborY="-14935"/>
      <dgm:spPr/>
    </dgm:pt>
    <dgm:pt modelId="{0B182A0E-81CC-4701-BBB4-249899482567}" type="pres">
      <dgm:prSet presAssocID="{8905D001-BA17-4726-A5A0-DDCA482DF1D8}" presName="textBox4c" presStyleLbl="revTx" presStyleIdx="2" presStyleCnt="4" custScaleX="110273" custScaleY="43393" custLinFactNeighborX="-31220" custLinFactNeighborY="-83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DEC4C-1944-4A5F-8589-E3562D408C15}" type="pres">
      <dgm:prSet presAssocID="{2F837327-4E39-44F8-80EB-51407CA2F548}" presName="bullet4d" presStyleLbl="node1" presStyleIdx="3" presStyleCnt="4" custScaleX="147829" custScaleY="147828" custLinFactX="37596" custLinFactNeighborX="100000" custLinFactNeighborY="-18939"/>
      <dgm:spPr/>
    </dgm:pt>
    <dgm:pt modelId="{779DD5BB-59F7-48D7-905A-C33D535941E4}" type="pres">
      <dgm:prSet presAssocID="{2F837327-4E39-44F8-80EB-51407CA2F548}" presName="textBox4d" presStyleLbl="revTx" presStyleIdx="3" presStyleCnt="4" custScaleX="126810" custScaleY="31433" custLinFactNeighborX="6637" custLinFactNeighborY="-23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12F1C1-CFCF-436D-A60E-9DB1FA47472E}" srcId="{218EA190-68F3-4471-A0FD-98805FB56E55}" destId="{CF1EF951-F899-423F-B883-35F78D2FAD9A}" srcOrd="1" destOrd="0" parTransId="{7856314C-1EDA-42EB-85E8-CAED9756D60F}" sibTransId="{DB622E71-5FE1-4E80-A57E-82538EAE6AC2}"/>
    <dgm:cxn modelId="{C05D8CF2-8921-4A64-A69C-D806EDD606C8}" srcId="{218EA190-68F3-4471-A0FD-98805FB56E55}" destId="{8905D001-BA17-4726-A5A0-DDCA482DF1D8}" srcOrd="2" destOrd="0" parTransId="{E17AF979-8A8E-473F-9C9A-5E835A45880C}" sibTransId="{EF8A43D6-A56E-4CFE-B11F-A801F67E36A8}"/>
    <dgm:cxn modelId="{409477CC-8506-4F1E-BA6A-DDB215486220}" srcId="{218EA190-68F3-4471-A0FD-98805FB56E55}" destId="{2F837327-4E39-44F8-80EB-51407CA2F548}" srcOrd="3" destOrd="0" parTransId="{A73C6A65-4F03-4ED6-8440-68CE6F13A54D}" sibTransId="{6CAE826C-FF2D-41B2-8C0D-69809CB7FDC3}"/>
    <dgm:cxn modelId="{5E41C2F0-CE1A-4B4B-80CF-BA4965E1C7F8}" type="presOf" srcId="{2F837327-4E39-44F8-80EB-51407CA2F548}" destId="{779DD5BB-59F7-48D7-905A-C33D535941E4}" srcOrd="0" destOrd="0" presId="urn:microsoft.com/office/officeart/2005/8/layout/arrow2"/>
    <dgm:cxn modelId="{6513B928-B4A1-49EB-B1EF-AF22E28BC3EC}" type="presOf" srcId="{CF1EF951-F899-423F-B883-35F78D2FAD9A}" destId="{AFAFC01E-FE9C-4609-9733-5D27B530B21D}" srcOrd="0" destOrd="0" presId="urn:microsoft.com/office/officeart/2005/8/layout/arrow2"/>
    <dgm:cxn modelId="{7EECD92C-CCD7-46A7-86DE-15FA46478ABC}" type="presOf" srcId="{218EA190-68F3-4471-A0FD-98805FB56E55}" destId="{AB1C8FC0-A12E-4492-A542-54CEA57FFA62}" srcOrd="0" destOrd="0" presId="urn:microsoft.com/office/officeart/2005/8/layout/arrow2"/>
    <dgm:cxn modelId="{B5A210DF-8EF6-47C4-8647-5E954E6B6A38}" srcId="{218EA190-68F3-4471-A0FD-98805FB56E55}" destId="{122E3222-8B1D-445F-8B1C-16EAE27E18EA}" srcOrd="0" destOrd="0" parTransId="{D2089142-3D09-4F84-8625-9B0CE0AD0A50}" sibTransId="{F9524EAD-00B5-4697-92B7-00CF66EBC6C9}"/>
    <dgm:cxn modelId="{A22688F9-0DA2-41C2-85F1-8CC670152C0F}" type="presOf" srcId="{122E3222-8B1D-445F-8B1C-16EAE27E18EA}" destId="{CC8746AE-852A-47B8-B858-7DCA4C829A13}" srcOrd="0" destOrd="0" presId="urn:microsoft.com/office/officeart/2005/8/layout/arrow2"/>
    <dgm:cxn modelId="{5FE67C2C-C8B8-4E3A-A007-6387955EFB9A}" type="presOf" srcId="{8905D001-BA17-4726-A5A0-DDCA482DF1D8}" destId="{0B182A0E-81CC-4701-BBB4-249899482567}" srcOrd="0" destOrd="0" presId="urn:microsoft.com/office/officeart/2005/8/layout/arrow2"/>
    <dgm:cxn modelId="{4A6D73DD-DADA-4E4C-9DED-5828D4F25140}" type="presParOf" srcId="{AB1C8FC0-A12E-4492-A542-54CEA57FFA62}" destId="{73160BBE-3D2A-4BA0-B848-B85A4942B6C0}" srcOrd="0" destOrd="0" presId="urn:microsoft.com/office/officeart/2005/8/layout/arrow2"/>
    <dgm:cxn modelId="{8A90EAD2-6D00-4BDC-9690-25E828DF3A5F}" type="presParOf" srcId="{AB1C8FC0-A12E-4492-A542-54CEA57FFA62}" destId="{004096A8-278D-4F14-A58B-6CD8D5EA0262}" srcOrd="1" destOrd="0" presId="urn:microsoft.com/office/officeart/2005/8/layout/arrow2"/>
    <dgm:cxn modelId="{254DD9DA-93C2-4A9F-AE7D-4157D679EB8C}" type="presParOf" srcId="{004096A8-278D-4F14-A58B-6CD8D5EA0262}" destId="{8411F27E-9B93-4DCB-9568-5A588B0CC8B3}" srcOrd="0" destOrd="0" presId="urn:microsoft.com/office/officeart/2005/8/layout/arrow2"/>
    <dgm:cxn modelId="{66D18D61-3835-45B6-97CC-D70213A6FF71}" type="presParOf" srcId="{004096A8-278D-4F14-A58B-6CD8D5EA0262}" destId="{CC8746AE-852A-47B8-B858-7DCA4C829A13}" srcOrd="1" destOrd="0" presId="urn:microsoft.com/office/officeart/2005/8/layout/arrow2"/>
    <dgm:cxn modelId="{7F561657-DAE4-4F3A-ADCA-12CC96B19961}" type="presParOf" srcId="{004096A8-278D-4F14-A58B-6CD8D5EA0262}" destId="{63715E62-C485-47C6-948A-07F3BB9E1EB1}" srcOrd="2" destOrd="0" presId="urn:microsoft.com/office/officeart/2005/8/layout/arrow2"/>
    <dgm:cxn modelId="{C9FF6AB3-8D8E-4C6E-8F42-64816A3BD372}" type="presParOf" srcId="{004096A8-278D-4F14-A58B-6CD8D5EA0262}" destId="{AFAFC01E-FE9C-4609-9733-5D27B530B21D}" srcOrd="3" destOrd="0" presId="urn:microsoft.com/office/officeart/2005/8/layout/arrow2"/>
    <dgm:cxn modelId="{3A246B9D-B35C-47BC-AFB6-563A82C2F203}" type="presParOf" srcId="{004096A8-278D-4F14-A58B-6CD8D5EA0262}" destId="{68B69B81-BF31-494D-8A06-D9C9761711F3}" srcOrd="4" destOrd="0" presId="urn:microsoft.com/office/officeart/2005/8/layout/arrow2"/>
    <dgm:cxn modelId="{B24B37D2-AE53-4A0C-A476-3F22C165C07A}" type="presParOf" srcId="{004096A8-278D-4F14-A58B-6CD8D5EA0262}" destId="{0B182A0E-81CC-4701-BBB4-249899482567}" srcOrd="5" destOrd="0" presId="urn:microsoft.com/office/officeart/2005/8/layout/arrow2"/>
    <dgm:cxn modelId="{FA433FB7-C5A0-4295-B2A7-46F91DB8F705}" type="presParOf" srcId="{004096A8-278D-4F14-A58B-6CD8D5EA0262}" destId="{78BDEC4C-1944-4A5F-8589-E3562D408C15}" srcOrd="6" destOrd="0" presId="urn:microsoft.com/office/officeart/2005/8/layout/arrow2"/>
    <dgm:cxn modelId="{C7F00148-7597-4D4A-8B34-AF74AA43DC42}" type="presParOf" srcId="{004096A8-278D-4F14-A58B-6CD8D5EA0262}" destId="{779DD5BB-59F7-48D7-905A-C33D535941E4}" srcOrd="7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C1B0D3-1063-4206-969C-9927B77A6CA6}" type="doc">
      <dgm:prSet loTypeId="urn:diagrams.loki3.com/BracketList+Icon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7D5E714D-E34B-416A-A4CB-47F256C614B9}">
      <dgm:prSet phldrT="[Текст]" custT="1"/>
      <dgm:spPr/>
      <dgm:t>
        <a:bodyPr/>
        <a:lstStyle/>
        <a:p>
          <a:r>
            <a:rPr lang="ru-RU" sz="1600" b="1" dirty="0" smtClean="0"/>
            <a:t>Цели</a:t>
          </a:r>
          <a:endParaRPr lang="ru-RU" sz="1600" b="1" dirty="0"/>
        </a:p>
      </dgm:t>
    </dgm:pt>
    <dgm:pt modelId="{0D132A69-3031-4147-A8C0-9ACE4A8EDE4B}" type="parTrans" cxnId="{B442E5EC-98FE-4C33-A22F-65C2FE28EEDA}">
      <dgm:prSet/>
      <dgm:spPr/>
      <dgm:t>
        <a:bodyPr/>
        <a:lstStyle/>
        <a:p>
          <a:endParaRPr lang="ru-RU"/>
        </a:p>
      </dgm:t>
    </dgm:pt>
    <dgm:pt modelId="{C7D66644-03D7-4E36-9205-321C453DA426}" type="sibTrans" cxnId="{B442E5EC-98FE-4C33-A22F-65C2FE28EEDA}">
      <dgm:prSet/>
      <dgm:spPr/>
      <dgm:t>
        <a:bodyPr/>
        <a:lstStyle/>
        <a:p>
          <a:endParaRPr lang="ru-RU"/>
        </a:p>
      </dgm:t>
    </dgm:pt>
    <dgm:pt modelId="{8CACAE76-FE9B-4B38-92E0-037C4B76224C}">
      <dgm:prSet phldrT="[Текст]"/>
      <dgm:spPr>
        <a:solidFill>
          <a:srgbClr val="66CCFF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Стимулирование деятельности кадровых служб по формированию и реализации эффективной кадровой политики, выявлению и распространению современных, инновационных методов и технологий кадровой работы</a:t>
          </a:r>
          <a:endParaRPr lang="ru-RU" dirty="0">
            <a:solidFill>
              <a:schemeClr val="tx1"/>
            </a:solidFill>
          </a:endParaRPr>
        </a:p>
      </dgm:t>
    </dgm:pt>
    <dgm:pt modelId="{8E5225ED-D9BB-48B9-8593-163E8405548E}" type="parTrans" cxnId="{2E7D410A-7413-4F8A-9B95-1A123FA1D30C}">
      <dgm:prSet/>
      <dgm:spPr/>
      <dgm:t>
        <a:bodyPr/>
        <a:lstStyle/>
        <a:p>
          <a:endParaRPr lang="ru-RU"/>
        </a:p>
      </dgm:t>
    </dgm:pt>
    <dgm:pt modelId="{3F3219EF-C0D3-4A71-8618-BECC256399E1}" type="sibTrans" cxnId="{2E7D410A-7413-4F8A-9B95-1A123FA1D30C}">
      <dgm:prSet/>
      <dgm:spPr/>
      <dgm:t>
        <a:bodyPr/>
        <a:lstStyle/>
        <a:p>
          <a:endParaRPr lang="ru-RU"/>
        </a:p>
      </dgm:t>
    </dgm:pt>
    <dgm:pt modelId="{B304932D-0911-4723-8486-4BA265AB8F2F}">
      <dgm:prSet phldrT="[Текст]" custT="1"/>
      <dgm:spPr/>
      <dgm:t>
        <a:bodyPr/>
        <a:lstStyle/>
        <a:p>
          <a:r>
            <a:rPr lang="ru-RU" sz="1600" b="1" dirty="0" smtClean="0"/>
            <a:t>Задачи</a:t>
          </a:r>
          <a:endParaRPr lang="ru-RU" sz="1600" b="1" dirty="0"/>
        </a:p>
      </dgm:t>
    </dgm:pt>
    <dgm:pt modelId="{D4468557-4B3E-4874-817C-CE7C7F2AFDC2}" type="parTrans" cxnId="{B121DE81-92AD-4FEA-A33E-63C5BF8E2D4A}">
      <dgm:prSet/>
      <dgm:spPr/>
      <dgm:t>
        <a:bodyPr/>
        <a:lstStyle/>
        <a:p>
          <a:endParaRPr lang="ru-RU"/>
        </a:p>
      </dgm:t>
    </dgm:pt>
    <dgm:pt modelId="{D66ADD86-BDCF-4016-BF8C-5CB218C7380D}" type="sibTrans" cxnId="{B121DE81-92AD-4FEA-A33E-63C5BF8E2D4A}">
      <dgm:prSet/>
      <dgm:spPr/>
      <dgm:t>
        <a:bodyPr/>
        <a:lstStyle/>
        <a:p>
          <a:endParaRPr lang="ru-RU"/>
        </a:p>
      </dgm:t>
    </dgm:pt>
    <dgm:pt modelId="{8C0D9CC3-99E9-4791-8C46-115327242549}">
      <dgm:prSet phldrT="[Текст]"/>
      <dgm:spPr>
        <a:solidFill>
          <a:srgbClr val="66CCFF">
            <a:alpha val="3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Формирование кадрового состава государственного органа Республики Коми </a:t>
          </a:r>
          <a:endParaRPr lang="ru-RU" dirty="0">
            <a:solidFill>
              <a:schemeClr val="tx1"/>
            </a:solidFill>
          </a:endParaRPr>
        </a:p>
      </dgm:t>
    </dgm:pt>
    <dgm:pt modelId="{418C02C3-3BA8-4BCA-9612-0828BB729326}" type="parTrans" cxnId="{1121162D-5757-4F3E-97A9-0BDED0506619}">
      <dgm:prSet/>
      <dgm:spPr/>
      <dgm:t>
        <a:bodyPr/>
        <a:lstStyle/>
        <a:p>
          <a:endParaRPr lang="ru-RU"/>
        </a:p>
      </dgm:t>
    </dgm:pt>
    <dgm:pt modelId="{85919B16-E1C1-4816-8E76-339D0C182F24}" type="sibTrans" cxnId="{1121162D-5757-4F3E-97A9-0BDED0506619}">
      <dgm:prSet/>
      <dgm:spPr/>
      <dgm:t>
        <a:bodyPr/>
        <a:lstStyle/>
        <a:p>
          <a:endParaRPr lang="ru-RU"/>
        </a:p>
      </dgm:t>
    </dgm:pt>
    <dgm:pt modelId="{8168A2AD-EFB8-4E23-8DF3-A5BCE54C781B}">
      <dgm:prSet phldrT="[Текст]" custT="1"/>
      <dgm:spPr/>
      <dgm:t>
        <a:bodyPr/>
        <a:lstStyle/>
        <a:p>
          <a:r>
            <a:rPr lang="ru-RU" sz="1600" b="1" dirty="0" smtClean="0"/>
            <a:t>Участники</a:t>
          </a:r>
          <a:endParaRPr lang="ru-RU" sz="1600" b="1" dirty="0"/>
        </a:p>
      </dgm:t>
    </dgm:pt>
    <dgm:pt modelId="{0F263F2E-2358-4E5C-98B4-A08D198EA2C4}" type="parTrans" cxnId="{94FFFAF5-7CE2-4F99-A9AD-4F60D0E07C52}">
      <dgm:prSet/>
      <dgm:spPr/>
      <dgm:t>
        <a:bodyPr/>
        <a:lstStyle/>
        <a:p>
          <a:endParaRPr lang="ru-RU"/>
        </a:p>
      </dgm:t>
    </dgm:pt>
    <dgm:pt modelId="{FBBB7AA6-BD54-4F18-868F-04B9569E2C22}" type="sibTrans" cxnId="{94FFFAF5-7CE2-4F99-A9AD-4F60D0E07C52}">
      <dgm:prSet/>
      <dgm:spPr/>
      <dgm:t>
        <a:bodyPr/>
        <a:lstStyle/>
        <a:p>
          <a:endParaRPr lang="ru-RU"/>
        </a:p>
      </dgm:t>
    </dgm:pt>
    <dgm:pt modelId="{521A83C8-449E-42AD-9DD4-1EFB652F2E3F}">
      <dgm:prSet phldrT="[Текст]" custT="1"/>
      <dgm:spPr/>
      <dgm:t>
        <a:bodyPr/>
        <a:lstStyle/>
        <a:p>
          <a:r>
            <a:rPr lang="ru-RU" sz="1600" b="1" dirty="0" smtClean="0"/>
            <a:t>Номинации</a:t>
          </a:r>
          <a:endParaRPr lang="ru-RU" sz="1600" b="1" dirty="0"/>
        </a:p>
      </dgm:t>
    </dgm:pt>
    <dgm:pt modelId="{9E8E871D-E7B7-46CC-A443-015462178F07}" type="parTrans" cxnId="{DE724716-0613-42A3-A6D8-A7F4278F2A3E}">
      <dgm:prSet/>
      <dgm:spPr/>
      <dgm:t>
        <a:bodyPr/>
        <a:lstStyle/>
        <a:p>
          <a:endParaRPr lang="ru-RU"/>
        </a:p>
      </dgm:t>
    </dgm:pt>
    <dgm:pt modelId="{0775BEE9-EA62-482F-94E0-4FCB39547905}" type="sibTrans" cxnId="{DE724716-0613-42A3-A6D8-A7F4278F2A3E}">
      <dgm:prSet/>
      <dgm:spPr/>
      <dgm:t>
        <a:bodyPr/>
        <a:lstStyle/>
        <a:p>
          <a:endParaRPr lang="ru-RU"/>
        </a:p>
      </dgm:t>
    </dgm:pt>
    <dgm:pt modelId="{DEA31B9E-2D0E-4AE9-A5EF-2C13B600761B}">
      <dgm:prSet phldrT="[Текст]"/>
      <dgm:spPr>
        <a:solidFill>
          <a:srgbClr val="66CCFF">
            <a:alpha val="8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Повышение эффективности деятельности кадровых служб</a:t>
          </a:r>
          <a:endParaRPr lang="ru-RU" dirty="0">
            <a:solidFill>
              <a:schemeClr val="tx1"/>
            </a:solidFill>
          </a:endParaRPr>
        </a:p>
      </dgm:t>
    </dgm:pt>
    <dgm:pt modelId="{82C44ACC-1861-4CDE-9366-7746D9B7C5DB}" type="parTrans" cxnId="{1BB37333-0EFE-4B2C-B252-133B7BEF6093}">
      <dgm:prSet/>
      <dgm:spPr/>
      <dgm:t>
        <a:bodyPr/>
        <a:lstStyle/>
        <a:p>
          <a:endParaRPr lang="ru-RU"/>
        </a:p>
      </dgm:t>
    </dgm:pt>
    <dgm:pt modelId="{E3CE1445-E373-4322-9D75-768E87BE870A}" type="sibTrans" cxnId="{1BB37333-0EFE-4B2C-B252-133B7BEF6093}">
      <dgm:prSet/>
      <dgm:spPr/>
      <dgm:t>
        <a:bodyPr/>
        <a:lstStyle/>
        <a:p>
          <a:endParaRPr lang="ru-RU"/>
        </a:p>
      </dgm:t>
    </dgm:pt>
    <dgm:pt modelId="{83FB5441-10F2-442B-898D-E620CB78552F}">
      <dgm:prSet phldrT="[Текст]"/>
      <dgm:spPr>
        <a:solidFill>
          <a:srgbClr val="66CCFF">
            <a:alpha val="51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Кадровые службы государственных органов Республики Коми </a:t>
          </a:r>
          <a:endParaRPr lang="ru-RU" dirty="0">
            <a:solidFill>
              <a:schemeClr val="tx1"/>
            </a:solidFill>
          </a:endParaRPr>
        </a:p>
      </dgm:t>
    </dgm:pt>
    <dgm:pt modelId="{11EF7BB6-AA53-457B-8F6F-ED0DDB2F7683}" type="parTrans" cxnId="{3DBCEEB5-8B81-4534-A913-3779C987690C}">
      <dgm:prSet/>
      <dgm:spPr/>
      <dgm:t>
        <a:bodyPr/>
        <a:lstStyle/>
        <a:p>
          <a:endParaRPr lang="ru-RU"/>
        </a:p>
      </dgm:t>
    </dgm:pt>
    <dgm:pt modelId="{AC912D03-E9B0-4F47-A247-CE0EBD7A4C28}" type="sibTrans" cxnId="{3DBCEEB5-8B81-4534-A913-3779C987690C}">
      <dgm:prSet/>
      <dgm:spPr/>
      <dgm:t>
        <a:bodyPr/>
        <a:lstStyle/>
        <a:p>
          <a:endParaRPr lang="ru-RU"/>
        </a:p>
      </dgm:t>
    </dgm:pt>
    <dgm:pt modelId="{73599963-32D0-4B3D-951D-DA95375BBA73}">
      <dgm:prSet phldrT="[Текст]"/>
      <dgm:spPr>
        <a:solidFill>
          <a:srgbClr val="66CCFF">
            <a:alpha val="8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Повышение профессионального уровня специалистов кадровых служб</a:t>
          </a:r>
          <a:endParaRPr lang="ru-RU" dirty="0">
            <a:solidFill>
              <a:schemeClr val="tx1"/>
            </a:solidFill>
          </a:endParaRPr>
        </a:p>
      </dgm:t>
    </dgm:pt>
    <dgm:pt modelId="{4F852B92-6245-4343-8431-993EC7383690}" type="parTrans" cxnId="{3C45CF89-FC9C-434B-A61C-EAAA8EC6C05F}">
      <dgm:prSet/>
      <dgm:spPr/>
      <dgm:t>
        <a:bodyPr/>
        <a:lstStyle/>
        <a:p>
          <a:endParaRPr lang="ru-RU"/>
        </a:p>
      </dgm:t>
    </dgm:pt>
    <dgm:pt modelId="{15641B1F-7023-4E02-A20A-7BF9E1BED54C}" type="sibTrans" cxnId="{3C45CF89-FC9C-434B-A61C-EAAA8EC6C05F}">
      <dgm:prSet/>
      <dgm:spPr/>
      <dgm:t>
        <a:bodyPr/>
        <a:lstStyle/>
        <a:p>
          <a:endParaRPr lang="ru-RU"/>
        </a:p>
      </dgm:t>
    </dgm:pt>
    <dgm:pt modelId="{8E0C3B62-9A32-47AA-A182-7FEC2014B87B}">
      <dgm:prSet phldrT="[Текст]"/>
      <dgm:spPr>
        <a:solidFill>
          <a:srgbClr val="66CCFF">
            <a:alpha val="3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Адаптация работников</a:t>
          </a:r>
          <a:endParaRPr lang="ru-RU" dirty="0">
            <a:solidFill>
              <a:schemeClr val="tx1"/>
            </a:solidFill>
          </a:endParaRPr>
        </a:p>
      </dgm:t>
    </dgm:pt>
    <dgm:pt modelId="{D92BA2A5-11C1-4005-813F-6220C1A5B9D9}" type="parTrans" cxnId="{0021E386-9BB5-45C2-8090-1531988F5F56}">
      <dgm:prSet/>
      <dgm:spPr/>
      <dgm:t>
        <a:bodyPr/>
        <a:lstStyle/>
        <a:p>
          <a:endParaRPr lang="ru-RU"/>
        </a:p>
      </dgm:t>
    </dgm:pt>
    <dgm:pt modelId="{8FBA3541-BB96-4766-922D-CA6E8C8B1C10}" type="sibTrans" cxnId="{0021E386-9BB5-45C2-8090-1531988F5F56}">
      <dgm:prSet/>
      <dgm:spPr/>
      <dgm:t>
        <a:bodyPr/>
        <a:lstStyle/>
        <a:p>
          <a:endParaRPr lang="ru-RU"/>
        </a:p>
      </dgm:t>
    </dgm:pt>
    <dgm:pt modelId="{42E1C0C3-67FD-4A8B-A7A5-772A6E60EB73}">
      <dgm:prSet phldrT="[Текст]"/>
      <dgm:spPr>
        <a:solidFill>
          <a:srgbClr val="66CCFF">
            <a:alpha val="3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mtClean="0">
              <a:solidFill>
                <a:schemeClr val="tx1"/>
              </a:solidFill>
            </a:rPr>
            <a:t>Оценка персонала</a:t>
          </a:r>
          <a:endParaRPr lang="ru-RU" dirty="0">
            <a:solidFill>
              <a:schemeClr val="tx1"/>
            </a:solidFill>
          </a:endParaRPr>
        </a:p>
      </dgm:t>
    </dgm:pt>
    <dgm:pt modelId="{BFF05122-BB18-4B92-8444-401729612F68}" type="parTrans" cxnId="{FBDE574A-4CB2-45B9-A2FF-8C1BE6C19F42}">
      <dgm:prSet/>
      <dgm:spPr/>
      <dgm:t>
        <a:bodyPr/>
        <a:lstStyle/>
        <a:p>
          <a:endParaRPr lang="ru-RU"/>
        </a:p>
      </dgm:t>
    </dgm:pt>
    <dgm:pt modelId="{5E4009C1-FEC6-468F-BCCB-289849F68521}" type="sibTrans" cxnId="{FBDE574A-4CB2-45B9-A2FF-8C1BE6C19F42}">
      <dgm:prSet/>
      <dgm:spPr/>
      <dgm:t>
        <a:bodyPr/>
        <a:lstStyle/>
        <a:p>
          <a:endParaRPr lang="ru-RU"/>
        </a:p>
      </dgm:t>
    </dgm:pt>
    <dgm:pt modelId="{D793D752-C632-4F02-BE8C-3DB54D984CC8}">
      <dgm:prSet phldrT="[Текст]"/>
      <dgm:spPr>
        <a:solidFill>
          <a:srgbClr val="66CCFF">
            <a:alpha val="3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Управление карьерой и повышение квалификации</a:t>
          </a:r>
          <a:endParaRPr lang="ru-RU" dirty="0">
            <a:solidFill>
              <a:schemeClr val="tx1"/>
            </a:solidFill>
          </a:endParaRPr>
        </a:p>
      </dgm:t>
    </dgm:pt>
    <dgm:pt modelId="{FC52059F-982F-417F-BDAB-D702D680FCD9}" type="parTrans" cxnId="{89A6346C-0856-45D5-8CC3-33C62AC64FA2}">
      <dgm:prSet/>
      <dgm:spPr/>
      <dgm:t>
        <a:bodyPr/>
        <a:lstStyle/>
        <a:p>
          <a:endParaRPr lang="ru-RU"/>
        </a:p>
      </dgm:t>
    </dgm:pt>
    <dgm:pt modelId="{60659A63-A5D4-43D2-A3BD-1DEDF4CB849C}" type="sibTrans" cxnId="{89A6346C-0856-45D5-8CC3-33C62AC64FA2}">
      <dgm:prSet/>
      <dgm:spPr/>
      <dgm:t>
        <a:bodyPr/>
        <a:lstStyle/>
        <a:p>
          <a:endParaRPr lang="ru-RU"/>
        </a:p>
      </dgm:t>
    </dgm:pt>
    <dgm:pt modelId="{53F99DDE-9883-4EDF-A90C-C011A9077294}">
      <dgm:prSet phldrT="[Текст]"/>
      <dgm:spPr>
        <a:solidFill>
          <a:srgbClr val="66CCFF">
            <a:alpha val="3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Организация работы по противодействию коррупции</a:t>
          </a:r>
          <a:endParaRPr lang="ru-RU" dirty="0">
            <a:solidFill>
              <a:schemeClr val="tx1"/>
            </a:solidFill>
          </a:endParaRPr>
        </a:p>
      </dgm:t>
    </dgm:pt>
    <dgm:pt modelId="{D69CB760-DDB8-4481-A99F-DA8C9F4B8DEF}" type="parTrans" cxnId="{6FD57F3D-A034-4825-862A-80D47DC4C76D}">
      <dgm:prSet/>
      <dgm:spPr/>
      <dgm:t>
        <a:bodyPr/>
        <a:lstStyle/>
        <a:p>
          <a:endParaRPr lang="ru-RU"/>
        </a:p>
      </dgm:t>
    </dgm:pt>
    <dgm:pt modelId="{E81F6D90-A770-4B00-9675-4510C9C58CF3}" type="sibTrans" cxnId="{6FD57F3D-A034-4825-862A-80D47DC4C76D}">
      <dgm:prSet/>
      <dgm:spPr/>
      <dgm:t>
        <a:bodyPr/>
        <a:lstStyle/>
        <a:p>
          <a:endParaRPr lang="ru-RU"/>
        </a:p>
      </dgm:t>
    </dgm:pt>
    <dgm:pt modelId="{3C68149C-7DC0-499E-972C-B03D1DAD2E79}">
      <dgm:prSet phldrT="[Текст]" custT="1"/>
      <dgm:spPr>
        <a:noFill/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Критерии оценки</a:t>
          </a:r>
          <a:endParaRPr lang="ru-RU" sz="1600" b="1" dirty="0">
            <a:solidFill>
              <a:schemeClr val="tx1"/>
            </a:solidFill>
          </a:endParaRPr>
        </a:p>
      </dgm:t>
    </dgm:pt>
    <dgm:pt modelId="{FC728BA6-5372-4475-BD4E-4768557336E2}" type="parTrans" cxnId="{E564BE4D-5638-4B1E-82E4-08A1840B02A1}">
      <dgm:prSet/>
      <dgm:spPr/>
      <dgm:t>
        <a:bodyPr/>
        <a:lstStyle/>
        <a:p>
          <a:endParaRPr lang="ru-RU"/>
        </a:p>
      </dgm:t>
    </dgm:pt>
    <dgm:pt modelId="{E4E74EA7-0F12-4E4C-8999-2ACB217D1060}" type="sibTrans" cxnId="{E564BE4D-5638-4B1E-82E4-08A1840B02A1}">
      <dgm:prSet/>
      <dgm:spPr/>
      <dgm:t>
        <a:bodyPr/>
        <a:lstStyle/>
        <a:p>
          <a:endParaRPr lang="ru-RU"/>
        </a:p>
      </dgm:t>
    </dgm:pt>
    <dgm:pt modelId="{4242D31C-FC49-44C1-9795-5393124C38EF}">
      <dgm:prSet phldrT="[Текст]"/>
      <dgm:spPr>
        <a:solidFill>
          <a:srgbClr val="66CCFF">
            <a:alpha val="1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Эффективность применяемых методов работы для решения задач, стоящих перед кадровой службой</a:t>
          </a:r>
          <a:endParaRPr lang="ru-RU" dirty="0">
            <a:solidFill>
              <a:schemeClr val="tx1"/>
            </a:solidFill>
          </a:endParaRPr>
        </a:p>
      </dgm:t>
    </dgm:pt>
    <dgm:pt modelId="{1DEDF60F-8F58-4720-80FE-F9D4B12270E1}" type="parTrans" cxnId="{DD707FC7-C5FB-464E-ABBC-33690F665B5D}">
      <dgm:prSet/>
      <dgm:spPr/>
      <dgm:t>
        <a:bodyPr/>
        <a:lstStyle/>
        <a:p>
          <a:endParaRPr lang="ru-RU"/>
        </a:p>
      </dgm:t>
    </dgm:pt>
    <dgm:pt modelId="{0D4E9EF2-BE67-45A7-822D-FCF5FB1FFAE4}" type="sibTrans" cxnId="{DD707FC7-C5FB-464E-ABBC-33690F665B5D}">
      <dgm:prSet/>
      <dgm:spPr/>
      <dgm:t>
        <a:bodyPr/>
        <a:lstStyle/>
        <a:p>
          <a:endParaRPr lang="ru-RU"/>
        </a:p>
      </dgm:t>
    </dgm:pt>
    <dgm:pt modelId="{0C00ED4A-D646-4607-9FA5-75CF6E75C04A}">
      <dgm:prSet phldrT="[Текст]"/>
      <dgm:spPr>
        <a:solidFill>
          <a:srgbClr val="66CCFF">
            <a:alpha val="1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Инновационность используемых технологий и методов кадровой работы</a:t>
          </a:r>
          <a:endParaRPr lang="ru-RU" dirty="0">
            <a:solidFill>
              <a:schemeClr val="tx1"/>
            </a:solidFill>
          </a:endParaRPr>
        </a:p>
      </dgm:t>
    </dgm:pt>
    <dgm:pt modelId="{0B75CFFA-97FB-4E9A-B2F4-439E4864E4F6}" type="parTrans" cxnId="{19AAFC80-D618-4B55-A838-9ED95DD81D5F}">
      <dgm:prSet/>
      <dgm:spPr/>
      <dgm:t>
        <a:bodyPr/>
        <a:lstStyle/>
        <a:p>
          <a:endParaRPr lang="ru-RU"/>
        </a:p>
      </dgm:t>
    </dgm:pt>
    <dgm:pt modelId="{372EC195-2ADE-4829-BDDB-927682E2D435}" type="sibTrans" cxnId="{19AAFC80-D618-4B55-A838-9ED95DD81D5F}">
      <dgm:prSet/>
      <dgm:spPr/>
      <dgm:t>
        <a:bodyPr/>
        <a:lstStyle/>
        <a:p>
          <a:endParaRPr lang="ru-RU"/>
        </a:p>
      </dgm:t>
    </dgm:pt>
    <dgm:pt modelId="{EEE00BE0-F52A-4D13-AA61-5A1013700D75}">
      <dgm:prSet phldrT="[Текст]"/>
      <dgm:spPr>
        <a:solidFill>
          <a:srgbClr val="66CCFF">
            <a:alpha val="1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Применение компетентностного подхода при осуществлении кадровой работы</a:t>
          </a:r>
          <a:endParaRPr lang="ru-RU" dirty="0">
            <a:solidFill>
              <a:schemeClr val="tx1"/>
            </a:solidFill>
          </a:endParaRPr>
        </a:p>
      </dgm:t>
    </dgm:pt>
    <dgm:pt modelId="{BC9D83CE-65B3-4B75-A312-A5697FC56508}" type="parTrans" cxnId="{44598C22-C7AA-42DA-90DB-1EAE8D5F058A}">
      <dgm:prSet/>
      <dgm:spPr/>
      <dgm:t>
        <a:bodyPr/>
        <a:lstStyle/>
        <a:p>
          <a:endParaRPr lang="ru-RU"/>
        </a:p>
      </dgm:t>
    </dgm:pt>
    <dgm:pt modelId="{350FE01F-DDD8-4B8C-B57B-ED9B0A551334}" type="sibTrans" cxnId="{44598C22-C7AA-42DA-90DB-1EAE8D5F058A}">
      <dgm:prSet/>
      <dgm:spPr/>
      <dgm:t>
        <a:bodyPr/>
        <a:lstStyle/>
        <a:p>
          <a:endParaRPr lang="ru-RU"/>
        </a:p>
      </dgm:t>
    </dgm:pt>
    <dgm:pt modelId="{A434760F-5281-47CB-8C4B-7ABB04333651}">
      <dgm:prSet phldrT="[Текст]"/>
      <dgm:spPr>
        <a:solidFill>
          <a:srgbClr val="66CCFF">
            <a:alpha val="8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Выявление и распространение современных организационно-управленческих технологий и методов кадровой работы</a:t>
          </a:r>
          <a:endParaRPr lang="ru-RU" dirty="0">
            <a:solidFill>
              <a:schemeClr val="tx1"/>
            </a:solidFill>
          </a:endParaRPr>
        </a:p>
      </dgm:t>
    </dgm:pt>
    <dgm:pt modelId="{8424AA61-0ED6-4791-8C47-4B35694B7FDE}" type="parTrans" cxnId="{C219539C-925A-45DA-80A3-49330700ADE9}">
      <dgm:prSet/>
      <dgm:spPr/>
      <dgm:t>
        <a:bodyPr/>
        <a:lstStyle/>
        <a:p>
          <a:endParaRPr lang="ru-RU"/>
        </a:p>
      </dgm:t>
    </dgm:pt>
    <dgm:pt modelId="{F65EB3AA-E971-43F0-9F3C-62AF56CD226A}" type="sibTrans" cxnId="{C219539C-925A-45DA-80A3-49330700ADE9}">
      <dgm:prSet/>
      <dgm:spPr/>
      <dgm:t>
        <a:bodyPr/>
        <a:lstStyle/>
        <a:p>
          <a:endParaRPr lang="ru-RU"/>
        </a:p>
      </dgm:t>
    </dgm:pt>
    <dgm:pt modelId="{EFF1EE50-56F3-4FB2-AF10-5C20F32056C6}" type="pres">
      <dgm:prSet presAssocID="{5CC1B0D3-1063-4206-969C-9927B77A6C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2FE1E5-53D9-4065-8778-24FE2ED8C789}" type="pres">
      <dgm:prSet presAssocID="{7D5E714D-E34B-416A-A4CB-47F256C614B9}" presName="linNode" presStyleCnt="0"/>
      <dgm:spPr/>
    </dgm:pt>
    <dgm:pt modelId="{5D88E0D4-2CD2-44CA-8F1F-2414D883B9A8}" type="pres">
      <dgm:prSet presAssocID="{7D5E714D-E34B-416A-A4CB-47F256C614B9}" presName="parTx" presStyleLbl="revTx" presStyleIdx="0" presStyleCnt="5" custScaleX="945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3D32F-3652-484E-BEE7-11966BF5A510}" type="pres">
      <dgm:prSet presAssocID="{7D5E714D-E34B-416A-A4CB-47F256C614B9}" presName="bracket" presStyleLbl="parChTrans1D1" presStyleIdx="0" presStyleCnt="5"/>
      <dgm:spPr>
        <a:ln>
          <a:solidFill>
            <a:schemeClr val="accent6"/>
          </a:solidFill>
        </a:ln>
      </dgm:spPr>
    </dgm:pt>
    <dgm:pt modelId="{DCCE33EA-7EA4-4454-8356-E1213FEB6E19}" type="pres">
      <dgm:prSet presAssocID="{7D5E714D-E34B-416A-A4CB-47F256C614B9}" presName="spH" presStyleCnt="0"/>
      <dgm:spPr/>
    </dgm:pt>
    <dgm:pt modelId="{E429C3E2-F648-4FC8-9DDB-A75E1873E803}" type="pres">
      <dgm:prSet presAssocID="{7D5E714D-E34B-416A-A4CB-47F256C614B9}" presName="des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1B2C3-F9AC-483C-9404-99F5C5DED3ED}" type="pres">
      <dgm:prSet presAssocID="{C7D66644-03D7-4E36-9205-321C453DA426}" presName="spV" presStyleCnt="0"/>
      <dgm:spPr/>
    </dgm:pt>
    <dgm:pt modelId="{A3125F8C-B5F1-4AD6-AE71-3B69511E20FF}" type="pres">
      <dgm:prSet presAssocID="{B304932D-0911-4723-8486-4BA265AB8F2F}" presName="linNode" presStyleCnt="0"/>
      <dgm:spPr/>
    </dgm:pt>
    <dgm:pt modelId="{595B3283-329E-4FA0-9F17-BF5AB6498061}" type="pres">
      <dgm:prSet presAssocID="{B304932D-0911-4723-8486-4BA265AB8F2F}" presName="parTx" presStyleLbl="revTx" presStyleIdx="1" presStyleCnt="5" custScaleX="945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2B26A-91CB-440B-A1DD-FA0AD5642E81}" type="pres">
      <dgm:prSet presAssocID="{B304932D-0911-4723-8486-4BA265AB8F2F}" presName="bracket" presStyleLbl="parChTrans1D1" presStyleIdx="1" presStyleCnt="5"/>
      <dgm:spPr>
        <a:ln>
          <a:solidFill>
            <a:schemeClr val="accent6"/>
          </a:solidFill>
        </a:ln>
      </dgm:spPr>
    </dgm:pt>
    <dgm:pt modelId="{9153A7A3-46F5-4668-A189-30D6872E3251}" type="pres">
      <dgm:prSet presAssocID="{B304932D-0911-4723-8486-4BA265AB8F2F}" presName="spH" presStyleCnt="0"/>
      <dgm:spPr/>
    </dgm:pt>
    <dgm:pt modelId="{32C10001-BC34-4595-8EEF-53C55716F6FB}" type="pres">
      <dgm:prSet presAssocID="{B304932D-0911-4723-8486-4BA265AB8F2F}" presName="des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7C58F-D973-4C25-AF0A-B690C507BD81}" type="pres">
      <dgm:prSet presAssocID="{D66ADD86-BDCF-4016-BF8C-5CB218C7380D}" presName="spV" presStyleCnt="0"/>
      <dgm:spPr/>
    </dgm:pt>
    <dgm:pt modelId="{31554F5E-1283-4924-ACA7-537372C4F481}" type="pres">
      <dgm:prSet presAssocID="{8168A2AD-EFB8-4E23-8DF3-A5BCE54C781B}" presName="linNode" presStyleCnt="0"/>
      <dgm:spPr/>
    </dgm:pt>
    <dgm:pt modelId="{6E79F2D3-7549-402F-9186-FA64361195D2}" type="pres">
      <dgm:prSet presAssocID="{8168A2AD-EFB8-4E23-8DF3-A5BCE54C781B}" presName="parTx" presStyleLbl="revTx" presStyleIdx="2" presStyleCnt="5" custScaleX="945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D5FE2-E506-4CCC-ABC4-D5E78CD49030}" type="pres">
      <dgm:prSet presAssocID="{8168A2AD-EFB8-4E23-8DF3-A5BCE54C781B}" presName="bracket" presStyleLbl="parChTrans1D1" presStyleIdx="2" presStyleCnt="5"/>
      <dgm:spPr>
        <a:ln>
          <a:solidFill>
            <a:schemeClr val="accent6"/>
          </a:solidFill>
        </a:ln>
      </dgm:spPr>
    </dgm:pt>
    <dgm:pt modelId="{DFCF7B64-9310-41D2-B1A7-89D56E95DB9E}" type="pres">
      <dgm:prSet presAssocID="{8168A2AD-EFB8-4E23-8DF3-A5BCE54C781B}" presName="spH" presStyleCnt="0"/>
      <dgm:spPr/>
    </dgm:pt>
    <dgm:pt modelId="{D6CF3278-CB2C-411D-BE36-C6797D2F34C1}" type="pres">
      <dgm:prSet presAssocID="{8168A2AD-EFB8-4E23-8DF3-A5BCE54C781B}" presName="des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74B84-8E92-4573-A9B7-8568F0ECD54E}" type="pres">
      <dgm:prSet presAssocID="{FBBB7AA6-BD54-4F18-868F-04B9569E2C22}" presName="spV" presStyleCnt="0"/>
      <dgm:spPr/>
    </dgm:pt>
    <dgm:pt modelId="{1E529E8A-E9FF-4A1B-9D84-98204186BFD8}" type="pres">
      <dgm:prSet presAssocID="{521A83C8-449E-42AD-9DD4-1EFB652F2E3F}" presName="linNode" presStyleCnt="0"/>
      <dgm:spPr/>
    </dgm:pt>
    <dgm:pt modelId="{5930348C-2385-4EE7-8BC8-4B5AB0ACBFE3}" type="pres">
      <dgm:prSet presAssocID="{521A83C8-449E-42AD-9DD4-1EFB652F2E3F}" presName="parTx" presStyleLbl="revTx" presStyleIdx="3" presStyleCnt="5" custScaleX="945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32AD8-8306-4B3E-AF68-9D3EF33F7BF7}" type="pres">
      <dgm:prSet presAssocID="{521A83C8-449E-42AD-9DD4-1EFB652F2E3F}" presName="bracket" presStyleLbl="parChTrans1D1" presStyleIdx="3" presStyleCnt="5"/>
      <dgm:spPr>
        <a:ln>
          <a:solidFill>
            <a:schemeClr val="accent6"/>
          </a:solidFill>
        </a:ln>
      </dgm:spPr>
    </dgm:pt>
    <dgm:pt modelId="{5F013C31-7733-4AAC-BC2B-C69097FD7CEA}" type="pres">
      <dgm:prSet presAssocID="{521A83C8-449E-42AD-9DD4-1EFB652F2E3F}" presName="spH" presStyleCnt="0"/>
      <dgm:spPr/>
    </dgm:pt>
    <dgm:pt modelId="{28BFA412-3261-423B-B1C7-97CDFA347BCF}" type="pres">
      <dgm:prSet presAssocID="{521A83C8-449E-42AD-9DD4-1EFB652F2E3F}" presName="des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1E80F-94FA-412D-9CDC-21F561886B6C}" type="pres">
      <dgm:prSet presAssocID="{0775BEE9-EA62-482F-94E0-4FCB39547905}" presName="spV" presStyleCnt="0"/>
      <dgm:spPr/>
    </dgm:pt>
    <dgm:pt modelId="{84353D7B-7636-4F2E-83CF-06DB7ABF9754}" type="pres">
      <dgm:prSet presAssocID="{3C68149C-7DC0-499E-972C-B03D1DAD2E79}" presName="linNode" presStyleCnt="0"/>
      <dgm:spPr/>
    </dgm:pt>
    <dgm:pt modelId="{94FE7433-D74A-465C-A116-F5C606584C60}" type="pres">
      <dgm:prSet presAssocID="{3C68149C-7DC0-499E-972C-B03D1DAD2E79}" presName="parTx" presStyleLbl="revTx" presStyleIdx="4" presStyleCnt="5" custScaleY="1897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5A322-A46B-4C1B-86B7-7EDA7B30849C}" type="pres">
      <dgm:prSet presAssocID="{3C68149C-7DC0-499E-972C-B03D1DAD2E79}" presName="bracket" presStyleLbl="parChTrans1D1" presStyleIdx="4" presStyleCnt="5"/>
      <dgm:spPr/>
    </dgm:pt>
    <dgm:pt modelId="{E0CA0759-D7C5-4F60-85E7-907B0F689610}" type="pres">
      <dgm:prSet presAssocID="{3C68149C-7DC0-499E-972C-B03D1DAD2E79}" presName="spH" presStyleCnt="0"/>
      <dgm:spPr/>
    </dgm:pt>
    <dgm:pt modelId="{9A95613B-87BE-4428-8B9D-96003B2DDA45}" type="pres">
      <dgm:prSet presAssocID="{3C68149C-7DC0-499E-972C-B03D1DAD2E79}" presName="desTx" presStyleLbl="node1" presStyleIdx="4" presStyleCnt="5" custLinFactNeighborX="-65493" custLinFactNeighborY="5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AAFC80-D618-4B55-A838-9ED95DD81D5F}" srcId="{3C68149C-7DC0-499E-972C-B03D1DAD2E79}" destId="{0C00ED4A-D646-4607-9FA5-75CF6E75C04A}" srcOrd="1" destOrd="0" parTransId="{0B75CFFA-97FB-4E9A-B2F4-439E4864E4F6}" sibTransId="{372EC195-2ADE-4829-BDDB-927682E2D435}"/>
    <dgm:cxn modelId="{77C136DF-DFB4-4EE8-9D4F-48D3AEC50629}" type="presOf" srcId="{8168A2AD-EFB8-4E23-8DF3-A5BCE54C781B}" destId="{6E79F2D3-7549-402F-9186-FA64361195D2}" srcOrd="0" destOrd="0" presId="urn:diagrams.loki3.com/BracketList+Icon"/>
    <dgm:cxn modelId="{DD707FC7-C5FB-464E-ABBC-33690F665B5D}" srcId="{3C68149C-7DC0-499E-972C-B03D1DAD2E79}" destId="{4242D31C-FC49-44C1-9795-5393124C38EF}" srcOrd="0" destOrd="0" parTransId="{1DEDF60F-8F58-4720-80FE-F9D4B12270E1}" sibTransId="{0D4E9EF2-BE67-45A7-822D-FCF5FB1FFAE4}"/>
    <dgm:cxn modelId="{5E0C2219-949A-4499-860D-4622A4ACB035}" type="presOf" srcId="{EEE00BE0-F52A-4D13-AA61-5A1013700D75}" destId="{9A95613B-87BE-4428-8B9D-96003B2DDA45}" srcOrd="0" destOrd="2" presId="urn:diagrams.loki3.com/BracketList+Icon"/>
    <dgm:cxn modelId="{E564BE4D-5638-4B1E-82E4-08A1840B02A1}" srcId="{5CC1B0D3-1063-4206-969C-9927B77A6CA6}" destId="{3C68149C-7DC0-499E-972C-B03D1DAD2E79}" srcOrd="4" destOrd="0" parTransId="{FC728BA6-5372-4475-BD4E-4768557336E2}" sibTransId="{E4E74EA7-0F12-4E4C-8999-2ACB217D1060}"/>
    <dgm:cxn modelId="{1121162D-5757-4F3E-97A9-0BDED0506619}" srcId="{521A83C8-449E-42AD-9DD4-1EFB652F2E3F}" destId="{8C0D9CC3-99E9-4791-8C46-115327242549}" srcOrd="0" destOrd="0" parTransId="{418C02C3-3BA8-4BCA-9612-0828BB729326}" sibTransId="{85919B16-E1C1-4816-8E76-339D0C182F24}"/>
    <dgm:cxn modelId="{15CC30A2-78E8-4BB3-B4ED-EEF296B74447}" type="presOf" srcId="{0C00ED4A-D646-4607-9FA5-75CF6E75C04A}" destId="{9A95613B-87BE-4428-8B9D-96003B2DDA45}" srcOrd="0" destOrd="1" presId="urn:diagrams.loki3.com/BracketList+Icon"/>
    <dgm:cxn modelId="{B121DE81-92AD-4FEA-A33E-63C5BF8E2D4A}" srcId="{5CC1B0D3-1063-4206-969C-9927B77A6CA6}" destId="{B304932D-0911-4723-8486-4BA265AB8F2F}" srcOrd="1" destOrd="0" parTransId="{D4468557-4B3E-4874-817C-CE7C7F2AFDC2}" sibTransId="{D66ADD86-BDCF-4016-BF8C-5CB218C7380D}"/>
    <dgm:cxn modelId="{7A7E4B24-1872-4A6A-8078-0433E5030D79}" type="presOf" srcId="{B304932D-0911-4723-8486-4BA265AB8F2F}" destId="{595B3283-329E-4FA0-9F17-BF5AB6498061}" srcOrd="0" destOrd="0" presId="urn:diagrams.loki3.com/BracketList+Icon"/>
    <dgm:cxn modelId="{6AD41C3E-5AE6-45A4-936C-BFD8D534CAA9}" type="presOf" srcId="{8C0D9CC3-99E9-4791-8C46-115327242549}" destId="{28BFA412-3261-423B-B1C7-97CDFA347BCF}" srcOrd="0" destOrd="0" presId="urn:diagrams.loki3.com/BracketList+Icon"/>
    <dgm:cxn modelId="{B442E5EC-98FE-4C33-A22F-65C2FE28EEDA}" srcId="{5CC1B0D3-1063-4206-969C-9927B77A6CA6}" destId="{7D5E714D-E34B-416A-A4CB-47F256C614B9}" srcOrd="0" destOrd="0" parTransId="{0D132A69-3031-4147-A8C0-9ACE4A8EDE4B}" sibTransId="{C7D66644-03D7-4E36-9205-321C453DA426}"/>
    <dgm:cxn modelId="{94FFFAF5-7CE2-4F99-A9AD-4F60D0E07C52}" srcId="{5CC1B0D3-1063-4206-969C-9927B77A6CA6}" destId="{8168A2AD-EFB8-4E23-8DF3-A5BCE54C781B}" srcOrd="2" destOrd="0" parTransId="{0F263F2E-2358-4E5C-98B4-A08D198EA2C4}" sibTransId="{FBBB7AA6-BD54-4F18-868F-04B9569E2C22}"/>
    <dgm:cxn modelId="{2E7D410A-7413-4F8A-9B95-1A123FA1D30C}" srcId="{7D5E714D-E34B-416A-A4CB-47F256C614B9}" destId="{8CACAE76-FE9B-4B38-92E0-037C4B76224C}" srcOrd="0" destOrd="0" parTransId="{8E5225ED-D9BB-48B9-8593-163E8405548E}" sibTransId="{3F3219EF-C0D3-4A71-8618-BECC256399E1}"/>
    <dgm:cxn modelId="{0021E386-9BB5-45C2-8090-1531988F5F56}" srcId="{521A83C8-449E-42AD-9DD4-1EFB652F2E3F}" destId="{8E0C3B62-9A32-47AA-A182-7FEC2014B87B}" srcOrd="1" destOrd="0" parTransId="{D92BA2A5-11C1-4005-813F-6220C1A5B9D9}" sibTransId="{8FBA3541-BB96-4766-922D-CA6E8C8B1C10}"/>
    <dgm:cxn modelId="{8A24F7ED-F4EA-4645-80DC-20BB9CCAEC82}" type="presOf" srcId="{5CC1B0D3-1063-4206-969C-9927B77A6CA6}" destId="{EFF1EE50-56F3-4FB2-AF10-5C20F32056C6}" srcOrd="0" destOrd="0" presId="urn:diagrams.loki3.com/BracketList+Icon"/>
    <dgm:cxn modelId="{89A6346C-0856-45D5-8CC3-33C62AC64FA2}" srcId="{521A83C8-449E-42AD-9DD4-1EFB652F2E3F}" destId="{D793D752-C632-4F02-BE8C-3DB54D984CC8}" srcOrd="3" destOrd="0" parTransId="{FC52059F-982F-417F-BDAB-D702D680FCD9}" sibTransId="{60659A63-A5D4-43D2-A3BD-1DEDF4CB849C}"/>
    <dgm:cxn modelId="{BDCB34B2-F36D-499D-A93F-043E5C5506F6}" type="presOf" srcId="{42E1C0C3-67FD-4A8B-A7A5-772A6E60EB73}" destId="{28BFA412-3261-423B-B1C7-97CDFA347BCF}" srcOrd="0" destOrd="2" presId="urn:diagrams.loki3.com/BracketList+Icon"/>
    <dgm:cxn modelId="{5FAF9F64-62AE-4F00-B4CE-39F661453B93}" type="presOf" srcId="{8E0C3B62-9A32-47AA-A182-7FEC2014B87B}" destId="{28BFA412-3261-423B-B1C7-97CDFA347BCF}" srcOrd="0" destOrd="1" presId="urn:diagrams.loki3.com/BracketList+Icon"/>
    <dgm:cxn modelId="{44598C22-C7AA-42DA-90DB-1EAE8D5F058A}" srcId="{3C68149C-7DC0-499E-972C-B03D1DAD2E79}" destId="{EEE00BE0-F52A-4D13-AA61-5A1013700D75}" srcOrd="2" destOrd="0" parTransId="{BC9D83CE-65B3-4B75-A312-A5697FC56508}" sibTransId="{350FE01F-DDD8-4B8C-B57B-ED9B0A551334}"/>
    <dgm:cxn modelId="{FC07CBC3-C690-4D66-AC64-751B9A74F1FF}" type="presOf" srcId="{3C68149C-7DC0-499E-972C-B03D1DAD2E79}" destId="{94FE7433-D74A-465C-A116-F5C606584C60}" srcOrd="0" destOrd="0" presId="urn:diagrams.loki3.com/BracketList+Icon"/>
    <dgm:cxn modelId="{3DBCEEB5-8B81-4534-A913-3779C987690C}" srcId="{8168A2AD-EFB8-4E23-8DF3-A5BCE54C781B}" destId="{83FB5441-10F2-442B-898D-E620CB78552F}" srcOrd="0" destOrd="0" parTransId="{11EF7BB6-AA53-457B-8F6F-ED0DDB2F7683}" sibTransId="{AC912D03-E9B0-4F47-A247-CE0EBD7A4C28}"/>
    <dgm:cxn modelId="{42C3C44D-A915-4356-9983-BCE692017C2B}" type="presOf" srcId="{A434760F-5281-47CB-8C4B-7ABB04333651}" destId="{32C10001-BC34-4595-8EEF-53C55716F6FB}" srcOrd="0" destOrd="1" presId="urn:diagrams.loki3.com/BracketList+Icon"/>
    <dgm:cxn modelId="{318714D1-F435-43E2-93FD-095D3B835106}" type="presOf" srcId="{D793D752-C632-4F02-BE8C-3DB54D984CC8}" destId="{28BFA412-3261-423B-B1C7-97CDFA347BCF}" srcOrd="0" destOrd="3" presId="urn:diagrams.loki3.com/BracketList+Icon"/>
    <dgm:cxn modelId="{40C16558-8B6B-4728-B32B-224C0BBE4493}" type="presOf" srcId="{4242D31C-FC49-44C1-9795-5393124C38EF}" destId="{9A95613B-87BE-4428-8B9D-96003B2DDA45}" srcOrd="0" destOrd="0" presId="urn:diagrams.loki3.com/BracketList+Icon"/>
    <dgm:cxn modelId="{6FD57F3D-A034-4825-862A-80D47DC4C76D}" srcId="{521A83C8-449E-42AD-9DD4-1EFB652F2E3F}" destId="{53F99DDE-9883-4EDF-A90C-C011A9077294}" srcOrd="4" destOrd="0" parTransId="{D69CB760-DDB8-4481-A99F-DA8C9F4B8DEF}" sibTransId="{E81F6D90-A770-4B00-9675-4510C9C58CF3}"/>
    <dgm:cxn modelId="{A1E37011-BE72-4198-9607-1643E47D64E6}" type="presOf" srcId="{83FB5441-10F2-442B-898D-E620CB78552F}" destId="{D6CF3278-CB2C-411D-BE36-C6797D2F34C1}" srcOrd="0" destOrd="0" presId="urn:diagrams.loki3.com/BracketList+Icon"/>
    <dgm:cxn modelId="{01D51B10-FF5F-429F-80F3-8E18E9A6848C}" type="presOf" srcId="{DEA31B9E-2D0E-4AE9-A5EF-2C13B600761B}" destId="{32C10001-BC34-4595-8EEF-53C55716F6FB}" srcOrd="0" destOrd="0" presId="urn:diagrams.loki3.com/BracketList+Icon"/>
    <dgm:cxn modelId="{335C3F1D-5776-4518-B1D3-13D535F7DDB7}" type="presOf" srcId="{53F99DDE-9883-4EDF-A90C-C011A9077294}" destId="{28BFA412-3261-423B-B1C7-97CDFA347BCF}" srcOrd="0" destOrd="4" presId="urn:diagrams.loki3.com/BracketList+Icon"/>
    <dgm:cxn modelId="{4A674577-93A6-4F81-91D5-2A46F9A87241}" type="presOf" srcId="{73599963-32D0-4B3D-951D-DA95375BBA73}" destId="{32C10001-BC34-4595-8EEF-53C55716F6FB}" srcOrd="0" destOrd="2" presId="urn:diagrams.loki3.com/BracketList+Icon"/>
    <dgm:cxn modelId="{1BB37333-0EFE-4B2C-B252-133B7BEF6093}" srcId="{B304932D-0911-4723-8486-4BA265AB8F2F}" destId="{DEA31B9E-2D0E-4AE9-A5EF-2C13B600761B}" srcOrd="0" destOrd="0" parTransId="{82C44ACC-1861-4CDE-9366-7746D9B7C5DB}" sibTransId="{E3CE1445-E373-4322-9D75-768E87BE870A}"/>
    <dgm:cxn modelId="{3C45CF89-FC9C-434B-A61C-EAAA8EC6C05F}" srcId="{B304932D-0911-4723-8486-4BA265AB8F2F}" destId="{73599963-32D0-4B3D-951D-DA95375BBA73}" srcOrd="2" destOrd="0" parTransId="{4F852B92-6245-4343-8431-993EC7383690}" sibTransId="{15641B1F-7023-4E02-A20A-7BF9E1BED54C}"/>
    <dgm:cxn modelId="{DE724716-0613-42A3-A6D8-A7F4278F2A3E}" srcId="{5CC1B0D3-1063-4206-969C-9927B77A6CA6}" destId="{521A83C8-449E-42AD-9DD4-1EFB652F2E3F}" srcOrd="3" destOrd="0" parTransId="{9E8E871D-E7B7-46CC-A443-015462178F07}" sibTransId="{0775BEE9-EA62-482F-94E0-4FCB39547905}"/>
    <dgm:cxn modelId="{747B9055-BFCF-4C0E-9863-C6B665CFAFE7}" type="presOf" srcId="{521A83C8-449E-42AD-9DD4-1EFB652F2E3F}" destId="{5930348C-2385-4EE7-8BC8-4B5AB0ACBFE3}" srcOrd="0" destOrd="0" presId="urn:diagrams.loki3.com/BracketList+Icon"/>
    <dgm:cxn modelId="{0492B370-A7DC-4B71-AE87-58CB7E0686C8}" type="presOf" srcId="{7D5E714D-E34B-416A-A4CB-47F256C614B9}" destId="{5D88E0D4-2CD2-44CA-8F1F-2414D883B9A8}" srcOrd="0" destOrd="0" presId="urn:diagrams.loki3.com/BracketList+Icon"/>
    <dgm:cxn modelId="{FBDE574A-4CB2-45B9-A2FF-8C1BE6C19F42}" srcId="{521A83C8-449E-42AD-9DD4-1EFB652F2E3F}" destId="{42E1C0C3-67FD-4A8B-A7A5-772A6E60EB73}" srcOrd="2" destOrd="0" parTransId="{BFF05122-BB18-4B92-8444-401729612F68}" sibTransId="{5E4009C1-FEC6-468F-BCCB-289849F68521}"/>
    <dgm:cxn modelId="{C219539C-925A-45DA-80A3-49330700ADE9}" srcId="{B304932D-0911-4723-8486-4BA265AB8F2F}" destId="{A434760F-5281-47CB-8C4B-7ABB04333651}" srcOrd="1" destOrd="0" parTransId="{8424AA61-0ED6-4791-8C47-4B35694B7FDE}" sibTransId="{F65EB3AA-E971-43F0-9F3C-62AF56CD226A}"/>
    <dgm:cxn modelId="{4F012104-16B3-4AEA-84F4-316BBCFF011C}" type="presOf" srcId="{8CACAE76-FE9B-4B38-92E0-037C4B76224C}" destId="{E429C3E2-F648-4FC8-9DDB-A75E1873E803}" srcOrd="0" destOrd="0" presId="urn:diagrams.loki3.com/BracketList+Icon"/>
    <dgm:cxn modelId="{5888F07E-BF54-42DB-BDFC-C78905C16007}" type="presParOf" srcId="{EFF1EE50-56F3-4FB2-AF10-5C20F32056C6}" destId="{912FE1E5-53D9-4065-8778-24FE2ED8C789}" srcOrd="0" destOrd="0" presId="urn:diagrams.loki3.com/BracketList+Icon"/>
    <dgm:cxn modelId="{B8156014-F13B-45D7-BA44-C9AB0B8E49B6}" type="presParOf" srcId="{912FE1E5-53D9-4065-8778-24FE2ED8C789}" destId="{5D88E0D4-2CD2-44CA-8F1F-2414D883B9A8}" srcOrd="0" destOrd="0" presId="urn:diagrams.loki3.com/BracketList+Icon"/>
    <dgm:cxn modelId="{1D26AD27-959D-48B0-BDF3-A2F7BD006EA4}" type="presParOf" srcId="{912FE1E5-53D9-4065-8778-24FE2ED8C789}" destId="{4123D32F-3652-484E-BEE7-11966BF5A510}" srcOrd="1" destOrd="0" presId="urn:diagrams.loki3.com/BracketList+Icon"/>
    <dgm:cxn modelId="{E873B90B-30D1-4435-9804-5292B9EBA664}" type="presParOf" srcId="{912FE1E5-53D9-4065-8778-24FE2ED8C789}" destId="{DCCE33EA-7EA4-4454-8356-E1213FEB6E19}" srcOrd="2" destOrd="0" presId="urn:diagrams.loki3.com/BracketList+Icon"/>
    <dgm:cxn modelId="{6E6079AD-5CA5-41D3-A5F1-65822DC97EB6}" type="presParOf" srcId="{912FE1E5-53D9-4065-8778-24FE2ED8C789}" destId="{E429C3E2-F648-4FC8-9DDB-A75E1873E803}" srcOrd="3" destOrd="0" presId="urn:diagrams.loki3.com/BracketList+Icon"/>
    <dgm:cxn modelId="{D8E192FF-E240-4A1F-BB75-5759047B8BC7}" type="presParOf" srcId="{EFF1EE50-56F3-4FB2-AF10-5C20F32056C6}" destId="{FDF1B2C3-F9AC-483C-9404-99F5C5DED3ED}" srcOrd="1" destOrd="0" presId="urn:diagrams.loki3.com/BracketList+Icon"/>
    <dgm:cxn modelId="{2384376F-D7CF-4E2B-92C1-9A776CE3CE11}" type="presParOf" srcId="{EFF1EE50-56F3-4FB2-AF10-5C20F32056C6}" destId="{A3125F8C-B5F1-4AD6-AE71-3B69511E20FF}" srcOrd="2" destOrd="0" presId="urn:diagrams.loki3.com/BracketList+Icon"/>
    <dgm:cxn modelId="{17CE895C-5E0A-4907-A383-37BC6CDEEA13}" type="presParOf" srcId="{A3125F8C-B5F1-4AD6-AE71-3B69511E20FF}" destId="{595B3283-329E-4FA0-9F17-BF5AB6498061}" srcOrd="0" destOrd="0" presId="urn:diagrams.loki3.com/BracketList+Icon"/>
    <dgm:cxn modelId="{7D5221FB-96C0-4C74-840F-467BFDAB2389}" type="presParOf" srcId="{A3125F8C-B5F1-4AD6-AE71-3B69511E20FF}" destId="{9162B26A-91CB-440B-A1DD-FA0AD5642E81}" srcOrd="1" destOrd="0" presId="urn:diagrams.loki3.com/BracketList+Icon"/>
    <dgm:cxn modelId="{21B5CA88-53C4-4F99-93C1-FA34F1F4C24C}" type="presParOf" srcId="{A3125F8C-B5F1-4AD6-AE71-3B69511E20FF}" destId="{9153A7A3-46F5-4668-A189-30D6872E3251}" srcOrd="2" destOrd="0" presId="urn:diagrams.loki3.com/BracketList+Icon"/>
    <dgm:cxn modelId="{65E0F5C4-CAC6-4F27-8C00-5B6E1328425B}" type="presParOf" srcId="{A3125F8C-B5F1-4AD6-AE71-3B69511E20FF}" destId="{32C10001-BC34-4595-8EEF-53C55716F6FB}" srcOrd="3" destOrd="0" presId="urn:diagrams.loki3.com/BracketList+Icon"/>
    <dgm:cxn modelId="{5DEC8763-1373-490E-A205-A0746569CD1F}" type="presParOf" srcId="{EFF1EE50-56F3-4FB2-AF10-5C20F32056C6}" destId="{CE37C58F-D973-4C25-AF0A-B690C507BD81}" srcOrd="3" destOrd="0" presId="urn:diagrams.loki3.com/BracketList+Icon"/>
    <dgm:cxn modelId="{6E17F849-AF47-4D7C-874B-46156391B4B5}" type="presParOf" srcId="{EFF1EE50-56F3-4FB2-AF10-5C20F32056C6}" destId="{31554F5E-1283-4924-ACA7-537372C4F481}" srcOrd="4" destOrd="0" presId="urn:diagrams.loki3.com/BracketList+Icon"/>
    <dgm:cxn modelId="{C5C90EF6-A810-4699-AAAC-2FEDAF190930}" type="presParOf" srcId="{31554F5E-1283-4924-ACA7-537372C4F481}" destId="{6E79F2D3-7549-402F-9186-FA64361195D2}" srcOrd="0" destOrd="0" presId="urn:diagrams.loki3.com/BracketList+Icon"/>
    <dgm:cxn modelId="{9FA13732-B069-41BD-ABC6-58E5AB813004}" type="presParOf" srcId="{31554F5E-1283-4924-ACA7-537372C4F481}" destId="{1D4D5FE2-E506-4CCC-ABC4-D5E78CD49030}" srcOrd="1" destOrd="0" presId="urn:diagrams.loki3.com/BracketList+Icon"/>
    <dgm:cxn modelId="{EE98C269-0E50-425A-B0B6-633A608D7601}" type="presParOf" srcId="{31554F5E-1283-4924-ACA7-537372C4F481}" destId="{DFCF7B64-9310-41D2-B1A7-89D56E95DB9E}" srcOrd="2" destOrd="0" presId="urn:diagrams.loki3.com/BracketList+Icon"/>
    <dgm:cxn modelId="{9CC9CEF7-7921-4AC4-BF45-0778C4AA3B1C}" type="presParOf" srcId="{31554F5E-1283-4924-ACA7-537372C4F481}" destId="{D6CF3278-CB2C-411D-BE36-C6797D2F34C1}" srcOrd="3" destOrd="0" presId="urn:diagrams.loki3.com/BracketList+Icon"/>
    <dgm:cxn modelId="{77576BFD-3927-4E70-9902-AF6F4DFB73A7}" type="presParOf" srcId="{EFF1EE50-56F3-4FB2-AF10-5C20F32056C6}" destId="{B6D74B84-8E92-4573-A9B7-8568F0ECD54E}" srcOrd="5" destOrd="0" presId="urn:diagrams.loki3.com/BracketList+Icon"/>
    <dgm:cxn modelId="{74661F47-F14E-48B3-BF38-4951C2E362AA}" type="presParOf" srcId="{EFF1EE50-56F3-4FB2-AF10-5C20F32056C6}" destId="{1E529E8A-E9FF-4A1B-9D84-98204186BFD8}" srcOrd="6" destOrd="0" presId="urn:diagrams.loki3.com/BracketList+Icon"/>
    <dgm:cxn modelId="{E228FA16-1B3C-4D0B-8959-73B893AD7F40}" type="presParOf" srcId="{1E529E8A-E9FF-4A1B-9D84-98204186BFD8}" destId="{5930348C-2385-4EE7-8BC8-4B5AB0ACBFE3}" srcOrd="0" destOrd="0" presId="urn:diagrams.loki3.com/BracketList+Icon"/>
    <dgm:cxn modelId="{3CA4FD1D-5CD7-4719-BA69-DC2523156E31}" type="presParOf" srcId="{1E529E8A-E9FF-4A1B-9D84-98204186BFD8}" destId="{E7832AD8-8306-4B3E-AF68-9D3EF33F7BF7}" srcOrd="1" destOrd="0" presId="urn:diagrams.loki3.com/BracketList+Icon"/>
    <dgm:cxn modelId="{6BA1068F-C824-454C-B48E-983A2C3F7AB8}" type="presParOf" srcId="{1E529E8A-E9FF-4A1B-9D84-98204186BFD8}" destId="{5F013C31-7733-4AAC-BC2B-C69097FD7CEA}" srcOrd="2" destOrd="0" presId="urn:diagrams.loki3.com/BracketList+Icon"/>
    <dgm:cxn modelId="{8AADFDE3-9FBE-482B-957A-A5DD8EBED4A1}" type="presParOf" srcId="{1E529E8A-E9FF-4A1B-9D84-98204186BFD8}" destId="{28BFA412-3261-423B-B1C7-97CDFA347BCF}" srcOrd="3" destOrd="0" presId="urn:diagrams.loki3.com/BracketList+Icon"/>
    <dgm:cxn modelId="{86DCDFFE-7797-492B-BC9A-7F6E8BC0F3D0}" type="presParOf" srcId="{EFF1EE50-56F3-4FB2-AF10-5C20F32056C6}" destId="{8931E80F-94FA-412D-9CDC-21F561886B6C}" srcOrd="7" destOrd="0" presId="urn:diagrams.loki3.com/BracketList+Icon"/>
    <dgm:cxn modelId="{570BC03B-5A70-4256-A9B9-47600C0C74B3}" type="presParOf" srcId="{EFF1EE50-56F3-4FB2-AF10-5C20F32056C6}" destId="{84353D7B-7636-4F2E-83CF-06DB7ABF9754}" srcOrd="8" destOrd="0" presId="urn:diagrams.loki3.com/BracketList+Icon"/>
    <dgm:cxn modelId="{1E0EECBB-93F3-4F8B-81CD-CBF0E8E9FF76}" type="presParOf" srcId="{84353D7B-7636-4F2E-83CF-06DB7ABF9754}" destId="{94FE7433-D74A-465C-A116-F5C606584C60}" srcOrd="0" destOrd="0" presId="urn:diagrams.loki3.com/BracketList+Icon"/>
    <dgm:cxn modelId="{B1A1F73C-42D9-4DB2-A964-8983E19DBCFA}" type="presParOf" srcId="{84353D7B-7636-4F2E-83CF-06DB7ABF9754}" destId="{00A5A322-A46B-4C1B-86B7-7EDA7B30849C}" srcOrd="1" destOrd="0" presId="urn:diagrams.loki3.com/BracketList+Icon"/>
    <dgm:cxn modelId="{47349E6C-C870-46A8-8F3A-3676D8FFD070}" type="presParOf" srcId="{84353D7B-7636-4F2E-83CF-06DB7ABF9754}" destId="{E0CA0759-D7C5-4F60-85E7-907B0F689610}" srcOrd="2" destOrd="0" presId="urn:diagrams.loki3.com/BracketList+Icon"/>
    <dgm:cxn modelId="{18B43D8A-98AB-45F0-A2F0-ED6B0B93B7C9}" type="presParOf" srcId="{84353D7B-7636-4F2E-83CF-06DB7ABF9754}" destId="{9A95613B-87BE-4428-8B9D-96003B2DDA45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C1B0D3-1063-4206-969C-9927B77A6CA6}" type="doc">
      <dgm:prSet loTypeId="urn:diagrams.loki3.com/BracketList+Icon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7D5E714D-E34B-416A-A4CB-47F256C614B9}">
      <dgm:prSet phldrT="[Текст]" custT="1"/>
      <dgm:spPr/>
      <dgm:t>
        <a:bodyPr/>
        <a:lstStyle/>
        <a:p>
          <a:r>
            <a:rPr lang="ru-RU" sz="1600" b="1" dirty="0" smtClean="0"/>
            <a:t>Цели</a:t>
          </a:r>
          <a:endParaRPr lang="ru-RU" sz="1600" b="1" dirty="0"/>
        </a:p>
      </dgm:t>
    </dgm:pt>
    <dgm:pt modelId="{0D132A69-3031-4147-A8C0-9ACE4A8EDE4B}" type="parTrans" cxnId="{B442E5EC-98FE-4C33-A22F-65C2FE28EEDA}">
      <dgm:prSet/>
      <dgm:spPr/>
      <dgm:t>
        <a:bodyPr/>
        <a:lstStyle/>
        <a:p>
          <a:endParaRPr lang="ru-RU"/>
        </a:p>
      </dgm:t>
    </dgm:pt>
    <dgm:pt modelId="{C7D66644-03D7-4E36-9205-321C453DA426}" type="sibTrans" cxnId="{B442E5EC-98FE-4C33-A22F-65C2FE28EEDA}">
      <dgm:prSet/>
      <dgm:spPr/>
      <dgm:t>
        <a:bodyPr/>
        <a:lstStyle/>
        <a:p>
          <a:endParaRPr lang="ru-RU"/>
        </a:p>
      </dgm:t>
    </dgm:pt>
    <dgm:pt modelId="{8CACAE76-FE9B-4B38-92E0-037C4B76224C}">
      <dgm:prSet phldrT="[Текст]" custT="1"/>
      <dgm:spPr>
        <a:solidFill>
          <a:srgbClr val="66FF99"/>
        </a:solidFill>
        <a:ln>
          <a:solidFill>
            <a:srgbClr val="92D05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Стимулирование деятельности государственных органов Республики Коми и органов местного самоуправления в Республики Коми по формированию и реализации эффективной кадровой политики, выявлению и распространению современных, инновационных методов и технологий кадровой работы в области привлечения и адаптации персонала</a:t>
          </a:r>
          <a:endParaRPr lang="ru-RU" sz="1200" dirty="0">
            <a:solidFill>
              <a:schemeClr val="tx1"/>
            </a:solidFill>
          </a:endParaRPr>
        </a:p>
      </dgm:t>
    </dgm:pt>
    <dgm:pt modelId="{8E5225ED-D9BB-48B9-8593-163E8405548E}" type="parTrans" cxnId="{2E7D410A-7413-4F8A-9B95-1A123FA1D30C}">
      <dgm:prSet/>
      <dgm:spPr/>
      <dgm:t>
        <a:bodyPr/>
        <a:lstStyle/>
        <a:p>
          <a:endParaRPr lang="ru-RU"/>
        </a:p>
      </dgm:t>
    </dgm:pt>
    <dgm:pt modelId="{3F3219EF-C0D3-4A71-8618-BECC256399E1}" type="sibTrans" cxnId="{2E7D410A-7413-4F8A-9B95-1A123FA1D30C}">
      <dgm:prSet/>
      <dgm:spPr/>
      <dgm:t>
        <a:bodyPr/>
        <a:lstStyle/>
        <a:p>
          <a:endParaRPr lang="ru-RU"/>
        </a:p>
      </dgm:t>
    </dgm:pt>
    <dgm:pt modelId="{B304932D-0911-4723-8486-4BA265AB8F2F}">
      <dgm:prSet phldrT="[Текст]" custT="1"/>
      <dgm:spPr/>
      <dgm:t>
        <a:bodyPr/>
        <a:lstStyle/>
        <a:p>
          <a:r>
            <a:rPr lang="ru-RU" sz="1600" b="1" dirty="0" smtClean="0"/>
            <a:t>Задачи</a:t>
          </a:r>
          <a:endParaRPr lang="ru-RU" sz="1600" b="1" dirty="0"/>
        </a:p>
      </dgm:t>
    </dgm:pt>
    <dgm:pt modelId="{D4468557-4B3E-4874-817C-CE7C7F2AFDC2}" type="parTrans" cxnId="{B121DE81-92AD-4FEA-A33E-63C5BF8E2D4A}">
      <dgm:prSet/>
      <dgm:spPr/>
      <dgm:t>
        <a:bodyPr/>
        <a:lstStyle/>
        <a:p>
          <a:endParaRPr lang="ru-RU"/>
        </a:p>
      </dgm:t>
    </dgm:pt>
    <dgm:pt modelId="{D66ADD86-BDCF-4016-BF8C-5CB218C7380D}" type="sibTrans" cxnId="{B121DE81-92AD-4FEA-A33E-63C5BF8E2D4A}">
      <dgm:prSet/>
      <dgm:spPr/>
      <dgm:t>
        <a:bodyPr/>
        <a:lstStyle/>
        <a:p>
          <a:endParaRPr lang="ru-RU"/>
        </a:p>
      </dgm:t>
    </dgm:pt>
    <dgm:pt modelId="{8C0D9CC3-99E9-4791-8C46-115327242549}">
      <dgm:prSet phldrT="[Текст]" custT="1"/>
      <dgm:spPr>
        <a:solidFill>
          <a:srgbClr val="66FF99">
            <a:alpha val="40000"/>
          </a:srgbClr>
        </a:solidFill>
        <a:ln>
          <a:solidFill>
            <a:srgbClr val="92D05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Лучшая кадровая работа по привлечению и адаптации специалистов на государственной и муниципальной службе</a:t>
          </a:r>
          <a:endParaRPr lang="ru-RU" sz="1200" dirty="0">
            <a:solidFill>
              <a:schemeClr val="tx1"/>
            </a:solidFill>
          </a:endParaRPr>
        </a:p>
      </dgm:t>
    </dgm:pt>
    <dgm:pt modelId="{418C02C3-3BA8-4BCA-9612-0828BB729326}" type="parTrans" cxnId="{1121162D-5757-4F3E-97A9-0BDED0506619}">
      <dgm:prSet/>
      <dgm:spPr/>
      <dgm:t>
        <a:bodyPr/>
        <a:lstStyle/>
        <a:p>
          <a:endParaRPr lang="ru-RU"/>
        </a:p>
      </dgm:t>
    </dgm:pt>
    <dgm:pt modelId="{85919B16-E1C1-4816-8E76-339D0C182F24}" type="sibTrans" cxnId="{1121162D-5757-4F3E-97A9-0BDED0506619}">
      <dgm:prSet/>
      <dgm:spPr/>
      <dgm:t>
        <a:bodyPr/>
        <a:lstStyle/>
        <a:p>
          <a:endParaRPr lang="ru-RU"/>
        </a:p>
      </dgm:t>
    </dgm:pt>
    <dgm:pt modelId="{8168A2AD-EFB8-4E23-8DF3-A5BCE54C781B}">
      <dgm:prSet phldrT="[Текст]" custT="1"/>
      <dgm:spPr/>
      <dgm:t>
        <a:bodyPr/>
        <a:lstStyle/>
        <a:p>
          <a:r>
            <a:rPr lang="ru-RU" sz="1600" b="1" dirty="0" smtClean="0"/>
            <a:t>Участники</a:t>
          </a:r>
          <a:endParaRPr lang="ru-RU" sz="1600" b="1" dirty="0"/>
        </a:p>
      </dgm:t>
    </dgm:pt>
    <dgm:pt modelId="{0F263F2E-2358-4E5C-98B4-A08D198EA2C4}" type="parTrans" cxnId="{94FFFAF5-7CE2-4F99-A9AD-4F60D0E07C52}">
      <dgm:prSet/>
      <dgm:spPr/>
      <dgm:t>
        <a:bodyPr/>
        <a:lstStyle/>
        <a:p>
          <a:endParaRPr lang="ru-RU"/>
        </a:p>
      </dgm:t>
    </dgm:pt>
    <dgm:pt modelId="{FBBB7AA6-BD54-4F18-868F-04B9569E2C22}" type="sibTrans" cxnId="{94FFFAF5-7CE2-4F99-A9AD-4F60D0E07C52}">
      <dgm:prSet/>
      <dgm:spPr/>
      <dgm:t>
        <a:bodyPr/>
        <a:lstStyle/>
        <a:p>
          <a:endParaRPr lang="ru-RU"/>
        </a:p>
      </dgm:t>
    </dgm:pt>
    <dgm:pt modelId="{521A83C8-449E-42AD-9DD4-1EFB652F2E3F}">
      <dgm:prSet phldrT="[Текст]" custT="1"/>
      <dgm:spPr/>
      <dgm:t>
        <a:bodyPr/>
        <a:lstStyle/>
        <a:p>
          <a:r>
            <a:rPr lang="ru-RU" sz="1600" b="1" dirty="0" smtClean="0"/>
            <a:t>Номинации</a:t>
          </a:r>
          <a:endParaRPr lang="ru-RU" sz="1600" b="1" dirty="0"/>
        </a:p>
      </dgm:t>
    </dgm:pt>
    <dgm:pt modelId="{9E8E871D-E7B7-46CC-A443-015462178F07}" type="parTrans" cxnId="{DE724716-0613-42A3-A6D8-A7F4278F2A3E}">
      <dgm:prSet/>
      <dgm:spPr/>
      <dgm:t>
        <a:bodyPr/>
        <a:lstStyle/>
        <a:p>
          <a:endParaRPr lang="ru-RU"/>
        </a:p>
      </dgm:t>
    </dgm:pt>
    <dgm:pt modelId="{0775BEE9-EA62-482F-94E0-4FCB39547905}" type="sibTrans" cxnId="{DE724716-0613-42A3-A6D8-A7F4278F2A3E}">
      <dgm:prSet/>
      <dgm:spPr/>
      <dgm:t>
        <a:bodyPr/>
        <a:lstStyle/>
        <a:p>
          <a:endParaRPr lang="ru-RU"/>
        </a:p>
      </dgm:t>
    </dgm:pt>
    <dgm:pt modelId="{DEA31B9E-2D0E-4AE9-A5EF-2C13B600761B}">
      <dgm:prSet phldrT="[Текст]" custT="1"/>
      <dgm:spPr>
        <a:solidFill>
          <a:srgbClr val="66FF99">
            <a:alpha val="80000"/>
          </a:srgbClr>
        </a:solidFill>
        <a:ln>
          <a:solidFill>
            <a:srgbClr val="92D05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Повышение привлекательности государственной гражданской службы Республики Коми</a:t>
          </a:r>
          <a:endParaRPr lang="ru-RU" sz="1200" dirty="0">
            <a:solidFill>
              <a:schemeClr val="tx1"/>
            </a:solidFill>
          </a:endParaRPr>
        </a:p>
      </dgm:t>
    </dgm:pt>
    <dgm:pt modelId="{82C44ACC-1861-4CDE-9366-7746D9B7C5DB}" type="parTrans" cxnId="{1BB37333-0EFE-4B2C-B252-133B7BEF6093}">
      <dgm:prSet/>
      <dgm:spPr/>
      <dgm:t>
        <a:bodyPr/>
        <a:lstStyle/>
        <a:p>
          <a:endParaRPr lang="ru-RU"/>
        </a:p>
      </dgm:t>
    </dgm:pt>
    <dgm:pt modelId="{E3CE1445-E373-4322-9D75-768E87BE870A}" type="sibTrans" cxnId="{1BB37333-0EFE-4B2C-B252-133B7BEF6093}">
      <dgm:prSet/>
      <dgm:spPr/>
      <dgm:t>
        <a:bodyPr/>
        <a:lstStyle/>
        <a:p>
          <a:endParaRPr lang="ru-RU"/>
        </a:p>
      </dgm:t>
    </dgm:pt>
    <dgm:pt modelId="{83FB5441-10F2-442B-898D-E620CB78552F}">
      <dgm:prSet phldrT="[Текст]" custT="1"/>
      <dgm:spPr>
        <a:solidFill>
          <a:srgbClr val="66FF99">
            <a:alpha val="60000"/>
          </a:srgbClr>
        </a:solidFill>
        <a:ln>
          <a:solidFill>
            <a:srgbClr val="92D05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Кадровые службы государственных органов Республики Коми и органов местного самоуправления в Республике Коми  </a:t>
          </a:r>
          <a:endParaRPr lang="ru-RU" sz="1200" dirty="0">
            <a:solidFill>
              <a:schemeClr val="tx1"/>
            </a:solidFill>
          </a:endParaRPr>
        </a:p>
      </dgm:t>
    </dgm:pt>
    <dgm:pt modelId="{11EF7BB6-AA53-457B-8F6F-ED0DDB2F7683}" type="parTrans" cxnId="{3DBCEEB5-8B81-4534-A913-3779C987690C}">
      <dgm:prSet/>
      <dgm:spPr/>
      <dgm:t>
        <a:bodyPr/>
        <a:lstStyle/>
        <a:p>
          <a:endParaRPr lang="ru-RU"/>
        </a:p>
      </dgm:t>
    </dgm:pt>
    <dgm:pt modelId="{AC912D03-E9B0-4F47-A247-CE0EBD7A4C28}" type="sibTrans" cxnId="{3DBCEEB5-8B81-4534-A913-3779C987690C}">
      <dgm:prSet/>
      <dgm:spPr/>
      <dgm:t>
        <a:bodyPr/>
        <a:lstStyle/>
        <a:p>
          <a:endParaRPr lang="ru-RU"/>
        </a:p>
      </dgm:t>
    </dgm:pt>
    <dgm:pt modelId="{290D159B-CA43-4D1C-B27B-2F337A6D47FD}">
      <dgm:prSet phldrT="[Текст]" custT="1"/>
      <dgm:spPr>
        <a:solidFill>
          <a:srgbClr val="66FF99">
            <a:alpha val="80000"/>
          </a:srgbClr>
        </a:solidFill>
        <a:ln>
          <a:solidFill>
            <a:srgbClr val="92D05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Распространение положительного опыта в сфере управления организационной культурой, привлечения и адаптации специалистов</a:t>
          </a:r>
          <a:endParaRPr lang="ru-RU" sz="1200" dirty="0">
            <a:solidFill>
              <a:schemeClr val="tx1"/>
            </a:solidFill>
          </a:endParaRPr>
        </a:p>
      </dgm:t>
    </dgm:pt>
    <dgm:pt modelId="{179A055F-D979-459D-877F-4E08934F4E57}" type="parTrans" cxnId="{55A3595E-39BE-4B21-8B1C-AD97EDFD5B73}">
      <dgm:prSet/>
      <dgm:spPr/>
      <dgm:t>
        <a:bodyPr/>
        <a:lstStyle/>
        <a:p>
          <a:endParaRPr lang="ru-RU"/>
        </a:p>
      </dgm:t>
    </dgm:pt>
    <dgm:pt modelId="{AAD6D417-CA9E-4C9E-A0CE-95C3D4257E55}" type="sibTrans" cxnId="{55A3595E-39BE-4B21-8B1C-AD97EDFD5B73}">
      <dgm:prSet/>
      <dgm:spPr/>
      <dgm:t>
        <a:bodyPr/>
        <a:lstStyle/>
        <a:p>
          <a:endParaRPr lang="ru-RU"/>
        </a:p>
      </dgm:t>
    </dgm:pt>
    <dgm:pt modelId="{3C68149C-7DC0-499E-972C-B03D1DAD2E79}">
      <dgm:prSet phldrT="[Текст]" custT="1"/>
      <dgm:spPr>
        <a:noFill/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Критерии оценки</a:t>
          </a:r>
          <a:endParaRPr lang="ru-RU" sz="1600" b="1" dirty="0">
            <a:solidFill>
              <a:schemeClr val="tx1"/>
            </a:solidFill>
          </a:endParaRPr>
        </a:p>
      </dgm:t>
    </dgm:pt>
    <dgm:pt modelId="{FC728BA6-5372-4475-BD4E-4768557336E2}" type="parTrans" cxnId="{E564BE4D-5638-4B1E-82E4-08A1840B02A1}">
      <dgm:prSet/>
      <dgm:spPr/>
      <dgm:t>
        <a:bodyPr/>
        <a:lstStyle/>
        <a:p>
          <a:endParaRPr lang="ru-RU"/>
        </a:p>
      </dgm:t>
    </dgm:pt>
    <dgm:pt modelId="{E4E74EA7-0F12-4E4C-8999-2ACB217D1060}" type="sibTrans" cxnId="{E564BE4D-5638-4B1E-82E4-08A1840B02A1}">
      <dgm:prSet/>
      <dgm:spPr/>
      <dgm:t>
        <a:bodyPr/>
        <a:lstStyle/>
        <a:p>
          <a:endParaRPr lang="ru-RU"/>
        </a:p>
      </dgm:t>
    </dgm:pt>
    <dgm:pt modelId="{4242D31C-FC49-44C1-9795-5393124C38EF}">
      <dgm:prSet phldrT="[Текст]" custT="1"/>
      <dgm:spPr>
        <a:solidFill>
          <a:srgbClr val="66FF99">
            <a:alpha val="20000"/>
          </a:srgbClr>
        </a:solidFill>
        <a:ln>
          <a:solidFill>
            <a:srgbClr val="92D05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Оригинальность подачи материала, творческое составление и оформление конкурсной работы</a:t>
          </a:r>
          <a:endParaRPr lang="ru-RU" sz="1200" dirty="0">
            <a:solidFill>
              <a:schemeClr val="tx1"/>
            </a:solidFill>
          </a:endParaRPr>
        </a:p>
      </dgm:t>
    </dgm:pt>
    <dgm:pt modelId="{1DEDF60F-8F58-4720-80FE-F9D4B12270E1}" type="parTrans" cxnId="{DD707FC7-C5FB-464E-ABBC-33690F665B5D}">
      <dgm:prSet/>
      <dgm:spPr/>
      <dgm:t>
        <a:bodyPr/>
        <a:lstStyle/>
        <a:p>
          <a:endParaRPr lang="ru-RU"/>
        </a:p>
      </dgm:t>
    </dgm:pt>
    <dgm:pt modelId="{0D4E9EF2-BE67-45A7-822D-FCF5FB1FFAE4}" type="sibTrans" cxnId="{DD707FC7-C5FB-464E-ABBC-33690F665B5D}">
      <dgm:prSet/>
      <dgm:spPr/>
      <dgm:t>
        <a:bodyPr/>
        <a:lstStyle/>
        <a:p>
          <a:endParaRPr lang="ru-RU"/>
        </a:p>
      </dgm:t>
    </dgm:pt>
    <dgm:pt modelId="{93DB94A4-5820-4F6F-96CD-BD7FD87BCBBD}">
      <dgm:prSet phldrT="[Текст]" custT="1"/>
      <dgm:spPr>
        <a:solidFill>
          <a:srgbClr val="66FF99">
            <a:alpha val="20000"/>
          </a:srgbClr>
        </a:solidFill>
        <a:ln>
          <a:solidFill>
            <a:srgbClr val="92D05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Доступность изложения, полнота, системность и информативность материала, мотивационность сведений, представленных в конкурсной работе</a:t>
          </a:r>
          <a:endParaRPr lang="ru-RU" sz="1200" dirty="0">
            <a:solidFill>
              <a:schemeClr val="tx1"/>
            </a:solidFill>
          </a:endParaRPr>
        </a:p>
      </dgm:t>
    </dgm:pt>
    <dgm:pt modelId="{948AADE3-A32A-4F98-B73E-95B1AC4C261F}" type="parTrans" cxnId="{433999B0-6788-4724-BE23-4B2D3969DD00}">
      <dgm:prSet/>
      <dgm:spPr/>
      <dgm:t>
        <a:bodyPr/>
        <a:lstStyle/>
        <a:p>
          <a:endParaRPr lang="ru-RU"/>
        </a:p>
      </dgm:t>
    </dgm:pt>
    <dgm:pt modelId="{5909EB85-7E6C-4E7A-9A56-E07769152B28}" type="sibTrans" cxnId="{433999B0-6788-4724-BE23-4B2D3969DD00}">
      <dgm:prSet/>
      <dgm:spPr/>
      <dgm:t>
        <a:bodyPr/>
        <a:lstStyle/>
        <a:p>
          <a:endParaRPr lang="ru-RU"/>
        </a:p>
      </dgm:t>
    </dgm:pt>
    <dgm:pt modelId="{0C00ED4A-D646-4607-9FA5-75CF6E75C04A}">
      <dgm:prSet phldrT="[Текст]" custT="1"/>
      <dgm:spPr>
        <a:solidFill>
          <a:srgbClr val="66FF99">
            <a:alpha val="20000"/>
          </a:srgbClr>
        </a:solidFill>
        <a:ln>
          <a:solidFill>
            <a:srgbClr val="92D05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Использование современных цифровых технологий при составлении и оформлении работы</a:t>
          </a:r>
          <a:endParaRPr lang="ru-RU" sz="1200" dirty="0">
            <a:solidFill>
              <a:schemeClr val="tx1"/>
            </a:solidFill>
          </a:endParaRPr>
        </a:p>
      </dgm:t>
    </dgm:pt>
    <dgm:pt modelId="{0B75CFFA-97FB-4E9A-B2F4-439E4864E4F6}" type="parTrans" cxnId="{19AAFC80-D618-4B55-A838-9ED95DD81D5F}">
      <dgm:prSet/>
      <dgm:spPr/>
      <dgm:t>
        <a:bodyPr/>
        <a:lstStyle/>
        <a:p>
          <a:endParaRPr lang="ru-RU"/>
        </a:p>
      </dgm:t>
    </dgm:pt>
    <dgm:pt modelId="{372EC195-2ADE-4829-BDDB-927682E2D435}" type="sibTrans" cxnId="{19AAFC80-D618-4B55-A838-9ED95DD81D5F}">
      <dgm:prSet/>
      <dgm:spPr/>
      <dgm:t>
        <a:bodyPr/>
        <a:lstStyle/>
        <a:p>
          <a:endParaRPr lang="ru-RU"/>
        </a:p>
      </dgm:t>
    </dgm:pt>
    <dgm:pt modelId="{6BE6F59E-1925-4511-949F-F3B454388C4B}">
      <dgm:prSet phldrT="[Текст]" custT="1"/>
      <dgm:spPr>
        <a:solidFill>
          <a:srgbClr val="66FF99">
            <a:alpha val="80000"/>
          </a:srgbClr>
        </a:solidFill>
        <a:ln>
          <a:solidFill>
            <a:srgbClr val="92D05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популяризация современных кадровых технологий привлечения и адаптации специалистов</a:t>
          </a:r>
          <a:endParaRPr lang="ru-RU" sz="1200" dirty="0">
            <a:solidFill>
              <a:schemeClr val="tx1"/>
            </a:solidFill>
          </a:endParaRPr>
        </a:p>
      </dgm:t>
    </dgm:pt>
    <dgm:pt modelId="{1FF2A810-A0D4-4D4E-A23D-C24B1731A4B7}" type="parTrans" cxnId="{7E6B1F87-E94E-458B-ACF3-F53D1AFC0373}">
      <dgm:prSet/>
      <dgm:spPr/>
      <dgm:t>
        <a:bodyPr/>
        <a:lstStyle/>
        <a:p>
          <a:endParaRPr lang="ru-RU"/>
        </a:p>
      </dgm:t>
    </dgm:pt>
    <dgm:pt modelId="{0C963D5E-A7BC-474E-BB59-41B8FA8B1DBE}" type="sibTrans" cxnId="{7E6B1F87-E94E-458B-ACF3-F53D1AFC0373}">
      <dgm:prSet/>
      <dgm:spPr/>
      <dgm:t>
        <a:bodyPr/>
        <a:lstStyle/>
        <a:p>
          <a:endParaRPr lang="ru-RU"/>
        </a:p>
      </dgm:t>
    </dgm:pt>
    <dgm:pt modelId="{3CDC04A7-8405-45A7-ABE2-1A30E13C4E68}">
      <dgm:prSet phldrT="[Текст]" custT="1"/>
      <dgm:spPr>
        <a:solidFill>
          <a:srgbClr val="66FF99">
            <a:alpha val="80000"/>
          </a:srgbClr>
        </a:solidFill>
        <a:ln>
          <a:solidFill>
            <a:srgbClr val="92D05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Выявление наиболее эффективных методик ознакомления лиц, впервые принятых на государственную и муниципальную службу с организацией деятельности работодателей</a:t>
          </a:r>
          <a:endParaRPr lang="ru-RU" sz="1200" dirty="0">
            <a:solidFill>
              <a:schemeClr val="tx1"/>
            </a:solidFill>
          </a:endParaRPr>
        </a:p>
      </dgm:t>
    </dgm:pt>
    <dgm:pt modelId="{D697BBC1-9895-4E98-92F5-AA6B70841B7E}" type="parTrans" cxnId="{E0475421-4601-461E-BD6E-3AB9E8D5FE01}">
      <dgm:prSet/>
      <dgm:spPr/>
      <dgm:t>
        <a:bodyPr/>
        <a:lstStyle/>
        <a:p>
          <a:endParaRPr lang="ru-RU"/>
        </a:p>
      </dgm:t>
    </dgm:pt>
    <dgm:pt modelId="{E2AA1592-7126-42B7-BBF9-52353361A7DA}" type="sibTrans" cxnId="{E0475421-4601-461E-BD6E-3AB9E8D5FE01}">
      <dgm:prSet/>
      <dgm:spPr/>
      <dgm:t>
        <a:bodyPr/>
        <a:lstStyle/>
        <a:p>
          <a:endParaRPr lang="ru-RU"/>
        </a:p>
      </dgm:t>
    </dgm:pt>
    <dgm:pt modelId="{EFF1EE50-56F3-4FB2-AF10-5C20F32056C6}" type="pres">
      <dgm:prSet presAssocID="{5CC1B0D3-1063-4206-969C-9927B77A6C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2FE1E5-53D9-4065-8778-24FE2ED8C789}" type="pres">
      <dgm:prSet presAssocID="{7D5E714D-E34B-416A-A4CB-47F256C614B9}" presName="linNode" presStyleCnt="0"/>
      <dgm:spPr/>
    </dgm:pt>
    <dgm:pt modelId="{5D88E0D4-2CD2-44CA-8F1F-2414D883B9A8}" type="pres">
      <dgm:prSet presAssocID="{7D5E714D-E34B-416A-A4CB-47F256C614B9}" presName="parTx" presStyleLbl="revTx" presStyleIdx="0" presStyleCnt="5" custScaleX="945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3D32F-3652-484E-BEE7-11966BF5A510}" type="pres">
      <dgm:prSet presAssocID="{7D5E714D-E34B-416A-A4CB-47F256C614B9}" presName="bracket" presStyleLbl="parChTrans1D1" presStyleIdx="0" presStyleCnt="5"/>
      <dgm:spPr>
        <a:ln>
          <a:solidFill>
            <a:srgbClr val="00B050"/>
          </a:solidFill>
        </a:ln>
      </dgm:spPr>
    </dgm:pt>
    <dgm:pt modelId="{DCCE33EA-7EA4-4454-8356-E1213FEB6E19}" type="pres">
      <dgm:prSet presAssocID="{7D5E714D-E34B-416A-A4CB-47F256C614B9}" presName="spH" presStyleCnt="0"/>
      <dgm:spPr/>
    </dgm:pt>
    <dgm:pt modelId="{E429C3E2-F648-4FC8-9DDB-A75E1873E803}" type="pres">
      <dgm:prSet presAssocID="{7D5E714D-E34B-416A-A4CB-47F256C614B9}" presName="des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1B2C3-F9AC-483C-9404-99F5C5DED3ED}" type="pres">
      <dgm:prSet presAssocID="{C7D66644-03D7-4E36-9205-321C453DA426}" presName="spV" presStyleCnt="0"/>
      <dgm:spPr/>
    </dgm:pt>
    <dgm:pt modelId="{A3125F8C-B5F1-4AD6-AE71-3B69511E20FF}" type="pres">
      <dgm:prSet presAssocID="{B304932D-0911-4723-8486-4BA265AB8F2F}" presName="linNode" presStyleCnt="0"/>
      <dgm:spPr/>
    </dgm:pt>
    <dgm:pt modelId="{595B3283-329E-4FA0-9F17-BF5AB6498061}" type="pres">
      <dgm:prSet presAssocID="{B304932D-0911-4723-8486-4BA265AB8F2F}" presName="parTx" presStyleLbl="revTx" presStyleIdx="1" presStyleCnt="5" custScaleX="945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2B26A-91CB-440B-A1DD-FA0AD5642E81}" type="pres">
      <dgm:prSet presAssocID="{B304932D-0911-4723-8486-4BA265AB8F2F}" presName="bracket" presStyleLbl="parChTrans1D1" presStyleIdx="1" presStyleCnt="5"/>
      <dgm:spPr>
        <a:ln>
          <a:solidFill>
            <a:srgbClr val="00B050"/>
          </a:solidFill>
        </a:ln>
      </dgm:spPr>
    </dgm:pt>
    <dgm:pt modelId="{9153A7A3-46F5-4668-A189-30D6872E3251}" type="pres">
      <dgm:prSet presAssocID="{B304932D-0911-4723-8486-4BA265AB8F2F}" presName="spH" presStyleCnt="0"/>
      <dgm:spPr/>
    </dgm:pt>
    <dgm:pt modelId="{32C10001-BC34-4595-8EEF-53C55716F6FB}" type="pres">
      <dgm:prSet presAssocID="{B304932D-0911-4723-8486-4BA265AB8F2F}" presName="des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7C58F-D973-4C25-AF0A-B690C507BD81}" type="pres">
      <dgm:prSet presAssocID="{D66ADD86-BDCF-4016-BF8C-5CB218C7380D}" presName="spV" presStyleCnt="0"/>
      <dgm:spPr/>
    </dgm:pt>
    <dgm:pt modelId="{31554F5E-1283-4924-ACA7-537372C4F481}" type="pres">
      <dgm:prSet presAssocID="{8168A2AD-EFB8-4E23-8DF3-A5BCE54C781B}" presName="linNode" presStyleCnt="0"/>
      <dgm:spPr/>
    </dgm:pt>
    <dgm:pt modelId="{6E79F2D3-7549-402F-9186-FA64361195D2}" type="pres">
      <dgm:prSet presAssocID="{8168A2AD-EFB8-4E23-8DF3-A5BCE54C781B}" presName="parTx" presStyleLbl="revTx" presStyleIdx="2" presStyleCnt="5" custScaleX="945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D5FE2-E506-4CCC-ABC4-D5E78CD49030}" type="pres">
      <dgm:prSet presAssocID="{8168A2AD-EFB8-4E23-8DF3-A5BCE54C781B}" presName="bracket" presStyleLbl="parChTrans1D1" presStyleIdx="2" presStyleCnt="5"/>
      <dgm:spPr>
        <a:ln>
          <a:solidFill>
            <a:srgbClr val="00B050"/>
          </a:solidFill>
        </a:ln>
      </dgm:spPr>
    </dgm:pt>
    <dgm:pt modelId="{DFCF7B64-9310-41D2-B1A7-89D56E95DB9E}" type="pres">
      <dgm:prSet presAssocID="{8168A2AD-EFB8-4E23-8DF3-A5BCE54C781B}" presName="spH" presStyleCnt="0"/>
      <dgm:spPr/>
    </dgm:pt>
    <dgm:pt modelId="{D6CF3278-CB2C-411D-BE36-C6797D2F34C1}" type="pres">
      <dgm:prSet presAssocID="{8168A2AD-EFB8-4E23-8DF3-A5BCE54C781B}" presName="des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74B84-8E92-4573-A9B7-8568F0ECD54E}" type="pres">
      <dgm:prSet presAssocID="{FBBB7AA6-BD54-4F18-868F-04B9569E2C22}" presName="spV" presStyleCnt="0"/>
      <dgm:spPr/>
    </dgm:pt>
    <dgm:pt modelId="{1E529E8A-E9FF-4A1B-9D84-98204186BFD8}" type="pres">
      <dgm:prSet presAssocID="{521A83C8-449E-42AD-9DD4-1EFB652F2E3F}" presName="linNode" presStyleCnt="0"/>
      <dgm:spPr/>
    </dgm:pt>
    <dgm:pt modelId="{5930348C-2385-4EE7-8BC8-4B5AB0ACBFE3}" type="pres">
      <dgm:prSet presAssocID="{521A83C8-449E-42AD-9DD4-1EFB652F2E3F}" presName="parTx" presStyleLbl="revTx" presStyleIdx="3" presStyleCnt="5" custScaleX="945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32AD8-8306-4B3E-AF68-9D3EF33F7BF7}" type="pres">
      <dgm:prSet presAssocID="{521A83C8-449E-42AD-9DD4-1EFB652F2E3F}" presName="bracket" presStyleLbl="parChTrans1D1" presStyleIdx="3" presStyleCnt="5"/>
      <dgm:spPr>
        <a:ln>
          <a:solidFill>
            <a:srgbClr val="00B050"/>
          </a:solidFill>
        </a:ln>
      </dgm:spPr>
    </dgm:pt>
    <dgm:pt modelId="{5F013C31-7733-4AAC-BC2B-C69097FD7CEA}" type="pres">
      <dgm:prSet presAssocID="{521A83C8-449E-42AD-9DD4-1EFB652F2E3F}" presName="spH" presStyleCnt="0"/>
      <dgm:spPr/>
    </dgm:pt>
    <dgm:pt modelId="{28BFA412-3261-423B-B1C7-97CDFA347BCF}" type="pres">
      <dgm:prSet presAssocID="{521A83C8-449E-42AD-9DD4-1EFB652F2E3F}" presName="des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1E80F-94FA-412D-9CDC-21F561886B6C}" type="pres">
      <dgm:prSet presAssocID="{0775BEE9-EA62-482F-94E0-4FCB39547905}" presName="spV" presStyleCnt="0"/>
      <dgm:spPr/>
    </dgm:pt>
    <dgm:pt modelId="{84353D7B-7636-4F2E-83CF-06DB7ABF9754}" type="pres">
      <dgm:prSet presAssocID="{3C68149C-7DC0-499E-972C-B03D1DAD2E79}" presName="linNode" presStyleCnt="0"/>
      <dgm:spPr/>
    </dgm:pt>
    <dgm:pt modelId="{94FE7433-D74A-465C-A116-F5C606584C60}" type="pres">
      <dgm:prSet presAssocID="{3C68149C-7DC0-499E-972C-B03D1DAD2E79}" presName="parTx" presStyleLbl="revTx" presStyleIdx="4" presStyleCnt="5" custScaleX="99701" custScaleY="189781" custLinFactNeighborX="-40451" custLinFactNeighborY="-20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5A322-A46B-4C1B-86B7-7EDA7B30849C}" type="pres">
      <dgm:prSet presAssocID="{3C68149C-7DC0-499E-972C-B03D1DAD2E79}" presName="bracket" presStyleLbl="parChTrans1D1" presStyleIdx="4" presStyleCnt="5" custLinFactNeighborX="-85891" custLinFactNeighborY="33"/>
      <dgm:spPr>
        <a:ln>
          <a:solidFill>
            <a:srgbClr val="00B050"/>
          </a:solidFill>
        </a:ln>
      </dgm:spPr>
    </dgm:pt>
    <dgm:pt modelId="{E0CA0759-D7C5-4F60-85E7-907B0F689610}" type="pres">
      <dgm:prSet presAssocID="{3C68149C-7DC0-499E-972C-B03D1DAD2E79}" presName="spH" presStyleCnt="0"/>
      <dgm:spPr/>
    </dgm:pt>
    <dgm:pt modelId="{9A95613B-87BE-4428-8B9D-96003B2DDA45}" type="pres">
      <dgm:prSet presAssocID="{3C68149C-7DC0-499E-972C-B03D1DAD2E79}" presName="desTx" presStyleLbl="node1" presStyleIdx="4" presStyleCnt="5" custLinFactX="-541" custLinFactNeighborX="-100000" custLinFactNeighborY="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434D75-2F58-40E0-88AD-392CD9472ABC}" type="presOf" srcId="{0C00ED4A-D646-4607-9FA5-75CF6E75C04A}" destId="{9A95613B-87BE-4428-8B9D-96003B2DDA45}" srcOrd="0" destOrd="2" presId="urn:diagrams.loki3.com/BracketList+Icon"/>
    <dgm:cxn modelId="{19AAFC80-D618-4B55-A838-9ED95DD81D5F}" srcId="{3C68149C-7DC0-499E-972C-B03D1DAD2E79}" destId="{0C00ED4A-D646-4607-9FA5-75CF6E75C04A}" srcOrd="2" destOrd="0" parTransId="{0B75CFFA-97FB-4E9A-B2F4-439E4864E4F6}" sibTransId="{372EC195-2ADE-4829-BDDB-927682E2D435}"/>
    <dgm:cxn modelId="{CC60A6CD-3B2B-4E27-94FB-D3123380F562}" type="presOf" srcId="{93DB94A4-5820-4F6F-96CD-BD7FD87BCBBD}" destId="{9A95613B-87BE-4428-8B9D-96003B2DDA45}" srcOrd="0" destOrd="1" presId="urn:diagrams.loki3.com/BracketList+Icon"/>
    <dgm:cxn modelId="{7E6B1F87-E94E-458B-ACF3-F53D1AFC0373}" srcId="{B304932D-0911-4723-8486-4BA265AB8F2F}" destId="{6BE6F59E-1925-4511-949F-F3B454388C4B}" srcOrd="3" destOrd="0" parTransId="{1FF2A810-A0D4-4D4E-A23D-C24B1731A4B7}" sibTransId="{0C963D5E-A7BC-474E-BB59-41B8FA8B1DBE}"/>
    <dgm:cxn modelId="{71309077-33C6-4F39-B90D-360EC65FBA62}" type="presOf" srcId="{6BE6F59E-1925-4511-949F-F3B454388C4B}" destId="{32C10001-BC34-4595-8EEF-53C55716F6FB}" srcOrd="0" destOrd="3" presId="urn:diagrams.loki3.com/BracketList+Icon"/>
    <dgm:cxn modelId="{1121162D-5757-4F3E-97A9-0BDED0506619}" srcId="{521A83C8-449E-42AD-9DD4-1EFB652F2E3F}" destId="{8C0D9CC3-99E9-4791-8C46-115327242549}" srcOrd="0" destOrd="0" parTransId="{418C02C3-3BA8-4BCA-9612-0828BB729326}" sibTransId="{85919B16-E1C1-4816-8E76-339D0C182F24}"/>
    <dgm:cxn modelId="{B121DE81-92AD-4FEA-A33E-63C5BF8E2D4A}" srcId="{5CC1B0D3-1063-4206-969C-9927B77A6CA6}" destId="{B304932D-0911-4723-8486-4BA265AB8F2F}" srcOrd="1" destOrd="0" parTransId="{D4468557-4B3E-4874-817C-CE7C7F2AFDC2}" sibTransId="{D66ADD86-BDCF-4016-BF8C-5CB218C7380D}"/>
    <dgm:cxn modelId="{86D44620-A094-4C32-A3EA-BFB0F5575A3E}" type="presOf" srcId="{8CACAE76-FE9B-4B38-92E0-037C4B76224C}" destId="{E429C3E2-F648-4FC8-9DDB-A75E1873E803}" srcOrd="0" destOrd="0" presId="urn:diagrams.loki3.com/BracketList+Icon"/>
    <dgm:cxn modelId="{433999B0-6788-4724-BE23-4B2D3969DD00}" srcId="{3C68149C-7DC0-499E-972C-B03D1DAD2E79}" destId="{93DB94A4-5820-4F6F-96CD-BD7FD87BCBBD}" srcOrd="1" destOrd="0" parTransId="{948AADE3-A32A-4F98-B73E-95B1AC4C261F}" sibTransId="{5909EB85-7E6C-4E7A-9A56-E07769152B28}"/>
    <dgm:cxn modelId="{E0475421-4601-461E-BD6E-3AB9E8D5FE01}" srcId="{B304932D-0911-4723-8486-4BA265AB8F2F}" destId="{3CDC04A7-8405-45A7-ABE2-1A30E13C4E68}" srcOrd="2" destOrd="0" parTransId="{D697BBC1-9895-4E98-92F5-AA6B70841B7E}" sibTransId="{E2AA1592-7126-42B7-BBF9-52353361A7DA}"/>
    <dgm:cxn modelId="{2E7D410A-7413-4F8A-9B95-1A123FA1D30C}" srcId="{7D5E714D-E34B-416A-A4CB-47F256C614B9}" destId="{8CACAE76-FE9B-4B38-92E0-037C4B76224C}" srcOrd="0" destOrd="0" parTransId="{8E5225ED-D9BB-48B9-8593-163E8405548E}" sibTransId="{3F3219EF-C0D3-4A71-8618-BECC256399E1}"/>
    <dgm:cxn modelId="{6FD2D2BD-CA4A-4FF6-AE3F-5CBE4F5A8602}" type="presOf" srcId="{3CDC04A7-8405-45A7-ABE2-1A30E13C4E68}" destId="{32C10001-BC34-4595-8EEF-53C55716F6FB}" srcOrd="0" destOrd="2" presId="urn:diagrams.loki3.com/BracketList+Icon"/>
    <dgm:cxn modelId="{E564BE4D-5638-4B1E-82E4-08A1840B02A1}" srcId="{5CC1B0D3-1063-4206-969C-9927B77A6CA6}" destId="{3C68149C-7DC0-499E-972C-B03D1DAD2E79}" srcOrd="4" destOrd="0" parTransId="{FC728BA6-5372-4475-BD4E-4768557336E2}" sibTransId="{E4E74EA7-0F12-4E4C-8999-2ACB217D1060}"/>
    <dgm:cxn modelId="{3DBCEEB5-8B81-4534-A913-3779C987690C}" srcId="{8168A2AD-EFB8-4E23-8DF3-A5BCE54C781B}" destId="{83FB5441-10F2-442B-898D-E620CB78552F}" srcOrd="0" destOrd="0" parTransId="{11EF7BB6-AA53-457B-8F6F-ED0DDB2F7683}" sibTransId="{AC912D03-E9B0-4F47-A247-CE0EBD7A4C28}"/>
    <dgm:cxn modelId="{DE724716-0613-42A3-A6D8-A7F4278F2A3E}" srcId="{5CC1B0D3-1063-4206-969C-9927B77A6CA6}" destId="{521A83C8-449E-42AD-9DD4-1EFB652F2E3F}" srcOrd="3" destOrd="0" parTransId="{9E8E871D-E7B7-46CC-A443-015462178F07}" sibTransId="{0775BEE9-EA62-482F-94E0-4FCB39547905}"/>
    <dgm:cxn modelId="{EDAFF5E0-C0AE-418B-AA3D-8B1BD96908CF}" type="presOf" srcId="{B304932D-0911-4723-8486-4BA265AB8F2F}" destId="{595B3283-329E-4FA0-9F17-BF5AB6498061}" srcOrd="0" destOrd="0" presId="urn:diagrams.loki3.com/BracketList+Icon"/>
    <dgm:cxn modelId="{DEAD68CD-850C-4ED3-99A8-7C44E5D0FDED}" type="presOf" srcId="{8C0D9CC3-99E9-4791-8C46-115327242549}" destId="{28BFA412-3261-423B-B1C7-97CDFA347BCF}" srcOrd="0" destOrd="0" presId="urn:diagrams.loki3.com/BracketList+Icon"/>
    <dgm:cxn modelId="{94FFFAF5-7CE2-4F99-A9AD-4F60D0E07C52}" srcId="{5CC1B0D3-1063-4206-969C-9927B77A6CA6}" destId="{8168A2AD-EFB8-4E23-8DF3-A5BCE54C781B}" srcOrd="2" destOrd="0" parTransId="{0F263F2E-2358-4E5C-98B4-A08D198EA2C4}" sibTransId="{FBBB7AA6-BD54-4F18-868F-04B9569E2C22}"/>
    <dgm:cxn modelId="{55A3595E-39BE-4B21-8B1C-AD97EDFD5B73}" srcId="{B304932D-0911-4723-8486-4BA265AB8F2F}" destId="{290D159B-CA43-4D1C-B27B-2F337A6D47FD}" srcOrd="1" destOrd="0" parTransId="{179A055F-D979-459D-877F-4E08934F4E57}" sibTransId="{AAD6D417-CA9E-4C9E-A0CE-95C3D4257E55}"/>
    <dgm:cxn modelId="{1DD052AC-3E8F-4C18-BEAB-0726DB69A372}" type="presOf" srcId="{83FB5441-10F2-442B-898D-E620CB78552F}" destId="{D6CF3278-CB2C-411D-BE36-C6797D2F34C1}" srcOrd="0" destOrd="0" presId="urn:diagrams.loki3.com/BracketList+Icon"/>
    <dgm:cxn modelId="{38E81448-EFE1-4C0E-ACAC-D8EE9422C22D}" type="presOf" srcId="{5CC1B0D3-1063-4206-969C-9927B77A6CA6}" destId="{EFF1EE50-56F3-4FB2-AF10-5C20F32056C6}" srcOrd="0" destOrd="0" presId="urn:diagrams.loki3.com/BracketList+Icon"/>
    <dgm:cxn modelId="{4DC91FFD-2E88-4D2E-83E2-7DB3F871747B}" type="presOf" srcId="{7D5E714D-E34B-416A-A4CB-47F256C614B9}" destId="{5D88E0D4-2CD2-44CA-8F1F-2414D883B9A8}" srcOrd="0" destOrd="0" presId="urn:diagrams.loki3.com/BracketList+Icon"/>
    <dgm:cxn modelId="{DE86C756-29DB-4C7E-802A-154D97B65B36}" type="presOf" srcId="{3C68149C-7DC0-499E-972C-B03D1DAD2E79}" destId="{94FE7433-D74A-465C-A116-F5C606584C60}" srcOrd="0" destOrd="0" presId="urn:diagrams.loki3.com/BracketList+Icon"/>
    <dgm:cxn modelId="{B442E5EC-98FE-4C33-A22F-65C2FE28EEDA}" srcId="{5CC1B0D3-1063-4206-969C-9927B77A6CA6}" destId="{7D5E714D-E34B-416A-A4CB-47F256C614B9}" srcOrd="0" destOrd="0" parTransId="{0D132A69-3031-4147-A8C0-9ACE4A8EDE4B}" sibTransId="{C7D66644-03D7-4E36-9205-321C453DA426}"/>
    <dgm:cxn modelId="{1E80E8AC-2906-44A6-919D-93907C8EE3C3}" type="presOf" srcId="{521A83C8-449E-42AD-9DD4-1EFB652F2E3F}" destId="{5930348C-2385-4EE7-8BC8-4B5AB0ACBFE3}" srcOrd="0" destOrd="0" presId="urn:diagrams.loki3.com/BracketList+Icon"/>
    <dgm:cxn modelId="{AB9B6216-C6B7-492B-B975-798C034E016C}" type="presOf" srcId="{4242D31C-FC49-44C1-9795-5393124C38EF}" destId="{9A95613B-87BE-4428-8B9D-96003B2DDA45}" srcOrd="0" destOrd="0" presId="urn:diagrams.loki3.com/BracketList+Icon"/>
    <dgm:cxn modelId="{BC263575-D484-4082-838E-519B9B43E231}" type="presOf" srcId="{DEA31B9E-2D0E-4AE9-A5EF-2C13B600761B}" destId="{32C10001-BC34-4595-8EEF-53C55716F6FB}" srcOrd="0" destOrd="0" presId="urn:diagrams.loki3.com/BracketList+Icon"/>
    <dgm:cxn modelId="{E6F781F7-5438-4538-ADBC-E38CD173F274}" type="presOf" srcId="{8168A2AD-EFB8-4E23-8DF3-A5BCE54C781B}" destId="{6E79F2D3-7549-402F-9186-FA64361195D2}" srcOrd="0" destOrd="0" presId="urn:diagrams.loki3.com/BracketList+Icon"/>
    <dgm:cxn modelId="{37CF9FD4-02A9-422C-B649-C04F679FA897}" type="presOf" srcId="{290D159B-CA43-4D1C-B27B-2F337A6D47FD}" destId="{32C10001-BC34-4595-8EEF-53C55716F6FB}" srcOrd="0" destOrd="1" presId="urn:diagrams.loki3.com/BracketList+Icon"/>
    <dgm:cxn modelId="{DD707FC7-C5FB-464E-ABBC-33690F665B5D}" srcId="{3C68149C-7DC0-499E-972C-B03D1DAD2E79}" destId="{4242D31C-FC49-44C1-9795-5393124C38EF}" srcOrd="0" destOrd="0" parTransId="{1DEDF60F-8F58-4720-80FE-F9D4B12270E1}" sibTransId="{0D4E9EF2-BE67-45A7-822D-FCF5FB1FFAE4}"/>
    <dgm:cxn modelId="{1BB37333-0EFE-4B2C-B252-133B7BEF6093}" srcId="{B304932D-0911-4723-8486-4BA265AB8F2F}" destId="{DEA31B9E-2D0E-4AE9-A5EF-2C13B600761B}" srcOrd="0" destOrd="0" parTransId="{82C44ACC-1861-4CDE-9366-7746D9B7C5DB}" sibTransId="{E3CE1445-E373-4322-9D75-768E87BE870A}"/>
    <dgm:cxn modelId="{49892F2F-ECF4-4959-8620-5EBAD95D63F0}" type="presParOf" srcId="{EFF1EE50-56F3-4FB2-AF10-5C20F32056C6}" destId="{912FE1E5-53D9-4065-8778-24FE2ED8C789}" srcOrd="0" destOrd="0" presId="urn:diagrams.loki3.com/BracketList+Icon"/>
    <dgm:cxn modelId="{DFA78602-3C21-4A6A-9464-C856C326DD91}" type="presParOf" srcId="{912FE1E5-53D9-4065-8778-24FE2ED8C789}" destId="{5D88E0D4-2CD2-44CA-8F1F-2414D883B9A8}" srcOrd="0" destOrd="0" presId="urn:diagrams.loki3.com/BracketList+Icon"/>
    <dgm:cxn modelId="{69680812-C5E0-41A1-85AC-6E9F5575FB4C}" type="presParOf" srcId="{912FE1E5-53D9-4065-8778-24FE2ED8C789}" destId="{4123D32F-3652-484E-BEE7-11966BF5A510}" srcOrd="1" destOrd="0" presId="urn:diagrams.loki3.com/BracketList+Icon"/>
    <dgm:cxn modelId="{146B322A-AC25-46AD-884D-0FF38DC76D75}" type="presParOf" srcId="{912FE1E5-53D9-4065-8778-24FE2ED8C789}" destId="{DCCE33EA-7EA4-4454-8356-E1213FEB6E19}" srcOrd="2" destOrd="0" presId="urn:diagrams.loki3.com/BracketList+Icon"/>
    <dgm:cxn modelId="{4A10E4C6-588E-4933-A324-C1E8F759D191}" type="presParOf" srcId="{912FE1E5-53D9-4065-8778-24FE2ED8C789}" destId="{E429C3E2-F648-4FC8-9DDB-A75E1873E803}" srcOrd="3" destOrd="0" presId="urn:diagrams.loki3.com/BracketList+Icon"/>
    <dgm:cxn modelId="{BC129955-321B-4146-8EE2-0B6F4119C413}" type="presParOf" srcId="{EFF1EE50-56F3-4FB2-AF10-5C20F32056C6}" destId="{FDF1B2C3-F9AC-483C-9404-99F5C5DED3ED}" srcOrd="1" destOrd="0" presId="urn:diagrams.loki3.com/BracketList+Icon"/>
    <dgm:cxn modelId="{C475B116-E7BF-4BC3-AB6F-38A5B0585088}" type="presParOf" srcId="{EFF1EE50-56F3-4FB2-AF10-5C20F32056C6}" destId="{A3125F8C-B5F1-4AD6-AE71-3B69511E20FF}" srcOrd="2" destOrd="0" presId="urn:diagrams.loki3.com/BracketList+Icon"/>
    <dgm:cxn modelId="{65640F5A-5D1C-421B-A3E7-9006A0ADE371}" type="presParOf" srcId="{A3125F8C-B5F1-4AD6-AE71-3B69511E20FF}" destId="{595B3283-329E-4FA0-9F17-BF5AB6498061}" srcOrd="0" destOrd="0" presId="urn:diagrams.loki3.com/BracketList+Icon"/>
    <dgm:cxn modelId="{9CB32951-456A-4624-96FA-5992F96FA856}" type="presParOf" srcId="{A3125F8C-B5F1-4AD6-AE71-3B69511E20FF}" destId="{9162B26A-91CB-440B-A1DD-FA0AD5642E81}" srcOrd="1" destOrd="0" presId="urn:diagrams.loki3.com/BracketList+Icon"/>
    <dgm:cxn modelId="{9416BD59-273D-4B6F-A107-04703B45A859}" type="presParOf" srcId="{A3125F8C-B5F1-4AD6-AE71-3B69511E20FF}" destId="{9153A7A3-46F5-4668-A189-30D6872E3251}" srcOrd="2" destOrd="0" presId="urn:diagrams.loki3.com/BracketList+Icon"/>
    <dgm:cxn modelId="{06A5E756-360F-4F91-997E-062B762CA55C}" type="presParOf" srcId="{A3125F8C-B5F1-4AD6-AE71-3B69511E20FF}" destId="{32C10001-BC34-4595-8EEF-53C55716F6FB}" srcOrd="3" destOrd="0" presId="urn:diagrams.loki3.com/BracketList+Icon"/>
    <dgm:cxn modelId="{4FDC78F2-C1AE-4C3A-A703-E68B9C3A5A5E}" type="presParOf" srcId="{EFF1EE50-56F3-4FB2-AF10-5C20F32056C6}" destId="{CE37C58F-D973-4C25-AF0A-B690C507BD81}" srcOrd="3" destOrd="0" presId="urn:diagrams.loki3.com/BracketList+Icon"/>
    <dgm:cxn modelId="{3254D025-E363-432F-9685-1ED9D5330903}" type="presParOf" srcId="{EFF1EE50-56F3-4FB2-AF10-5C20F32056C6}" destId="{31554F5E-1283-4924-ACA7-537372C4F481}" srcOrd="4" destOrd="0" presId="urn:diagrams.loki3.com/BracketList+Icon"/>
    <dgm:cxn modelId="{4BB7C2E9-E928-4E9D-86AB-C40B188BF32B}" type="presParOf" srcId="{31554F5E-1283-4924-ACA7-537372C4F481}" destId="{6E79F2D3-7549-402F-9186-FA64361195D2}" srcOrd="0" destOrd="0" presId="urn:diagrams.loki3.com/BracketList+Icon"/>
    <dgm:cxn modelId="{1A734147-F51D-4E1E-AA22-CC2DD4AFC7AA}" type="presParOf" srcId="{31554F5E-1283-4924-ACA7-537372C4F481}" destId="{1D4D5FE2-E506-4CCC-ABC4-D5E78CD49030}" srcOrd="1" destOrd="0" presId="urn:diagrams.loki3.com/BracketList+Icon"/>
    <dgm:cxn modelId="{994C173E-EAE2-445A-B80A-2D0F02918676}" type="presParOf" srcId="{31554F5E-1283-4924-ACA7-537372C4F481}" destId="{DFCF7B64-9310-41D2-B1A7-89D56E95DB9E}" srcOrd="2" destOrd="0" presId="urn:diagrams.loki3.com/BracketList+Icon"/>
    <dgm:cxn modelId="{4BD044BD-7006-4C50-9955-CF7C3BB250EB}" type="presParOf" srcId="{31554F5E-1283-4924-ACA7-537372C4F481}" destId="{D6CF3278-CB2C-411D-BE36-C6797D2F34C1}" srcOrd="3" destOrd="0" presId="urn:diagrams.loki3.com/BracketList+Icon"/>
    <dgm:cxn modelId="{397BF2B0-54A4-4BEF-B711-7CDD2DC6EA79}" type="presParOf" srcId="{EFF1EE50-56F3-4FB2-AF10-5C20F32056C6}" destId="{B6D74B84-8E92-4573-A9B7-8568F0ECD54E}" srcOrd="5" destOrd="0" presId="urn:diagrams.loki3.com/BracketList+Icon"/>
    <dgm:cxn modelId="{326CBEF7-E4AC-44D5-9EDD-122F0B5F74AB}" type="presParOf" srcId="{EFF1EE50-56F3-4FB2-AF10-5C20F32056C6}" destId="{1E529E8A-E9FF-4A1B-9D84-98204186BFD8}" srcOrd="6" destOrd="0" presId="urn:diagrams.loki3.com/BracketList+Icon"/>
    <dgm:cxn modelId="{B41CAB62-DDC7-410B-9F34-4006BD952A30}" type="presParOf" srcId="{1E529E8A-E9FF-4A1B-9D84-98204186BFD8}" destId="{5930348C-2385-4EE7-8BC8-4B5AB0ACBFE3}" srcOrd="0" destOrd="0" presId="urn:diagrams.loki3.com/BracketList+Icon"/>
    <dgm:cxn modelId="{42E0136E-96B8-482F-B09D-9F778253A701}" type="presParOf" srcId="{1E529E8A-E9FF-4A1B-9D84-98204186BFD8}" destId="{E7832AD8-8306-4B3E-AF68-9D3EF33F7BF7}" srcOrd="1" destOrd="0" presId="urn:diagrams.loki3.com/BracketList+Icon"/>
    <dgm:cxn modelId="{CACAA5AA-1F64-4588-98DA-958620ABF4A4}" type="presParOf" srcId="{1E529E8A-E9FF-4A1B-9D84-98204186BFD8}" destId="{5F013C31-7733-4AAC-BC2B-C69097FD7CEA}" srcOrd="2" destOrd="0" presId="urn:diagrams.loki3.com/BracketList+Icon"/>
    <dgm:cxn modelId="{F8DA49F7-4901-484D-8D79-CDFC7A52BF46}" type="presParOf" srcId="{1E529E8A-E9FF-4A1B-9D84-98204186BFD8}" destId="{28BFA412-3261-423B-B1C7-97CDFA347BCF}" srcOrd="3" destOrd="0" presId="urn:diagrams.loki3.com/BracketList+Icon"/>
    <dgm:cxn modelId="{54E44A36-5EA3-4101-9AC2-33A374D2989F}" type="presParOf" srcId="{EFF1EE50-56F3-4FB2-AF10-5C20F32056C6}" destId="{8931E80F-94FA-412D-9CDC-21F561886B6C}" srcOrd="7" destOrd="0" presId="urn:diagrams.loki3.com/BracketList+Icon"/>
    <dgm:cxn modelId="{23D27D73-144B-47E7-95DF-B2A5CEB1F2A4}" type="presParOf" srcId="{EFF1EE50-56F3-4FB2-AF10-5C20F32056C6}" destId="{84353D7B-7636-4F2E-83CF-06DB7ABF9754}" srcOrd="8" destOrd="0" presId="urn:diagrams.loki3.com/BracketList+Icon"/>
    <dgm:cxn modelId="{B6ED7892-23D9-480D-90B9-4EACCD568919}" type="presParOf" srcId="{84353D7B-7636-4F2E-83CF-06DB7ABF9754}" destId="{94FE7433-D74A-465C-A116-F5C606584C60}" srcOrd="0" destOrd="0" presId="urn:diagrams.loki3.com/BracketList+Icon"/>
    <dgm:cxn modelId="{3E0D03DE-1F45-4225-8F0B-1EA4365991BF}" type="presParOf" srcId="{84353D7B-7636-4F2E-83CF-06DB7ABF9754}" destId="{00A5A322-A46B-4C1B-86B7-7EDA7B30849C}" srcOrd="1" destOrd="0" presId="urn:diagrams.loki3.com/BracketList+Icon"/>
    <dgm:cxn modelId="{8FAF0366-DA46-4099-96FD-1AA6813598AA}" type="presParOf" srcId="{84353D7B-7636-4F2E-83CF-06DB7ABF9754}" destId="{E0CA0759-D7C5-4F60-85E7-907B0F689610}" srcOrd="2" destOrd="0" presId="urn:diagrams.loki3.com/BracketList+Icon"/>
    <dgm:cxn modelId="{9B02D8BE-1393-45D8-A832-6DBB75278333}" type="presParOf" srcId="{84353D7B-7636-4F2E-83CF-06DB7ABF9754}" destId="{9A95613B-87BE-4428-8B9D-96003B2DDA45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C1B0D3-1063-4206-969C-9927B77A6CA6}" type="doc">
      <dgm:prSet loTypeId="urn:diagrams.loki3.com/BracketList+Icon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7D5E714D-E34B-416A-A4CB-47F256C614B9}">
      <dgm:prSet phldrT="[Текст]" custT="1"/>
      <dgm:spPr/>
      <dgm:t>
        <a:bodyPr/>
        <a:lstStyle/>
        <a:p>
          <a:r>
            <a:rPr lang="ru-RU" sz="1600" b="1" dirty="0" smtClean="0"/>
            <a:t>Цели</a:t>
          </a:r>
          <a:endParaRPr lang="ru-RU" sz="1600" b="1" dirty="0"/>
        </a:p>
      </dgm:t>
    </dgm:pt>
    <dgm:pt modelId="{0D132A69-3031-4147-A8C0-9ACE4A8EDE4B}" type="parTrans" cxnId="{B442E5EC-98FE-4C33-A22F-65C2FE28EEDA}">
      <dgm:prSet/>
      <dgm:spPr/>
      <dgm:t>
        <a:bodyPr/>
        <a:lstStyle/>
        <a:p>
          <a:endParaRPr lang="ru-RU"/>
        </a:p>
      </dgm:t>
    </dgm:pt>
    <dgm:pt modelId="{C7D66644-03D7-4E36-9205-321C453DA426}" type="sibTrans" cxnId="{B442E5EC-98FE-4C33-A22F-65C2FE28EEDA}">
      <dgm:prSet/>
      <dgm:spPr/>
      <dgm:t>
        <a:bodyPr/>
        <a:lstStyle/>
        <a:p>
          <a:endParaRPr lang="ru-RU"/>
        </a:p>
      </dgm:t>
    </dgm:pt>
    <dgm:pt modelId="{8CACAE76-FE9B-4B38-92E0-037C4B76224C}">
      <dgm:prSet phldrT="[Текст]" custT="1"/>
      <dgm:spPr>
        <a:solidFill>
          <a:srgbClr val="FF99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Создание условий для развития и совершенствования кадровой политики в органах в системе государственного и муниципального управления </a:t>
          </a:r>
          <a:endParaRPr lang="ru-RU" sz="1200" dirty="0">
            <a:solidFill>
              <a:schemeClr val="tx1"/>
            </a:solidFill>
          </a:endParaRPr>
        </a:p>
      </dgm:t>
    </dgm:pt>
    <dgm:pt modelId="{8E5225ED-D9BB-48B9-8593-163E8405548E}" type="parTrans" cxnId="{2E7D410A-7413-4F8A-9B95-1A123FA1D30C}">
      <dgm:prSet/>
      <dgm:spPr/>
      <dgm:t>
        <a:bodyPr/>
        <a:lstStyle/>
        <a:p>
          <a:endParaRPr lang="ru-RU"/>
        </a:p>
      </dgm:t>
    </dgm:pt>
    <dgm:pt modelId="{3F3219EF-C0D3-4A71-8618-BECC256399E1}" type="sibTrans" cxnId="{2E7D410A-7413-4F8A-9B95-1A123FA1D30C}">
      <dgm:prSet/>
      <dgm:spPr/>
      <dgm:t>
        <a:bodyPr/>
        <a:lstStyle/>
        <a:p>
          <a:endParaRPr lang="ru-RU"/>
        </a:p>
      </dgm:t>
    </dgm:pt>
    <dgm:pt modelId="{B304932D-0911-4723-8486-4BA265AB8F2F}">
      <dgm:prSet phldrT="[Текст]" custT="1"/>
      <dgm:spPr/>
      <dgm:t>
        <a:bodyPr/>
        <a:lstStyle/>
        <a:p>
          <a:r>
            <a:rPr lang="ru-RU" sz="1600" b="1" dirty="0" smtClean="0"/>
            <a:t>Задачи</a:t>
          </a:r>
          <a:endParaRPr lang="ru-RU" sz="1600" b="1" dirty="0"/>
        </a:p>
      </dgm:t>
    </dgm:pt>
    <dgm:pt modelId="{D4468557-4B3E-4874-817C-CE7C7F2AFDC2}" type="parTrans" cxnId="{B121DE81-92AD-4FEA-A33E-63C5BF8E2D4A}">
      <dgm:prSet/>
      <dgm:spPr/>
      <dgm:t>
        <a:bodyPr/>
        <a:lstStyle/>
        <a:p>
          <a:endParaRPr lang="ru-RU"/>
        </a:p>
      </dgm:t>
    </dgm:pt>
    <dgm:pt modelId="{D66ADD86-BDCF-4016-BF8C-5CB218C7380D}" type="sibTrans" cxnId="{B121DE81-92AD-4FEA-A33E-63C5BF8E2D4A}">
      <dgm:prSet/>
      <dgm:spPr/>
      <dgm:t>
        <a:bodyPr/>
        <a:lstStyle/>
        <a:p>
          <a:endParaRPr lang="ru-RU"/>
        </a:p>
      </dgm:t>
    </dgm:pt>
    <dgm:pt modelId="{8C0D9CC3-99E9-4791-8C46-115327242549}">
      <dgm:prSet phldrT="[Текст]" custT="1"/>
      <dgm:spPr>
        <a:solidFill>
          <a:srgbClr val="FF9900">
            <a:alpha val="4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Лучший работник в области управления персоналом в государственном органе Республики Коми;</a:t>
          </a:r>
          <a:endParaRPr lang="ru-RU" sz="1200" dirty="0">
            <a:solidFill>
              <a:schemeClr val="tx1"/>
            </a:solidFill>
          </a:endParaRPr>
        </a:p>
      </dgm:t>
    </dgm:pt>
    <dgm:pt modelId="{418C02C3-3BA8-4BCA-9612-0828BB729326}" type="parTrans" cxnId="{1121162D-5757-4F3E-97A9-0BDED0506619}">
      <dgm:prSet/>
      <dgm:spPr/>
      <dgm:t>
        <a:bodyPr/>
        <a:lstStyle/>
        <a:p>
          <a:endParaRPr lang="ru-RU"/>
        </a:p>
      </dgm:t>
    </dgm:pt>
    <dgm:pt modelId="{85919B16-E1C1-4816-8E76-339D0C182F24}" type="sibTrans" cxnId="{1121162D-5757-4F3E-97A9-0BDED0506619}">
      <dgm:prSet/>
      <dgm:spPr/>
      <dgm:t>
        <a:bodyPr/>
        <a:lstStyle/>
        <a:p>
          <a:endParaRPr lang="ru-RU"/>
        </a:p>
      </dgm:t>
    </dgm:pt>
    <dgm:pt modelId="{8168A2AD-EFB8-4E23-8DF3-A5BCE54C781B}">
      <dgm:prSet phldrT="[Текст]" custT="1"/>
      <dgm:spPr/>
      <dgm:t>
        <a:bodyPr/>
        <a:lstStyle/>
        <a:p>
          <a:r>
            <a:rPr lang="ru-RU" sz="1600" b="1" dirty="0" smtClean="0"/>
            <a:t>Участники</a:t>
          </a:r>
          <a:endParaRPr lang="ru-RU" sz="1600" b="1" dirty="0"/>
        </a:p>
      </dgm:t>
    </dgm:pt>
    <dgm:pt modelId="{0F263F2E-2358-4E5C-98B4-A08D198EA2C4}" type="parTrans" cxnId="{94FFFAF5-7CE2-4F99-A9AD-4F60D0E07C52}">
      <dgm:prSet/>
      <dgm:spPr/>
      <dgm:t>
        <a:bodyPr/>
        <a:lstStyle/>
        <a:p>
          <a:endParaRPr lang="ru-RU"/>
        </a:p>
      </dgm:t>
    </dgm:pt>
    <dgm:pt modelId="{FBBB7AA6-BD54-4F18-868F-04B9569E2C22}" type="sibTrans" cxnId="{94FFFAF5-7CE2-4F99-A9AD-4F60D0E07C52}">
      <dgm:prSet/>
      <dgm:spPr/>
      <dgm:t>
        <a:bodyPr/>
        <a:lstStyle/>
        <a:p>
          <a:endParaRPr lang="ru-RU"/>
        </a:p>
      </dgm:t>
    </dgm:pt>
    <dgm:pt modelId="{521A83C8-449E-42AD-9DD4-1EFB652F2E3F}">
      <dgm:prSet phldrT="[Текст]" custT="1"/>
      <dgm:spPr/>
      <dgm:t>
        <a:bodyPr/>
        <a:lstStyle/>
        <a:p>
          <a:r>
            <a:rPr lang="ru-RU" sz="1600" b="1" dirty="0" smtClean="0"/>
            <a:t>Номинации</a:t>
          </a:r>
          <a:endParaRPr lang="ru-RU" sz="1600" b="1" dirty="0"/>
        </a:p>
      </dgm:t>
    </dgm:pt>
    <dgm:pt modelId="{9E8E871D-E7B7-46CC-A443-015462178F07}" type="parTrans" cxnId="{DE724716-0613-42A3-A6D8-A7F4278F2A3E}">
      <dgm:prSet/>
      <dgm:spPr/>
      <dgm:t>
        <a:bodyPr/>
        <a:lstStyle/>
        <a:p>
          <a:endParaRPr lang="ru-RU"/>
        </a:p>
      </dgm:t>
    </dgm:pt>
    <dgm:pt modelId="{0775BEE9-EA62-482F-94E0-4FCB39547905}" type="sibTrans" cxnId="{DE724716-0613-42A3-A6D8-A7F4278F2A3E}">
      <dgm:prSet/>
      <dgm:spPr/>
      <dgm:t>
        <a:bodyPr/>
        <a:lstStyle/>
        <a:p>
          <a:endParaRPr lang="ru-RU"/>
        </a:p>
      </dgm:t>
    </dgm:pt>
    <dgm:pt modelId="{DEA31B9E-2D0E-4AE9-A5EF-2C13B600761B}">
      <dgm:prSet phldrT="[Текст]" custT="1"/>
      <dgm:spPr>
        <a:solidFill>
          <a:srgbClr val="FF9900">
            <a:alpha val="8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Повышение профессионального уровня сотрудников кадровых служб</a:t>
          </a:r>
          <a:endParaRPr lang="ru-RU" sz="1200" dirty="0">
            <a:solidFill>
              <a:schemeClr val="tx1"/>
            </a:solidFill>
          </a:endParaRPr>
        </a:p>
      </dgm:t>
    </dgm:pt>
    <dgm:pt modelId="{82C44ACC-1861-4CDE-9366-7746D9B7C5DB}" type="parTrans" cxnId="{1BB37333-0EFE-4B2C-B252-133B7BEF6093}">
      <dgm:prSet/>
      <dgm:spPr/>
      <dgm:t>
        <a:bodyPr/>
        <a:lstStyle/>
        <a:p>
          <a:endParaRPr lang="ru-RU"/>
        </a:p>
      </dgm:t>
    </dgm:pt>
    <dgm:pt modelId="{E3CE1445-E373-4322-9D75-768E87BE870A}" type="sibTrans" cxnId="{1BB37333-0EFE-4B2C-B252-133B7BEF6093}">
      <dgm:prSet/>
      <dgm:spPr/>
      <dgm:t>
        <a:bodyPr/>
        <a:lstStyle/>
        <a:p>
          <a:endParaRPr lang="ru-RU"/>
        </a:p>
      </dgm:t>
    </dgm:pt>
    <dgm:pt modelId="{83FB5441-10F2-442B-898D-E620CB78552F}">
      <dgm:prSet phldrT="[Текст]" custT="1"/>
      <dgm:spPr>
        <a:solidFill>
          <a:srgbClr val="FF9900">
            <a:alpha val="6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Работники кадровых служб государственных органов Республики Коми и органов местного самоуправления в Республике Коми  </a:t>
          </a:r>
          <a:endParaRPr lang="ru-RU" sz="1200" dirty="0">
            <a:solidFill>
              <a:schemeClr val="tx1"/>
            </a:solidFill>
          </a:endParaRPr>
        </a:p>
      </dgm:t>
    </dgm:pt>
    <dgm:pt modelId="{11EF7BB6-AA53-457B-8F6F-ED0DDB2F7683}" type="parTrans" cxnId="{3DBCEEB5-8B81-4534-A913-3779C987690C}">
      <dgm:prSet/>
      <dgm:spPr/>
      <dgm:t>
        <a:bodyPr/>
        <a:lstStyle/>
        <a:p>
          <a:endParaRPr lang="ru-RU"/>
        </a:p>
      </dgm:t>
    </dgm:pt>
    <dgm:pt modelId="{AC912D03-E9B0-4F47-A247-CE0EBD7A4C28}" type="sibTrans" cxnId="{3DBCEEB5-8B81-4534-A913-3779C987690C}">
      <dgm:prSet/>
      <dgm:spPr/>
      <dgm:t>
        <a:bodyPr/>
        <a:lstStyle/>
        <a:p>
          <a:endParaRPr lang="ru-RU"/>
        </a:p>
      </dgm:t>
    </dgm:pt>
    <dgm:pt modelId="{290D159B-CA43-4D1C-B27B-2F337A6D47FD}">
      <dgm:prSet phldrT="[Текст]" custT="1"/>
      <dgm:spPr>
        <a:solidFill>
          <a:srgbClr val="FF9900">
            <a:alpha val="8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Развитие инициативы и творческого подхода к организации кадровой работы среди сотрудников кадровых служб</a:t>
          </a:r>
          <a:endParaRPr lang="ru-RU" sz="1200" dirty="0">
            <a:solidFill>
              <a:schemeClr val="tx1"/>
            </a:solidFill>
          </a:endParaRPr>
        </a:p>
      </dgm:t>
    </dgm:pt>
    <dgm:pt modelId="{179A055F-D979-459D-877F-4E08934F4E57}" type="parTrans" cxnId="{55A3595E-39BE-4B21-8B1C-AD97EDFD5B73}">
      <dgm:prSet/>
      <dgm:spPr/>
      <dgm:t>
        <a:bodyPr/>
        <a:lstStyle/>
        <a:p>
          <a:endParaRPr lang="ru-RU"/>
        </a:p>
      </dgm:t>
    </dgm:pt>
    <dgm:pt modelId="{AAD6D417-CA9E-4C9E-A0CE-95C3D4257E55}" type="sibTrans" cxnId="{55A3595E-39BE-4B21-8B1C-AD97EDFD5B73}">
      <dgm:prSet/>
      <dgm:spPr/>
      <dgm:t>
        <a:bodyPr/>
        <a:lstStyle/>
        <a:p>
          <a:endParaRPr lang="ru-RU"/>
        </a:p>
      </dgm:t>
    </dgm:pt>
    <dgm:pt modelId="{3C68149C-7DC0-499E-972C-B03D1DAD2E79}">
      <dgm:prSet phldrT="[Текст]" custT="1"/>
      <dgm:spPr>
        <a:noFill/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Критерии оценки</a:t>
          </a:r>
          <a:endParaRPr lang="ru-RU" sz="1600" b="1" dirty="0">
            <a:solidFill>
              <a:schemeClr val="tx1"/>
            </a:solidFill>
          </a:endParaRPr>
        </a:p>
      </dgm:t>
    </dgm:pt>
    <dgm:pt modelId="{FC728BA6-5372-4475-BD4E-4768557336E2}" type="parTrans" cxnId="{E564BE4D-5638-4B1E-82E4-08A1840B02A1}">
      <dgm:prSet/>
      <dgm:spPr/>
      <dgm:t>
        <a:bodyPr/>
        <a:lstStyle/>
        <a:p>
          <a:endParaRPr lang="ru-RU"/>
        </a:p>
      </dgm:t>
    </dgm:pt>
    <dgm:pt modelId="{E4E74EA7-0F12-4E4C-8999-2ACB217D1060}" type="sibTrans" cxnId="{E564BE4D-5638-4B1E-82E4-08A1840B02A1}">
      <dgm:prSet/>
      <dgm:spPr/>
      <dgm:t>
        <a:bodyPr/>
        <a:lstStyle/>
        <a:p>
          <a:endParaRPr lang="ru-RU"/>
        </a:p>
      </dgm:t>
    </dgm:pt>
    <dgm:pt modelId="{4242D31C-FC49-44C1-9795-5393124C38EF}">
      <dgm:prSet phldrT="[Текст]" custT="1"/>
      <dgm:spPr>
        <a:solidFill>
          <a:srgbClr val="FF9900">
            <a:alpha val="2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Реализуемость предложений по повышению эффективности кадровой политики</a:t>
          </a:r>
          <a:endParaRPr lang="ru-RU" sz="1200" dirty="0">
            <a:solidFill>
              <a:schemeClr val="tx1"/>
            </a:solidFill>
          </a:endParaRPr>
        </a:p>
      </dgm:t>
    </dgm:pt>
    <dgm:pt modelId="{1DEDF60F-8F58-4720-80FE-F9D4B12270E1}" type="parTrans" cxnId="{DD707FC7-C5FB-464E-ABBC-33690F665B5D}">
      <dgm:prSet/>
      <dgm:spPr/>
      <dgm:t>
        <a:bodyPr/>
        <a:lstStyle/>
        <a:p>
          <a:endParaRPr lang="ru-RU"/>
        </a:p>
      </dgm:t>
    </dgm:pt>
    <dgm:pt modelId="{0D4E9EF2-BE67-45A7-822D-FCF5FB1FFAE4}" type="sibTrans" cxnId="{DD707FC7-C5FB-464E-ABBC-33690F665B5D}">
      <dgm:prSet/>
      <dgm:spPr/>
      <dgm:t>
        <a:bodyPr/>
        <a:lstStyle/>
        <a:p>
          <a:endParaRPr lang="ru-RU"/>
        </a:p>
      </dgm:t>
    </dgm:pt>
    <dgm:pt modelId="{93DB94A4-5820-4F6F-96CD-BD7FD87BCBBD}">
      <dgm:prSet phldrT="[Текст]" custT="1"/>
      <dgm:spPr>
        <a:solidFill>
          <a:srgbClr val="FF9900">
            <a:alpha val="2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Комплексность системы показателей эффективности кадровой политики</a:t>
          </a:r>
          <a:endParaRPr lang="ru-RU" sz="1200" dirty="0">
            <a:solidFill>
              <a:schemeClr val="tx1"/>
            </a:solidFill>
          </a:endParaRPr>
        </a:p>
      </dgm:t>
    </dgm:pt>
    <dgm:pt modelId="{948AADE3-A32A-4F98-B73E-95B1AC4C261F}" type="parTrans" cxnId="{433999B0-6788-4724-BE23-4B2D3969DD00}">
      <dgm:prSet/>
      <dgm:spPr/>
      <dgm:t>
        <a:bodyPr/>
        <a:lstStyle/>
        <a:p>
          <a:endParaRPr lang="ru-RU"/>
        </a:p>
      </dgm:t>
    </dgm:pt>
    <dgm:pt modelId="{5909EB85-7E6C-4E7A-9A56-E07769152B28}" type="sibTrans" cxnId="{433999B0-6788-4724-BE23-4B2D3969DD00}">
      <dgm:prSet/>
      <dgm:spPr/>
      <dgm:t>
        <a:bodyPr/>
        <a:lstStyle/>
        <a:p>
          <a:endParaRPr lang="ru-RU"/>
        </a:p>
      </dgm:t>
    </dgm:pt>
    <dgm:pt modelId="{0C00ED4A-D646-4607-9FA5-75CF6E75C04A}">
      <dgm:prSet phldrT="[Текст]" custT="1"/>
      <dgm:spPr>
        <a:solidFill>
          <a:srgbClr val="FF9900">
            <a:alpha val="2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Структурированность и доступность изложения</a:t>
          </a:r>
          <a:endParaRPr lang="ru-RU" sz="1200" dirty="0">
            <a:solidFill>
              <a:schemeClr val="tx1"/>
            </a:solidFill>
          </a:endParaRPr>
        </a:p>
      </dgm:t>
    </dgm:pt>
    <dgm:pt modelId="{0B75CFFA-97FB-4E9A-B2F4-439E4864E4F6}" type="parTrans" cxnId="{19AAFC80-D618-4B55-A838-9ED95DD81D5F}">
      <dgm:prSet/>
      <dgm:spPr/>
      <dgm:t>
        <a:bodyPr/>
        <a:lstStyle/>
        <a:p>
          <a:endParaRPr lang="ru-RU"/>
        </a:p>
      </dgm:t>
    </dgm:pt>
    <dgm:pt modelId="{372EC195-2ADE-4829-BDDB-927682E2D435}" type="sibTrans" cxnId="{19AAFC80-D618-4B55-A838-9ED95DD81D5F}">
      <dgm:prSet/>
      <dgm:spPr/>
      <dgm:t>
        <a:bodyPr/>
        <a:lstStyle/>
        <a:p>
          <a:endParaRPr lang="ru-RU"/>
        </a:p>
      </dgm:t>
    </dgm:pt>
    <dgm:pt modelId="{6BE6F59E-1925-4511-949F-F3B454388C4B}">
      <dgm:prSet phldrT="[Текст]" custT="1"/>
      <dgm:spPr>
        <a:solidFill>
          <a:srgbClr val="FF9900">
            <a:alpha val="8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Укрепление профессиональных связей между сотрудниками кадровых служб</a:t>
          </a:r>
          <a:endParaRPr lang="ru-RU" sz="1200" dirty="0">
            <a:solidFill>
              <a:schemeClr val="tx1"/>
            </a:solidFill>
          </a:endParaRPr>
        </a:p>
      </dgm:t>
    </dgm:pt>
    <dgm:pt modelId="{1FF2A810-A0D4-4D4E-A23D-C24B1731A4B7}" type="parTrans" cxnId="{7E6B1F87-E94E-458B-ACF3-F53D1AFC0373}">
      <dgm:prSet/>
      <dgm:spPr/>
      <dgm:t>
        <a:bodyPr/>
        <a:lstStyle/>
        <a:p>
          <a:endParaRPr lang="ru-RU"/>
        </a:p>
      </dgm:t>
    </dgm:pt>
    <dgm:pt modelId="{0C963D5E-A7BC-474E-BB59-41B8FA8B1DBE}" type="sibTrans" cxnId="{7E6B1F87-E94E-458B-ACF3-F53D1AFC0373}">
      <dgm:prSet/>
      <dgm:spPr/>
      <dgm:t>
        <a:bodyPr/>
        <a:lstStyle/>
        <a:p>
          <a:endParaRPr lang="ru-RU"/>
        </a:p>
      </dgm:t>
    </dgm:pt>
    <dgm:pt modelId="{3CDC04A7-8405-45A7-ABE2-1A30E13C4E68}">
      <dgm:prSet phldrT="[Текст]" custT="1"/>
      <dgm:spPr>
        <a:solidFill>
          <a:srgbClr val="FF9900">
            <a:alpha val="8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Выявление и распространение успешных практик внедрения и применения современных эффективных технологий управления персоналом</a:t>
          </a:r>
          <a:endParaRPr lang="ru-RU" sz="1200" dirty="0">
            <a:solidFill>
              <a:schemeClr val="tx1"/>
            </a:solidFill>
          </a:endParaRPr>
        </a:p>
      </dgm:t>
    </dgm:pt>
    <dgm:pt modelId="{D697BBC1-9895-4E98-92F5-AA6B70841B7E}" type="parTrans" cxnId="{E0475421-4601-461E-BD6E-3AB9E8D5FE01}">
      <dgm:prSet/>
      <dgm:spPr/>
      <dgm:t>
        <a:bodyPr/>
        <a:lstStyle/>
        <a:p>
          <a:endParaRPr lang="ru-RU"/>
        </a:p>
      </dgm:t>
    </dgm:pt>
    <dgm:pt modelId="{E2AA1592-7126-42B7-BBF9-52353361A7DA}" type="sibTrans" cxnId="{E0475421-4601-461E-BD6E-3AB9E8D5FE01}">
      <dgm:prSet/>
      <dgm:spPr/>
      <dgm:t>
        <a:bodyPr/>
        <a:lstStyle/>
        <a:p>
          <a:endParaRPr lang="ru-RU"/>
        </a:p>
      </dgm:t>
    </dgm:pt>
    <dgm:pt modelId="{3254C46D-47AB-4522-A58C-2E5453383924}">
      <dgm:prSet phldrT="[Текст]" custT="1"/>
      <dgm:spPr>
        <a:solidFill>
          <a:srgbClr val="FF9900">
            <a:alpha val="8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Повышение престижа деятельности кадровых менеджеров в системе государственного и муниципального управления </a:t>
          </a:r>
          <a:endParaRPr lang="ru-RU" sz="1200" dirty="0">
            <a:solidFill>
              <a:schemeClr val="tx1"/>
            </a:solidFill>
          </a:endParaRPr>
        </a:p>
      </dgm:t>
    </dgm:pt>
    <dgm:pt modelId="{C3B6ED04-25D9-48B0-96FA-28DB220AAD8B}" type="parTrans" cxnId="{8B92FA31-8C36-45EC-8C10-0029E1D91E81}">
      <dgm:prSet/>
      <dgm:spPr/>
      <dgm:t>
        <a:bodyPr/>
        <a:lstStyle/>
        <a:p>
          <a:endParaRPr lang="ru-RU"/>
        </a:p>
      </dgm:t>
    </dgm:pt>
    <dgm:pt modelId="{95FC6C0B-DA84-43EF-A66A-3A72B3D55571}" type="sibTrans" cxnId="{8B92FA31-8C36-45EC-8C10-0029E1D91E81}">
      <dgm:prSet/>
      <dgm:spPr/>
      <dgm:t>
        <a:bodyPr/>
        <a:lstStyle/>
        <a:p>
          <a:endParaRPr lang="ru-RU"/>
        </a:p>
      </dgm:t>
    </dgm:pt>
    <dgm:pt modelId="{19C810A7-A9B3-43EB-9438-35911107520E}">
      <dgm:prSet phldrT="[Текст]" custT="1"/>
      <dgm:spPr>
        <a:solidFill>
          <a:srgbClr val="FF9900">
            <a:alpha val="4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Лучший работник в области управления персоналом в органе местного самоуправления в Республике Коми </a:t>
          </a:r>
          <a:endParaRPr lang="ru-RU" sz="1200" dirty="0">
            <a:solidFill>
              <a:schemeClr val="tx1"/>
            </a:solidFill>
          </a:endParaRPr>
        </a:p>
      </dgm:t>
    </dgm:pt>
    <dgm:pt modelId="{A8EDC4B4-1453-45B3-A0ED-DE054F7E7DA8}" type="parTrans" cxnId="{D6EDAA31-5DBD-45B4-852E-99C29FDECA32}">
      <dgm:prSet/>
      <dgm:spPr/>
      <dgm:t>
        <a:bodyPr/>
        <a:lstStyle/>
        <a:p>
          <a:endParaRPr lang="ru-RU"/>
        </a:p>
      </dgm:t>
    </dgm:pt>
    <dgm:pt modelId="{2078452B-3976-4513-A73C-E608FD6AE008}" type="sibTrans" cxnId="{D6EDAA31-5DBD-45B4-852E-99C29FDECA32}">
      <dgm:prSet/>
      <dgm:spPr/>
      <dgm:t>
        <a:bodyPr/>
        <a:lstStyle/>
        <a:p>
          <a:endParaRPr lang="ru-RU"/>
        </a:p>
      </dgm:t>
    </dgm:pt>
    <dgm:pt modelId="{EFF1EE50-56F3-4FB2-AF10-5C20F32056C6}" type="pres">
      <dgm:prSet presAssocID="{5CC1B0D3-1063-4206-969C-9927B77A6C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2FE1E5-53D9-4065-8778-24FE2ED8C789}" type="pres">
      <dgm:prSet presAssocID="{7D5E714D-E34B-416A-A4CB-47F256C614B9}" presName="linNode" presStyleCnt="0"/>
      <dgm:spPr/>
    </dgm:pt>
    <dgm:pt modelId="{5D88E0D4-2CD2-44CA-8F1F-2414D883B9A8}" type="pres">
      <dgm:prSet presAssocID="{7D5E714D-E34B-416A-A4CB-47F256C614B9}" presName="parTx" presStyleLbl="revTx" presStyleIdx="0" presStyleCnt="5" custScaleX="945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3D32F-3652-484E-BEE7-11966BF5A510}" type="pres">
      <dgm:prSet presAssocID="{7D5E714D-E34B-416A-A4CB-47F256C614B9}" presName="bracket" presStyleLbl="parChTrans1D1" presStyleIdx="0" presStyleCnt="5"/>
      <dgm:spPr>
        <a:ln>
          <a:solidFill>
            <a:srgbClr val="FF0000"/>
          </a:solidFill>
        </a:ln>
      </dgm:spPr>
    </dgm:pt>
    <dgm:pt modelId="{DCCE33EA-7EA4-4454-8356-E1213FEB6E19}" type="pres">
      <dgm:prSet presAssocID="{7D5E714D-E34B-416A-A4CB-47F256C614B9}" presName="spH" presStyleCnt="0"/>
      <dgm:spPr/>
    </dgm:pt>
    <dgm:pt modelId="{E429C3E2-F648-4FC8-9DDB-A75E1873E803}" type="pres">
      <dgm:prSet presAssocID="{7D5E714D-E34B-416A-A4CB-47F256C614B9}" presName="des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1B2C3-F9AC-483C-9404-99F5C5DED3ED}" type="pres">
      <dgm:prSet presAssocID="{C7D66644-03D7-4E36-9205-321C453DA426}" presName="spV" presStyleCnt="0"/>
      <dgm:spPr/>
    </dgm:pt>
    <dgm:pt modelId="{A3125F8C-B5F1-4AD6-AE71-3B69511E20FF}" type="pres">
      <dgm:prSet presAssocID="{B304932D-0911-4723-8486-4BA265AB8F2F}" presName="linNode" presStyleCnt="0"/>
      <dgm:spPr/>
    </dgm:pt>
    <dgm:pt modelId="{595B3283-329E-4FA0-9F17-BF5AB6498061}" type="pres">
      <dgm:prSet presAssocID="{B304932D-0911-4723-8486-4BA265AB8F2F}" presName="parTx" presStyleLbl="revTx" presStyleIdx="1" presStyleCnt="5" custScaleX="945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2B26A-91CB-440B-A1DD-FA0AD5642E81}" type="pres">
      <dgm:prSet presAssocID="{B304932D-0911-4723-8486-4BA265AB8F2F}" presName="bracket" presStyleLbl="parChTrans1D1" presStyleIdx="1" presStyleCnt="5"/>
      <dgm:spPr>
        <a:ln>
          <a:solidFill>
            <a:srgbClr val="FF0000"/>
          </a:solidFill>
        </a:ln>
      </dgm:spPr>
    </dgm:pt>
    <dgm:pt modelId="{9153A7A3-46F5-4668-A189-30D6872E3251}" type="pres">
      <dgm:prSet presAssocID="{B304932D-0911-4723-8486-4BA265AB8F2F}" presName="spH" presStyleCnt="0"/>
      <dgm:spPr/>
    </dgm:pt>
    <dgm:pt modelId="{32C10001-BC34-4595-8EEF-53C55716F6FB}" type="pres">
      <dgm:prSet presAssocID="{B304932D-0911-4723-8486-4BA265AB8F2F}" presName="des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7C58F-D973-4C25-AF0A-B690C507BD81}" type="pres">
      <dgm:prSet presAssocID="{D66ADD86-BDCF-4016-BF8C-5CB218C7380D}" presName="spV" presStyleCnt="0"/>
      <dgm:spPr/>
    </dgm:pt>
    <dgm:pt modelId="{31554F5E-1283-4924-ACA7-537372C4F481}" type="pres">
      <dgm:prSet presAssocID="{8168A2AD-EFB8-4E23-8DF3-A5BCE54C781B}" presName="linNode" presStyleCnt="0"/>
      <dgm:spPr/>
    </dgm:pt>
    <dgm:pt modelId="{6E79F2D3-7549-402F-9186-FA64361195D2}" type="pres">
      <dgm:prSet presAssocID="{8168A2AD-EFB8-4E23-8DF3-A5BCE54C781B}" presName="parTx" presStyleLbl="revTx" presStyleIdx="2" presStyleCnt="5" custScaleX="945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D5FE2-E506-4CCC-ABC4-D5E78CD49030}" type="pres">
      <dgm:prSet presAssocID="{8168A2AD-EFB8-4E23-8DF3-A5BCE54C781B}" presName="bracket" presStyleLbl="parChTrans1D1" presStyleIdx="2" presStyleCnt="5"/>
      <dgm:spPr>
        <a:ln>
          <a:solidFill>
            <a:srgbClr val="FF0000"/>
          </a:solidFill>
        </a:ln>
      </dgm:spPr>
    </dgm:pt>
    <dgm:pt modelId="{DFCF7B64-9310-41D2-B1A7-89D56E95DB9E}" type="pres">
      <dgm:prSet presAssocID="{8168A2AD-EFB8-4E23-8DF3-A5BCE54C781B}" presName="spH" presStyleCnt="0"/>
      <dgm:spPr/>
    </dgm:pt>
    <dgm:pt modelId="{D6CF3278-CB2C-411D-BE36-C6797D2F34C1}" type="pres">
      <dgm:prSet presAssocID="{8168A2AD-EFB8-4E23-8DF3-A5BCE54C781B}" presName="des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74B84-8E92-4573-A9B7-8568F0ECD54E}" type="pres">
      <dgm:prSet presAssocID="{FBBB7AA6-BD54-4F18-868F-04B9569E2C22}" presName="spV" presStyleCnt="0"/>
      <dgm:spPr/>
    </dgm:pt>
    <dgm:pt modelId="{1E529E8A-E9FF-4A1B-9D84-98204186BFD8}" type="pres">
      <dgm:prSet presAssocID="{521A83C8-449E-42AD-9DD4-1EFB652F2E3F}" presName="linNode" presStyleCnt="0"/>
      <dgm:spPr/>
    </dgm:pt>
    <dgm:pt modelId="{5930348C-2385-4EE7-8BC8-4B5AB0ACBFE3}" type="pres">
      <dgm:prSet presAssocID="{521A83C8-449E-42AD-9DD4-1EFB652F2E3F}" presName="parTx" presStyleLbl="revTx" presStyleIdx="3" presStyleCnt="5" custScaleX="945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32AD8-8306-4B3E-AF68-9D3EF33F7BF7}" type="pres">
      <dgm:prSet presAssocID="{521A83C8-449E-42AD-9DD4-1EFB652F2E3F}" presName="bracket" presStyleLbl="parChTrans1D1" presStyleIdx="3" presStyleCnt="5"/>
      <dgm:spPr>
        <a:ln>
          <a:solidFill>
            <a:srgbClr val="FF0000"/>
          </a:solidFill>
        </a:ln>
      </dgm:spPr>
    </dgm:pt>
    <dgm:pt modelId="{5F013C31-7733-4AAC-BC2B-C69097FD7CEA}" type="pres">
      <dgm:prSet presAssocID="{521A83C8-449E-42AD-9DD4-1EFB652F2E3F}" presName="spH" presStyleCnt="0"/>
      <dgm:spPr/>
    </dgm:pt>
    <dgm:pt modelId="{28BFA412-3261-423B-B1C7-97CDFA347BCF}" type="pres">
      <dgm:prSet presAssocID="{521A83C8-449E-42AD-9DD4-1EFB652F2E3F}" presName="des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1E80F-94FA-412D-9CDC-21F561886B6C}" type="pres">
      <dgm:prSet presAssocID="{0775BEE9-EA62-482F-94E0-4FCB39547905}" presName="spV" presStyleCnt="0"/>
      <dgm:spPr/>
    </dgm:pt>
    <dgm:pt modelId="{84353D7B-7636-4F2E-83CF-06DB7ABF9754}" type="pres">
      <dgm:prSet presAssocID="{3C68149C-7DC0-499E-972C-B03D1DAD2E79}" presName="linNode" presStyleCnt="0"/>
      <dgm:spPr/>
    </dgm:pt>
    <dgm:pt modelId="{94FE7433-D74A-465C-A116-F5C606584C60}" type="pres">
      <dgm:prSet presAssocID="{3C68149C-7DC0-499E-972C-B03D1DAD2E79}" presName="parTx" presStyleLbl="revTx" presStyleIdx="4" presStyleCnt="5" custScaleX="99701" custScaleY="189781" custLinFactNeighborX="-40451" custLinFactNeighborY="-20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5A322-A46B-4C1B-86B7-7EDA7B30849C}" type="pres">
      <dgm:prSet presAssocID="{3C68149C-7DC0-499E-972C-B03D1DAD2E79}" presName="bracket" presStyleLbl="parChTrans1D1" presStyleIdx="4" presStyleCnt="5" custLinFactNeighborX="-85891" custLinFactNeighborY="33"/>
      <dgm:spPr>
        <a:ln>
          <a:solidFill>
            <a:srgbClr val="FF0000"/>
          </a:solidFill>
        </a:ln>
      </dgm:spPr>
    </dgm:pt>
    <dgm:pt modelId="{E0CA0759-D7C5-4F60-85E7-907B0F689610}" type="pres">
      <dgm:prSet presAssocID="{3C68149C-7DC0-499E-972C-B03D1DAD2E79}" presName="spH" presStyleCnt="0"/>
      <dgm:spPr/>
    </dgm:pt>
    <dgm:pt modelId="{9A95613B-87BE-4428-8B9D-96003B2DDA45}" type="pres">
      <dgm:prSet presAssocID="{3C68149C-7DC0-499E-972C-B03D1DAD2E79}" presName="desTx" presStyleLbl="node1" presStyleIdx="4" presStyleCnt="5" custLinFactNeighborX="-63625" custLinFactNeighborY="5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FDE3F9-C5DE-458C-BF00-A394A37B73DC}" type="presOf" srcId="{521A83C8-449E-42AD-9DD4-1EFB652F2E3F}" destId="{5930348C-2385-4EE7-8BC8-4B5AB0ACBFE3}" srcOrd="0" destOrd="0" presId="urn:diagrams.loki3.com/BracketList+Icon"/>
    <dgm:cxn modelId="{E564BE4D-5638-4B1E-82E4-08A1840B02A1}" srcId="{5CC1B0D3-1063-4206-969C-9927B77A6CA6}" destId="{3C68149C-7DC0-499E-972C-B03D1DAD2E79}" srcOrd="4" destOrd="0" parTransId="{FC728BA6-5372-4475-BD4E-4768557336E2}" sibTransId="{E4E74EA7-0F12-4E4C-8999-2ACB217D1060}"/>
    <dgm:cxn modelId="{819DA140-620D-44C1-B8DA-6A7F698AADE6}" type="presOf" srcId="{290D159B-CA43-4D1C-B27B-2F337A6D47FD}" destId="{32C10001-BC34-4595-8EEF-53C55716F6FB}" srcOrd="0" destOrd="1" presId="urn:diagrams.loki3.com/BracketList+Icon"/>
    <dgm:cxn modelId="{94FFFAF5-7CE2-4F99-A9AD-4F60D0E07C52}" srcId="{5CC1B0D3-1063-4206-969C-9927B77A6CA6}" destId="{8168A2AD-EFB8-4E23-8DF3-A5BCE54C781B}" srcOrd="2" destOrd="0" parTransId="{0F263F2E-2358-4E5C-98B4-A08D198EA2C4}" sibTransId="{FBBB7AA6-BD54-4F18-868F-04B9569E2C22}"/>
    <dgm:cxn modelId="{A8FDFADC-B1B8-45D3-8F48-087B52501B49}" type="presOf" srcId="{3CDC04A7-8405-45A7-ABE2-1A30E13C4E68}" destId="{32C10001-BC34-4595-8EEF-53C55716F6FB}" srcOrd="0" destOrd="2" presId="urn:diagrams.loki3.com/BracketList+Icon"/>
    <dgm:cxn modelId="{8B92FA31-8C36-45EC-8C10-0029E1D91E81}" srcId="{B304932D-0911-4723-8486-4BA265AB8F2F}" destId="{3254C46D-47AB-4522-A58C-2E5453383924}" srcOrd="4" destOrd="0" parTransId="{C3B6ED04-25D9-48B0-96FA-28DB220AAD8B}" sibTransId="{95FC6C0B-DA84-43EF-A66A-3A72B3D55571}"/>
    <dgm:cxn modelId="{B7A7A234-DA31-4798-AC53-D6371F870086}" type="presOf" srcId="{4242D31C-FC49-44C1-9795-5393124C38EF}" destId="{9A95613B-87BE-4428-8B9D-96003B2DDA45}" srcOrd="0" destOrd="0" presId="urn:diagrams.loki3.com/BracketList+Icon"/>
    <dgm:cxn modelId="{305FFDE6-1F29-47BE-BFB0-FA7BA8BFE0D7}" type="presOf" srcId="{19C810A7-A9B3-43EB-9438-35911107520E}" destId="{28BFA412-3261-423B-B1C7-97CDFA347BCF}" srcOrd="0" destOrd="1" presId="urn:diagrams.loki3.com/BracketList+Icon"/>
    <dgm:cxn modelId="{E0475421-4601-461E-BD6E-3AB9E8D5FE01}" srcId="{B304932D-0911-4723-8486-4BA265AB8F2F}" destId="{3CDC04A7-8405-45A7-ABE2-1A30E13C4E68}" srcOrd="2" destOrd="0" parTransId="{D697BBC1-9895-4E98-92F5-AA6B70841B7E}" sibTransId="{E2AA1592-7126-42B7-BBF9-52353361A7DA}"/>
    <dgm:cxn modelId="{55A3595E-39BE-4B21-8B1C-AD97EDFD5B73}" srcId="{B304932D-0911-4723-8486-4BA265AB8F2F}" destId="{290D159B-CA43-4D1C-B27B-2F337A6D47FD}" srcOrd="1" destOrd="0" parTransId="{179A055F-D979-459D-877F-4E08934F4E57}" sibTransId="{AAD6D417-CA9E-4C9E-A0CE-95C3D4257E55}"/>
    <dgm:cxn modelId="{B121DE81-92AD-4FEA-A33E-63C5BF8E2D4A}" srcId="{5CC1B0D3-1063-4206-969C-9927B77A6CA6}" destId="{B304932D-0911-4723-8486-4BA265AB8F2F}" srcOrd="1" destOrd="0" parTransId="{D4468557-4B3E-4874-817C-CE7C7F2AFDC2}" sibTransId="{D66ADD86-BDCF-4016-BF8C-5CB218C7380D}"/>
    <dgm:cxn modelId="{1BB37333-0EFE-4B2C-B252-133B7BEF6093}" srcId="{B304932D-0911-4723-8486-4BA265AB8F2F}" destId="{DEA31B9E-2D0E-4AE9-A5EF-2C13B600761B}" srcOrd="0" destOrd="0" parTransId="{82C44ACC-1861-4CDE-9366-7746D9B7C5DB}" sibTransId="{E3CE1445-E373-4322-9D75-768E87BE870A}"/>
    <dgm:cxn modelId="{70814C83-9D9F-4AD5-AC5F-6676346BE8C7}" type="presOf" srcId="{93DB94A4-5820-4F6F-96CD-BD7FD87BCBBD}" destId="{9A95613B-87BE-4428-8B9D-96003B2DDA45}" srcOrd="0" destOrd="1" presId="urn:diagrams.loki3.com/BracketList+Icon"/>
    <dgm:cxn modelId="{C5E881B6-E655-47FA-9B8F-AEE8DD97A6E7}" type="presOf" srcId="{6BE6F59E-1925-4511-949F-F3B454388C4B}" destId="{32C10001-BC34-4595-8EEF-53C55716F6FB}" srcOrd="0" destOrd="3" presId="urn:diagrams.loki3.com/BracketList+Icon"/>
    <dgm:cxn modelId="{D6EDAA31-5DBD-45B4-852E-99C29FDECA32}" srcId="{521A83C8-449E-42AD-9DD4-1EFB652F2E3F}" destId="{19C810A7-A9B3-43EB-9438-35911107520E}" srcOrd="1" destOrd="0" parTransId="{A8EDC4B4-1453-45B3-A0ED-DE054F7E7DA8}" sibTransId="{2078452B-3976-4513-A73C-E608FD6AE008}"/>
    <dgm:cxn modelId="{433999B0-6788-4724-BE23-4B2D3969DD00}" srcId="{3C68149C-7DC0-499E-972C-B03D1DAD2E79}" destId="{93DB94A4-5820-4F6F-96CD-BD7FD87BCBBD}" srcOrd="1" destOrd="0" parTransId="{948AADE3-A32A-4F98-B73E-95B1AC4C261F}" sibTransId="{5909EB85-7E6C-4E7A-9A56-E07769152B28}"/>
    <dgm:cxn modelId="{19AAFC80-D618-4B55-A838-9ED95DD81D5F}" srcId="{3C68149C-7DC0-499E-972C-B03D1DAD2E79}" destId="{0C00ED4A-D646-4607-9FA5-75CF6E75C04A}" srcOrd="2" destOrd="0" parTransId="{0B75CFFA-97FB-4E9A-B2F4-439E4864E4F6}" sibTransId="{372EC195-2ADE-4829-BDDB-927682E2D435}"/>
    <dgm:cxn modelId="{A719D314-1742-454E-AD6C-3A1DFA03BE23}" type="presOf" srcId="{B304932D-0911-4723-8486-4BA265AB8F2F}" destId="{595B3283-329E-4FA0-9F17-BF5AB6498061}" srcOrd="0" destOrd="0" presId="urn:diagrams.loki3.com/BracketList+Icon"/>
    <dgm:cxn modelId="{1121162D-5757-4F3E-97A9-0BDED0506619}" srcId="{521A83C8-449E-42AD-9DD4-1EFB652F2E3F}" destId="{8C0D9CC3-99E9-4791-8C46-115327242549}" srcOrd="0" destOrd="0" parTransId="{418C02C3-3BA8-4BCA-9612-0828BB729326}" sibTransId="{85919B16-E1C1-4816-8E76-339D0C182F24}"/>
    <dgm:cxn modelId="{0D43AB86-1A15-47F3-8159-CD144121D52E}" type="presOf" srcId="{5CC1B0D3-1063-4206-969C-9927B77A6CA6}" destId="{EFF1EE50-56F3-4FB2-AF10-5C20F32056C6}" srcOrd="0" destOrd="0" presId="urn:diagrams.loki3.com/BracketList+Icon"/>
    <dgm:cxn modelId="{DD707FC7-C5FB-464E-ABBC-33690F665B5D}" srcId="{3C68149C-7DC0-499E-972C-B03D1DAD2E79}" destId="{4242D31C-FC49-44C1-9795-5393124C38EF}" srcOrd="0" destOrd="0" parTransId="{1DEDF60F-8F58-4720-80FE-F9D4B12270E1}" sibTransId="{0D4E9EF2-BE67-45A7-822D-FCF5FB1FFAE4}"/>
    <dgm:cxn modelId="{45EFD0DF-5E7F-448D-A3BF-A3CF680636E1}" type="presOf" srcId="{7D5E714D-E34B-416A-A4CB-47F256C614B9}" destId="{5D88E0D4-2CD2-44CA-8F1F-2414D883B9A8}" srcOrd="0" destOrd="0" presId="urn:diagrams.loki3.com/BracketList+Icon"/>
    <dgm:cxn modelId="{B442E5EC-98FE-4C33-A22F-65C2FE28EEDA}" srcId="{5CC1B0D3-1063-4206-969C-9927B77A6CA6}" destId="{7D5E714D-E34B-416A-A4CB-47F256C614B9}" srcOrd="0" destOrd="0" parTransId="{0D132A69-3031-4147-A8C0-9ACE4A8EDE4B}" sibTransId="{C7D66644-03D7-4E36-9205-321C453DA426}"/>
    <dgm:cxn modelId="{FF707551-BAED-49D4-8A15-D17D3EFB3F27}" type="presOf" srcId="{3254C46D-47AB-4522-A58C-2E5453383924}" destId="{32C10001-BC34-4595-8EEF-53C55716F6FB}" srcOrd="0" destOrd="4" presId="urn:diagrams.loki3.com/BracketList+Icon"/>
    <dgm:cxn modelId="{7E6B1F87-E94E-458B-ACF3-F53D1AFC0373}" srcId="{B304932D-0911-4723-8486-4BA265AB8F2F}" destId="{6BE6F59E-1925-4511-949F-F3B454388C4B}" srcOrd="3" destOrd="0" parTransId="{1FF2A810-A0D4-4D4E-A23D-C24B1731A4B7}" sibTransId="{0C963D5E-A7BC-474E-BB59-41B8FA8B1DBE}"/>
    <dgm:cxn modelId="{EC3988C1-0518-439B-970C-D0FE5CF7C048}" type="presOf" srcId="{8168A2AD-EFB8-4E23-8DF3-A5BCE54C781B}" destId="{6E79F2D3-7549-402F-9186-FA64361195D2}" srcOrd="0" destOrd="0" presId="urn:diagrams.loki3.com/BracketList+Icon"/>
    <dgm:cxn modelId="{3DBCEEB5-8B81-4534-A913-3779C987690C}" srcId="{8168A2AD-EFB8-4E23-8DF3-A5BCE54C781B}" destId="{83FB5441-10F2-442B-898D-E620CB78552F}" srcOrd="0" destOrd="0" parTransId="{11EF7BB6-AA53-457B-8F6F-ED0DDB2F7683}" sibTransId="{AC912D03-E9B0-4F47-A247-CE0EBD7A4C28}"/>
    <dgm:cxn modelId="{2E7D410A-7413-4F8A-9B95-1A123FA1D30C}" srcId="{7D5E714D-E34B-416A-A4CB-47F256C614B9}" destId="{8CACAE76-FE9B-4B38-92E0-037C4B76224C}" srcOrd="0" destOrd="0" parTransId="{8E5225ED-D9BB-48B9-8593-163E8405548E}" sibTransId="{3F3219EF-C0D3-4A71-8618-BECC256399E1}"/>
    <dgm:cxn modelId="{62CBEB04-36BD-4036-85C0-702B3BE3C21D}" type="presOf" srcId="{83FB5441-10F2-442B-898D-E620CB78552F}" destId="{D6CF3278-CB2C-411D-BE36-C6797D2F34C1}" srcOrd="0" destOrd="0" presId="urn:diagrams.loki3.com/BracketList+Icon"/>
    <dgm:cxn modelId="{F3954DC6-7764-4B9B-8B75-20D34CB9C466}" type="presOf" srcId="{DEA31B9E-2D0E-4AE9-A5EF-2C13B600761B}" destId="{32C10001-BC34-4595-8EEF-53C55716F6FB}" srcOrd="0" destOrd="0" presId="urn:diagrams.loki3.com/BracketList+Icon"/>
    <dgm:cxn modelId="{4DBAF8E6-05A9-49B8-9EBC-7F7625EE7534}" type="presOf" srcId="{8CACAE76-FE9B-4B38-92E0-037C4B76224C}" destId="{E429C3E2-F648-4FC8-9DDB-A75E1873E803}" srcOrd="0" destOrd="0" presId="urn:diagrams.loki3.com/BracketList+Icon"/>
    <dgm:cxn modelId="{51AE6946-4AE0-4D23-B09E-F8686656883A}" type="presOf" srcId="{8C0D9CC3-99E9-4791-8C46-115327242549}" destId="{28BFA412-3261-423B-B1C7-97CDFA347BCF}" srcOrd="0" destOrd="0" presId="urn:diagrams.loki3.com/BracketList+Icon"/>
    <dgm:cxn modelId="{DE724716-0613-42A3-A6D8-A7F4278F2A3E}" srcId="{5CC1B0D3-1063-4206-969C-9927B77A6CA6}" destId="{521A83C8-449E-42AD-9DD4-1EFB652F2E3F}" srcOrd="3" destOrd="0" parTransId="{9E8E871D-E7B7-46CC-A443-015462178F07}" sibTransId="{0775BEE9-EA62-482F-94E0-4FCB39547905}"/>
    <dgm:cxn modelId="{13EC762A-C8FC-49EE-AA06-6FAF592C905B}" type="presOf" srcId="{3C68149C-7DC0-499E-972C-B03D1DAD2E79}" destId="{94FE7433-D74A-465C-A116-F5C606584C60}" srcOrd="0" destOrd="0" presId="urn:diagrams.loki3.com/BracketList+Icon"/>
    <dgm:cxn modelId="{97EB2C67-B623-415A-9BE8-0DCA2B949007}" type="presOf" srcId="{0C00ED4A-D646-4607-9FA5-75CF6E75C04A}" destId="{9A95613B-87BE-4428-8B9D-96003B2DDA45}" srcOrd="0" destOrd="2" presId="urn:diagrams.loki3.com/BracketList+Icon"/>
    <dgm:cxn modelId="{1525DB9C-E942-4E4E-85C6-5298BB8030B4}" type="presParOf" srcId="{EFF1EE50-56F3-4FB2-AF10-5C20F32056C6}" destId="{912FE1E5-53D9-4065-8778-24FE2ED8C789}" srcOrd="0" destOrd="0" presId="urn:diagrams.loki3.com/BracketList+Icon"/>
    <dgm:cxn modelId="{FD341C03-784E-4B47-9D2D-000BF6676128}" type="presParOf" srcId="{912FE1E5-53D9-4065-8778-24FE2ED8C789}" destId="{5D88E0D4-2CD2-44CA-8F1F-2414D883B9A8}" srcOrd="0" destOrd="0" presId="urn:diagrams.loki3.com/BracketList+Icon"/>
    <dgm:cxn modelId="{94C5424D-49B6-4C04-8757-AA3B4CBD9EA0}" type="presParOf" srcId="{912FE1E5-53D9-4065-8778-24FE2ED8C789}" destId="{4123D32F-3652-484E-BEE7-11966BF5A510}" srcOrd="1" destOrd="0" presId="urn:diagrams.loki3.com/BracketList+Icon"/>
    <dgm:cxn modelId="{97A4066D-2958-45AC-987D-00103F02D17F}" type="presParOf" srcId="{912FE1E5-53D9-4065-8778-24FE2ED8C789}" destId="{DCCE33EA-7EA4-4454-8356-E1213FEB6E19}" srcOrd="2" destOrd="0" presId="urn:diagrams.loki3.com/BracketList+Icon"/>
    <dgm:cxn modelId="{83620165-F718-4232-B6EA-A64C83B7CE4B}" type="presParOf" srcId="{912FE1E5-53D9-4065-8778-24FE2ED8C789}" destId="{E429C3E2-F648-4FC8-9DDB-A75E1873E803}" srcOrd="3" destOrd="0" presId="urn:diagrams.loki3.com/BracketList+Icon"/>
    <dgm:cxn modelId="{44CC5C4B-B730-44C4-A86D-45B6C379D667}" type="presParOf" srcId="{EFF1EE50-56F3-4FB2-AF10-5C20F32056C6}" destId="{FDF1B2C3-F9AC-483C-9404-99F5C5DED3ED}" srcOrd="1" destOrd="0" presId="urn:diagrams.loki3.com/BracketList+Icon"/>
    <dgm:cxn modelId="{762DC143-95EF-47A8-BC65-60A6AB4D36CE}" type="presParOf" srcId="{EFF1EE50-56F3-4FB2-AF10-5C20F32056C6}" destId="{A3125F8C-B5F1-4AD6-AE71-3B69511E20FF}" srcOrd="2" destOrd="0" presId="urn:diagrams.loki3.com/BracketList+Icon"/>
    <dgm:cxn modelId="{5D582557-17B0-4873-8448-7E0578338BA3}" type="presParOf" srcId="{A3125F8C-B5F1-4AD6-AE71-3B69511E20FF}" destId="{595B3283-329E-4FA0-9F17-BF5AB6498061}" srcOrd="0" destOrd="0" presId="urn:diagrams.loki3.com/BracketList+Icon"/>
    <dgm:cxn modelId="{84A49CE8-A1BC-40EC-BEFB-479788A48662}" type="presParOf" srcId="{A3125F8C-B5F1-4AD6-AE71-3B69511E20FF}" destId="{9162B26A-91CB-440B-A1DD-FA0AD5642E81}" srcOrd="1" destOrd="0" presId="urn:diagrams.loki3.com/BracketList+Icon"/>
    <dgm:cxn modelId="{C2967C2C-51EB-4A7E-A87E-EE301088F53A}" type="presParOf" srcId="{A3125F8C-B5F1-4AD6-AE71-3B69511E20FF}" destId="{9153A7A3-46F5-4668-A189-30D6872E3251}" srcOrd="2" destOrd="0" presId="urn:diagrams.loki3.com/BracketList+Icon"/>
    <dgm:cxn modelId="{C8C2E835-6DC7-4AC8-B0C8-86FADB716AF0}" type="presParOf" srcId="{A3125F8C-B5F1-4AD6-AE71-3B69511E20FF}" destId="{32C10001-BC34-4595-8EEF-53C55716F6FB}" srcOrd="3" destOrd="0" presId="urn:diagrams.loki3.com/BracketList+Icon"/>
    <dgm:cxn modelId="{8F85C4F5-6A0A-4FD4-9A09-48583A3B870C}" type="presParOf" srcId="{EFF1EE50-56F3-4FB2-AF10-5C20F32056C6}" destId="{CE37C58F-D973-4C25-AF0A-B690C507BD81}" srcOrd="3" destOrd="0" presId="urn:diagrams.loki3.com/BracketList+Icon"/>
    <dgm:cxn modelId="{8C4A354F-3937-4D0C-994D-56E041D71DF3}" type="presParOf" srcId="{EFF1EE50-56F3-4FB2-AF10-5C20F32056C6}" destId="{31554F5E-1283-4924-ACA7-537372C4F481}" srcOrd="4" destOrd="0" presId="urn:diagrams.loki3.com/BracketList+Icon"/>
    <dgm:cxn modelId="{DBA5FA5C-3C96-4175-A58D-814CF6AB1053}" type="presParOf" srcId="{31554F5E-1283-4924-ACA7-537372C4F481}" destId="{6E79F2D3-7549-402F-9186-FA64361195D2}" srcOrd="0" destOrd="0" presId="urn:diagrams.loki3.com/BracketList+Icon"/>
    <dgm:cxn modelId="{285D7D6D-A50B-4968-99FC-7D86DFAEAA1F}" type="presParOf" srcId="{31554F5E-1283-4924-ACA7-537372C4F481}" destId="{1D4D5FE2-E506-4CCC-ABC4-D5E78CD49030}" srcOrd="1" destOrd="0" presId="urn:diagrams.loki3.com/BracketList+Icon"/>
    <dgm:cxn modelId="{28A0BEB6-AD83-4239-9C4E-1759A5494B21}" type="presParOf" srcId="{31554F5E-1283-4924-ACA7-537372C4F481}" destId="{DFCF7B64-9310-41D2-B1A7-89D56E95DB9E}" srcOrd="2" destOrd="0" presId="urn:diagrams.loki3.com/BracketList+Icon"/>
    <dgm:cxn modelId="{626EC1BA-41B3-42FA-8062-3D0F2F81C30E}" type="presParOf" srcId="{31554F5E-1283-4924-ACA7-537372C4F481}" destId="{D6CF3278-CB2C-411D-BE36-C6797D2F34C1}" srcOrd="3" destOrd="0" presId="urn:diagrams.loki3.com/BracketList+Icon"/>
    <dgm:cxn modelId="{FDAD36CA-C4FB-45A2-ABA2-E059D98B002A}" type="presParOf" srcId="{EFF1EE50-56F3-4FB2-AF10-5C20F32056C6}" destId="{B6D74B84-8E92-4573-A9B7-8568F0ECD54E}" srcOrd="5" destOrd="0" presId="urn:diagrams.loki3.com/BracketList+Icon"/>
    <dgm:cxn modelId="{7A0BDACB-A62E-4A21-BAFB-F85177884D4F}" type="presParOf" srcId="{EFF1EE50-56F3-4FB2-AF10-5C20F32056C6}" destId="{1E529E8A-E9FF-4A1B-9D84-98204186BFD8}" srcOrd="6" destOrd="0" presId="urn:diagrams.loki3.com/BracketList+Icon"/>
    <dgm:cxn modelId="{21DE037C-D14C-40CC-AE8B-2E979EE3DD25}" type="presParOf" srcId="{1E529E8A-E9FF-4A1B-9D84-98204186BFD8}" destId="{5930348C-2385-4EE7-8BC8-4B5AB0ACBFE3}" srcOrd="0" destOrd="0" presId="urn:diagrams.loki3.com/BracketList+Icon"/>
    <dgm:cxn modelId="{BE818A22-CF18-41FA-B359-2E7239022F84}" type="presParOf" srcId="{1E529E8A-E9FF-4A1B-9D84-98204186BFD8}" destId="{E7832AD8-8306-4B3E-AF68-9D3EF33F7BF7}" srcOrd="1" destOrd="0" presId="urn:diagrams.loki3.com/BracketList+Icon"/>
    <dgm:cxn modelId="{548D469A-8467-43BC-BEA6-7BB7396FB554}" type="presParOf" srcId="{1E529E8A-E9FF-4A1B-9D84-98204186BFD8}" destId="{5F013C31-7733-4AAC-BC2B-C69097FD7CEA}" srcOrd="2" destOrd="0" presId="urn:diagrams.loki3.com/BracketList+Icon"/>
    <dgm:cxn modelId="{06039355-653A-4462-A1C7-E4A3A04FCA49}" type="presParOf" srcId="{1E529E8A-E9FF-4A1B-9D84-98204186BFD8}" destId="{28BFA412-3261-423B-B1C7-97CDFA347BCF}" srcOrd="3" destOrd="0" presId="urn:diagrams.loki3.com/BracketList+Icon"/>
    <dgm:cxn modelId="{BB161D94-BF4E-4E63-9B44-6A4B493D0B4C}" type="presParOf" srcId="{EFF1EE50-56F3-4FB2-AF10-5C20F32056C6}" destId="{8931E80F-94FA-412D-9CDC-21F561886B6C}" srcOrd="7" destOrd="0" presId="urn:diagrams.loki3.com/BracketList+Icon"/>
    <dgm:cxn modelId="{13696FFB-9421-4C83-8FB0-9763DC716AF6}" type="presParOf" srcId="{EFF1EE50-56F3-4FB2-AF10-5C20F32056C6}" destId="{84353D7B-7636-4F2E-83CF-06DB7ABF9754}" srcOrd="8" destOrd="0" presId="urn:diagrams.loki3.com/BracketList+Icon"/>
    <dgm:cxn modelId="{CC89C1D5-3E43-4B17-93A1-C6DC444D8EC5}" type="presParOf" srcId="{84353D7B-7636-4F2E-83CF-06DB7ABF9754}" destId="{94FE7433-D74A-465C-A116-F5C606584C60}" srcOrd="0" destOrd="0" presId="urn:diagrams.loki3.com/BracketList+Icon"/>
    <dgm:cxn modelId="{21E5CD1A-00C2-4D44-A8E2-79C587B6C556}" type="presParOf" srcId="{84353D7B-7636-4F2E-83CF-06DB7ABF9754}" destId="{00A5A322-A46B-4C1B-86B7-7EDA7B30849C}" srcOrd="1" destOrd="0" presId="urn:diagrams.loki3.com/BracketList+Icon"/>
    <dgm:cxn modelId="{8379B961-FC43-41DE-BD87-FAFA368D021A}" type="presParOf" srcId="{84353D7B-7636-4F2E-83CF-06DB7ABF9754}" destId="{E0CA0759-D7C5-4F60-85E7-907B0F689610}" srcOrd="2" destOrd="0" presId="urn:diagrams.loki3.com/BracketList+Icon"/>
    <dgm:cxn modelId="{4454D7C9-657F-49CF-9D98-3675AF170A90}" type="presParOf" srcId="{84353D7B-7636-4F2E-83CF-06DB7ABF9754}" destId="{9A95613B-87BE-4428-8B9D-96003B2DDA45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F6EE76-EEC0-4B7D-BCB1-08D9913E9DC3}" type="doc">
      <dgm:prSet loTypeId="urn:microsoft.com/office/officeart/2005/8/layout/chevron2" loCatId="process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F66CCFFC-466F-4AEC-97EC-9830530B5015}">
      <dgm:prSet phldrT="[Текст]"/>
      <dgm:spPr/>
      <dgm:t>
        <a:bodyPr/>
        <a:lstStyle/>
        <a:p>
          <a:r>
            <a:rPr lang="en-US" dirty="0" smtClean="0"/>
            <a:t>I </a:t>
          </a:r>
          <a:r>
            <a:rPr lang="ru-RU" dirty="0" smtClean="0"/>
            <a:t>этап</a:t>
          </a:r>
          <a:endParaRPr lang="ru-RU" dirty="0"/>
        </a:p>
      </dgm:t>
    </dgm:pt>
    <dgm:pt modelId="{94272BBA-AD95-41EC-AEC2-1B8D34654D48}" type="parTrans" cxnId="{B30DBF5C-5F7E-4C44-BCBD-8D395F54D629}">
      <dgm:prSet/>
      <dgm:spPr/>
      <dgm:t>
        <a:bodyPr/>
        <a:lstStyle/>
        <a:p>
          <a:endParaRPr lang="ru-RU"/>
        </a:p>
      </dgm:t>
    </dgm:pt>
    <dgm:pt modelId="{7696FFED-319D-476B-85FF-D00CF8499D6D}" type="sibTrans" cxnId="{B30DBF5C-5F7E-4C44-BCBD-8D395F54D629}">
      <dgm:prSet/>
      <dgm:spPr/>
      <dgm:t>
        <a:bodyPr/>
        <a:lstStyle/>
        <a:p>
          <a:endParaRPr lang="ru-RU"/>
        </a:p>
      </dgm:t>
    </dgm:pt>
    <dgm:pt modelId="{37AF170C-50B7-4171-8D40-583DC37620C7}">
      <dgm:prSet phldrT="[Текст]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ru-RU" dirty="0" smtClean="0"/>
            <a:t>Создана единая площадка для обмена профессиональным опытом</a:t>
          </a:r>
          <a:endParaRPr lang="ru-RU" dirty="0"/>
        </a:p>
      </dgm:t>
    </dgm:pt>
    <dgm:pt modelId="{9DBDFB7D-6D72-4229-9835-C608E3571673}" type="parTrans" cxnId="{D2CA761F-8AC6-4DEA-A17F-3D3677C628B7}">
      <dgm:prSet/>
      <dgm:spPr/>
      <dgm:t>
        <a:bodyPr/>
        <a:lstStyle/>
        <a:p>
          <a:endParaRPr lang="ru-RU"/>
        </a:p>
      </dgm:t>
    </dgm:pt>
    <dgm:pt modelId="{43B4F388-9BE9-4605-AB2F-18F58CFE643A}" type="sibTrans" cxnId="{D2CA761F-8AC6-4DEA-A17F-3D3677C628B7}">
      <dgm:prSet/>
      <dgm:spPr/>
      <dgm:t>
        <a:bodyPr/>
        <a:lstStyle/>
        <a:p>
          <a:endParaRPr lang="ru-RU"/>
        </a:p>
      </dgm:t>
    </dgm:pt>
    <dgm:pt modelId="{2FCABFC2-3A85-4CE3-A20B-934447C7093D}">
      <dgm:prSet phldrT="[Текст]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ru-RU" dirty="0" smtClean="0"/>
            <a:t>Унифицированы подходы к осуществлению кадровой работы</a:t>
          </a:r>
          <a:endParaRPr lang="ru-RU" dirty="0"/>
        </a:p>
      </dgm:t>
    </dgm:pt>
    <dgm:pt modelId="{C6636242-4CF7-4A04-90C9-00B142778ECC}" type="parTrans" cxnId="{DF36B8B4-854E-43D5-938F-B3009319D1F9}">
      <dgm:prSet/>
      <dgm:spPr/>
      <dgm:t>
        <a:bodyPr/>
        <a:lstStyle/>
        <a:p>
          <a:endParaRPr lang="ru-RU"/>
        </a:p>
      </dgm:t>
    </dgm:pt>
    <dgm:pt modelId="{3587B193-FBB0-449F-B237-CE0769365901}" type="sibTrans" cxnId="{DF36B8B4-854E-43D5-938F-B3009319D1F9}">
      <dgm:prSet/>
      <dgm:spPr/>
      <dgm:t>
        <a:bodyPr/>
        <a:lstStyle/>
        <a:p>
          <a:endParaRPr lang="ru-RU"/>
        </a:p>
      </dgm:t>
    </dgm:pt>
    <dgm:pt modelId="{9490D050-F579-42B8-9ECE-F8CBB8B774EC}">
      <dgm:prSet phldrT="[Текст]"/>
      <dgm:spPr/>
      <dgm:t>
        <a:bodyPr/>
        <a:lstStyle/>
        <a:p>
          <a:r>
            <a:rPr lang="en-US" dirty="0" smtClean="0"/>
            <a:t>II </a:t>
          </a:r>
          <a:r>
            <a:rPr lang="ru-RU" dirty="0" smtClean="0"/>
            <a:t>этап</a:t>
          </a:r>
          <a:endParaRPr lang="ru-RU" dirty="0"/>
        </a:p>
      </dgm:t>
    </dgm:pt>
    <dgm:pt modelId="{822CE5B4-4972-4860-BD7A-EE6174CDDEB6}" type="parTrans" cxnId="{4F4BA51C-8E08-49E3-AF37-C741E4FC155D}">
      <dgm:prSet/>
      <dgm:spPr/>
      <dgm:t>
        <a:bodyPr/>
        <a:lstStyle/>
        <a:p>
          <a:endParaRPr lang="ru-RU"/>
        </a:p>
      </dgm:t>
    </dgm:pt>
    <dgm:pt modelId="{CD9E2EB8-AD91-4C69-9848-8CF7CBCACA2E}" type="sibTrans" cxnId="{4F4BA51C-8E08-49E3-AF37-C741E4FC155D}">
      <dgm:prSet/>
      <dgm:spPr/>
      <dgm:t>
        <a:bodyPr/>
        <a:lstStyle/>
        <a:p>
          <a:endParaRPr lang="ru-RU"/>
        </a:p>
      </dgm:t>
    </dgm:pt>
    <dgm:pt modelId="{F6E53C7C-2DF8-4830-960B-998AF1F56295}">
      <dgm:prSet phldrT="[Текст]" custT="1"/>
      <dgm:spPr/>
      <dgm:t>
        <a:bodyPr/>
        <a:lstStyle/>
        <a:p>
          <a:r>
            <a:rPr lang="ru-RU" sz="1600" dirty="0" smtClean="0"/>
            <a:t>Активизирована работа по обновлению кадрового состава в системе государственного и муниципального управления</a:t>
          </a:r>
          <a:endParaRPr lang="ru-RU" sz="1600" dirty="0"/>
        </a:p>
      </dgm:t>
    </dgm:pt>
    <dgm:pt modelId="{8F5007D7-AB6E-4395-8B3C-CF3209227ED2}" type="parTrans" cxnId="{F6C59275-29DA-4000-B562-B148F0FDC61E}">
      <dgm:prSet/>
      <dgm:spPr/>
      <dgm:t>
        <a:bodyPr/>
        <a:lstStyle/>
        <a:p>
          <a:endParaRPr lang="ru-RU"/>
        </a:p>
      </dgm:t>
    </dgm:pt>
    <dgm:pt modelId="{7D15D502-DEF3-446A-8862-294E2B273DFD}" type="sibTrans" cxnId="{F6C59275-29DA-4000-B562-B148F0FDC61E}">
      <dgm:prSet/>
      <dgm:spPr/>
      <dgm:t>
        <a:bodyPr/>
        <a:lstStyle/>
        <a:p>
          <a:endParaRPr lang="ru-RU"/>
        </a:p>
      </dgm:t>
    </dgm:pt>
    <dgm:pt modelId="{10F214A2-2AEB-42B7-9B6A-B9F018665930}">
      <dgm:prSet phldrT="[Текст]" custT="1"/>
      <dgm:spPr/>
      <dgm:t>
        <a:bodyPr/>
        <a:lstStyle/>
        <a:p>
          <a:r>
            <a:rPr lang="ru-RU" sz="1600" dirty="0" smtClean="0"/>
            <a:t>Найдены новые подходы к адаптации персонала</a:t>
          </a:r>
          <a:endParaRPr lang="ru-RU" sz="1600" dirty="0"/>
        </a:p>
      </dgm:t>
    </dgm:pt>
    <dgm:pt modelId="{3F250509-3419-4358-AE37-774F58EFDEFF}" type="parTrans" cxnId="{B238D068-0E62-4CE6-AB2F-824D686DB541}">
      <dgm:prSet/>
      <dgm:spPr/>
      <dgm:t>
        <a:bodyPr/>
        <a:lstStyle/>
        <a:p>
          <a:endParaRPr lang="ru-RU"/>
        </a:p>
      </dgm:t>
    </dgm:pt>
    <dgm:pt modelId="{878D5E3D-4750-4A4C-AEE8-183C870C5263}" type="sibTrans" cxnId="{B238D068-0E62-4CE6-AB2F-824D686DB541}">
      <dgm:prSet/>
      <dgm:spPr/>
      <dgm:t>
        <a:bodyPr/>
        <a:lstStyle/>
        <a:p>
          <a:endParaRPr lang="ru-RU"/>
        </a:p>
      </dgm:t>
    </dgm:pt>
    <dgm:pt modelId="{972EC228-88AD-4517-8097-7894FEE2BDFD}">
      <dgm:prSet phldrT="[Текст]"/>
      <dgm:spPr/>
      <dgm:t>
        <a:bodyPr/>
        <a:lstStyle/>
        <a:p>
          <a:r>
            <a:rPr lang="en-US" dirty="0" smtClean="0"/>
            <a:t>III</a:t>
          </a:r>
          <a:r>
            <a:rPr lang="ru-RU" dirty="0" smtClean="0"/>
            <a:t> этап</a:t>
          </a:r>
          <a:endParaRPr lang="ru-RU" dirty="0"/>
        </a:p>
      </dgm:t>
    </dgm:pt>
    <dgm:pt modelId="{C7218A10-3695-47A1-979C-04664E052C03}" type="parTrans" cxnId="{9554F401-1A98-4A5F-B19F-8338278044A0}">
      <dgm:prSet/>
      <dgm:spPr/>
      <dgm:t>
        <a:bodyPr/>
        <a:lstStyle/>
        <a:p>
          <a:endParaRPr lang="ru-RU"/>
        </a:p>
      </dgm:t>
    </dgm:pt>
    <dgm:pt modelId="{90C83F33-BF2A-4F95-8F10-DE049C225495}" type="sibTrans" cxnId="{9554F401-1A98-4A5F-B19F-8338278044A0}">
      <dgm:prSet/>
      <dgm:spPr/>
      <dgm:t>
        <a:bodyPr/>
        <a:lstStyle/>
        <a:p>
          <a:endParaRPr lang="ru-RU"/>
        </a:p>
      </dgm:t>
    </dgm:pt>
    <dgm:pt modelId="{D61BC26D-AB32-4012-A21A-49D34D467B49}">
      <dgm:prSet phldrT="[Текст]" custT="1"/>
      <dgm:spPr/>
      <dgm:t>
        <a:bodyPr/>
        <a:lstStyle/>
        <a:p>
          <a:r>
            <a:rPr lang="ru-RU" sz="1600" dirty="0" smtClean="0"/>
            <a:t>Выявлены и растиражированы эффективные кадровые практики</a:t>
          </a:r>
          <a:endParaRPr lang="ru-RU" sz="1600" dirty="0"/>
        </a:p>
      </dgm:t>
    </dgm:pt>
    <dgm:pt modelId="{A7EEAD4C-AC52-472A-8DA9-1E142B4F923C}" type="parTrans" cxnId="{07E1320C-C2B8-4385-8037-C3C61171D568}">
      <dgm:prSet/>
      <dgm:spPr/>
      <dgm:t>
        <a:bodyPr/>
        <a:lstStyle/>
        <a:p>
          <a:endParaRPr lang="ru-RU"/>
        </a:p>
      </dgm:t>
    </dgm:pt>
    <dgm:pt modelId="{E5ADC14B-F688-4F35-A4B0-37605F204A37}" type="sibTrans" cxnId="{07E1320C-C2B8-4385-8037-C3C61171D568}">
      <dgm:prSet/>
      <dgm:spPr/>
      <dgm:t>
        <a:bodyPr/>
        <a:lstStyle/>
        <a:p>
          <a:endParaRPr lang="ru-RU"/>
        </a:p>
      </dgm:t>
    </dgm:pt>
    <dgm:pt modelId="{D363072B-9902-4C07-AE7D-5F9CB2407B0C}">
      <dgm:prSet phldrT="[Текст]" custT="1"/>
      <dgm:spPr/>
      <dgm:t>
        <a:bodyPr/>
        <a:lstStyle/>
        <a:p>
          <a:r>
            <a:rPr lang="ru-RU" sz="1600" dirty="0" smtClean="0"/>
            <a:t>Выявлены и поощрены наиболее профессиональные работники кадровых служб из числа специалистов и руководителей структурных подразделений</a:t>
          </a:r>
          <a:endParaRPr lang="ru-RU" sz="1600" dirty="0"/>
        </a:p>
      </dgm:t>
    </dgm:pt>
    <dgm:pt modelId="{DB28466D-3306-47C1-B51F-BC5D25D118D8}" type="parTrans" cxnId="{808CAF80-D430-4650-A8DD-E4ABD1FEC6EE}">
      <dgm:prSet/>
      <dgm:spPr/>
      <dgm:t>
        <a:bodyPr/>
        <a:lstStyle/>
        <a:p>
          <a:endParaRPr lang="ru-RU"/>
        </a:p>
      </dgm:t>
    </dgm:pt>
    <dgm:pt modelId="{AB7975D9-57A5-4040-9651-DE8F72463B9F}" type="sibTrans" cxnId="{808CAF80-D430-4650-A8DD-E4ABD1FEC6EE}">
      <dgm:prSet/>
      <dgm:spPr/>
      <dgm:t>
        <a:bodyPr/>
        <a:lstStyle/>
        <a:p>
          <a:endParaRPr lang="ru-RU"/>
        </a:p>
      </dgm:t>
    </dgm:pt>
    <dgm:pt modelId="{BF906C54-13E3-4215-846F-CBE5F1181149}">
      <dgm:prSet phldrT="[Текст]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ru-RU" dirty="0" smtClean="0"/>
            <a:t>Обеспечено единство проводимой органами власти кадровой политики</a:t>
          </a:r>
          <a:endParaRPr lang="ru-RU" dirty="0"/>
        </a:p>
      </dgm:t>
    </dgm:pt>
    <dgm:pt modelId="{74D87D4A-8BC2-48F9-8CD3-8554A57ED45F}" type="parTrans" cxnId="{DD12003F-035A-47BF-AB2A-7D4EFA01A3D5}">
      <dgm:prSet/>
      <dgm:spPr/>
      <dgm:t>
        <a:bodyPr/>
        <a:lstStyle/>
        <a:p>
          <a:endParaRPr lang="ru-RU"/>
        </a:p>
      </dgm:t>
    </dgm:pt>
    <dgm:pt modelId="{0D15CBDC-7482-4541-BE48-50006EB13C7C}" type="sibTrans" cxnId="{DD12003F-035A-47BF-AB2A-7D4EFA01A3D5}">
      <dgm:prSet/>
      <dgm:spPr/>
      <dgm:t>
        <a:bodyPr/>
        <a:lstStyle/>
        <a:p>
          <a:endParaRPr lang="ru-RU"/>
        </a:p>
      </dgm:t>
    </dgm:pt>
    <dgm:pt modelId="{285B4CCE-4BB9-403C-883D-DCD947A573A5}">
      <dgm:prSet phldrT="[Текст]" custT="1"/>
      <dgm:spPr/>
      <dgm:t>
        <a:bodyPr/>
        <a:lstStyle/>
        <a:p>
          <a:r>
            <a:rPr lang="ru-RU" sz="1600" dirty="0" smtClean="0"/>
            <a:t>Внедрение кадровой практики повысило престиж работы в государственных и муниципальных органах власти</a:t>
          </a:r>
          <a:endParaRPr lang="ru-RU" sz="1600" dirty="0"/>
        </a:p>
      </dgm:t>
    </dgm:pt>
    <dgm:pt modelId="{68F336A1-BAE5-499C-8ECA-101B40DCFE8F}" type="parTrans" cxnId="{02F49F61-7979-4E1F-BEF6-ED2DB3011A85}">
      <dgm:prSet/>
      <dgm:spPr/>
      <dgm:t>
        <a:bodyPr/>
        <a:lstStyle/>
        <a:p>
          <a:endParaRPr lang="ru-RU"/>
        </a:p>
      </dgm:t>
    </dgm:pt>
    <dgm:pt modelId="{7A691F1F-49FC-418A-B149-B645BDD94D40}" type="sibTrans" cxnId="{02F49F61-7979-4E1F-BEF6-ED2DB3011A85}">
      <dgm:prSet/>
      <dgm:spPr/>
      <dgm:t>
        <a:bodyPr/>
        <a:lstStyle/>
        <a:p>
          <a:endParaRPr lang="ru-RU"/>
        </a:p>
      </dgm:t>
    </dgm:pt>
    <dgm:pt modelId="{0911BDBB-12EB-4790-84D7-720CE3FD62E4}">
      <dgm:prSet phldrT="[Текст]" custT="1"/>
      <dgm:spPr/>
      <dgm:t>
        <a:bodyPr/>
        <a:lstStyle/>
        <a:p>
          <a:r>
            <a:rPr lang="ru-RU" sz="1600" dirty="0" smtClean="0"/>
            <a:t>Разработаны показатели эффективности и результативности кадровой политики, внедрены системы оценки деятельности кадровой работы</a:t>
          </a:r>
          <a:endParaRPr lang="ru-RU" sz="1600" dirty="0"/>
        </a:p>
      </dgm:t>
    </dgm:pt>
    <dgm:pt modelId="{F783B8D0-3A3A-4536-9758-7FD7DCC84A44}" type="parTrans" cxnId="{CA4BABEE-6650-408B-B421-75D0A32E742D}">
      <dgm:prSet/>
      <dgm:spPr/>
      <dgm:t>
        <a:bodyPr/>
        <a:lstStyle/>
        <a:p>
          <a:endParaRPr lang="ru-RU"/>
        </a:p>
      </dgm:t>
    </dgm:pt>
    <dgm:pt modelId="{5BB0B567-28EA-417E-BEF2-5F08AF8FCBA7}" type="sibTrans" cxnId="{CA4BABEE-6650-408B-B421-75D0A32E742D}">
      <dgm:prSet/>
      <dgm:spPr/>
      <dgm:t>
        <a:bodyPr/>
        <a:lstStyle/>
        <a:p>
          <a:endParaRPr lang="ru-RU"/>
        </a:p>
      </dgm:t>
    </dgm:pt>
    <dgm:pt modelId="{6DB77ECB-6A28-483D-BF0A-3DAD9EF1EF79}" type="pres">
      <dgm:prSet presAssocID="{BEF6EE76-EEC0-4B7D-BCB1-08D9913E9DC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EC4774-9FB1-49DC-859B-AE28EF306357}" type="pres">
      <dgm:prSet presAssocID="{F66CCFFC-466F-4AEC-97EC-9830530B5015}" presName="composite" presStyleCnt="0"/>
      <dgm:spPr/>
      <dgm:t>
        <a:bodyPr/>
        <a:lstStyle/>
        <a:p>
          <a:endParaRPr lang="ru-RU"/>
        </a:p>
      </dgm:t>
    </dgm:pt>
    <dgm:pt modelId="{719AA6E0-AA6A-4D70-AC5C-07E802400FD7}" type="pres">
      <dgm:prSet presAssocID="{F66CCFFC-466F-4AEC-97EC-9830530B501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E2DD1C-A1AE-45A5-B6F4-C884ACF78BBA}" type="pres">
      <dgm:prSet presAssocID="{F66CCFFC-466F-4AEC-97EC-9830530B501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DFA97-C5B3-4022-A7B7-DB63FBF5AB41}" type="pres">
      <dgm:prSet presAssocID="{7696FFED-319D-476B-85FF-D00CF8499D6D}" presName="sp" presStyleCnt="0"/>
      <dgm:spPr/>
      <dgm:t>
        <a:bodyPr/>
        <a:lstStyle/>
        <a:p>
          <a:endParaRPr lang="ru-RU"/>
        </a:p>
      </dgm:t>
    </dgm:pt>
    <dgm:pt modelId="{09DACBEF-57B7-4EF1-A46A-6FD5F41FB34B}" type="pres">
      <dgm:prSet presAssocID="{9490D050-F579-42B8-9ECE-F8CBB8B774EC}" presName="composite" presStyleCnt="0"/>
      <dgm:spPr/>
      <dgm:t>
        <a:bodyPr/>
        <a:lstStyle/>
        <a:p>
          <a:endParaRPr lang="ru-RU"/>
        </a:p>
      </dgm:t>
    </dgm:pt>
    <dgm:pt modelId="{C03EB473-0C75-46E4-9FE5-BBCD4E61BD4A}" type="pres">
      <dgm:prSet presAssocID="{9490D050-F579-42B8-9ECE-F8CBB8B774E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2F719-3B96-46B1-BEEF-49F243225D41}" type="pres">
      <dgm:prSet presAssocID="{9490D050-F579-42B8-9ECE-F8CBB8B774E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D64C9-1B0A-49CD-9FE2-4EF72B7E3152}" type="pres">
      <dgm:prSet presAssocID="{CD9E2EB8-AD91-4C69-9848-8CF7CBCACA2E}" presName="sp" presStyleCnt="0"/>
      <dgm:spPr/>
      <dgm:t>
        <a:bodyPr/>
        <a:lstStyle/>
        <a:p>
          <a:endParaRPr lang="ru-RU"/>
        </a:p>
      </dgm:t>
    </dgm:pt>
    <dgm:pt modelId="{2D649D71-C9B3-4029-832E-A9C6CE9213C1}" type="pres">
      <dgm:prSet presAssocID="{972EC228-88AD-4517-8097-7894FEE2BDFD}" presName="composite" presStyleCnt="0"/>
      <dgm:spPr/>
      <dgm:t>
        <a:bodyPr/>
        <a:lstStyle/>
        <a:p>
          <a:endParaRPr lang="ru-RU"/>
        </a:p>
      </dgm:t>
    </dgm:pt>
    <dgm:pt modelId="{8942F134-692B-4AC1-BDCA-29C7CC583955}" type="pres">
      <dgm:prSet presAssocID="{972EC228-88AD-4517-8097-7894FEE2BDF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B6346-5FE8-4C22-8CE4-24AC0C56EF58}" type="pres">
      <dgm:prSet presAssocID="{972EC228-88AD-4517-8097-7894FEE2BDFD}" presName="descendantText" presStyleLbl="alignAcc1" presStyleIdx="2" presStyleCnt="3" custScaleY="151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4BA51C-8E08-49E3-AF37-C741E4FC155D}" srcId="{BEF6EE76-EEC0-4B7D-BCB1-08D9913E9DC3}" destId="{9490D050-F579-42B8-9ECE-F8CBB8B774EC}" srcOrd="1" destOrd="0" parTransId="{822CE5B4-4972-4860-BD7A-EE6174CDDEB6}" sibTransId="{CD9E2EB8-AD91-4C69-9848-8CF7CBCACA2E}"/>
    <dgm:cxn modelId="{C66A8B2C-F6A8-47E3-B806-E4D86133C4E4}" type="presOf" srcId="{0911BDBB-12EB-4790-84D7-720CE3FD62E4}" destId="{BC1B6346-5FE8-4C22-8CE4-24AC0C56EF58}" srcOrd="0" destOrd="1" presId="urn:microsoft.com/office/officeart/2005/8/layout/chevron2"/>
    <dgm:cxn modelId="{9554F401-1A98-4A5F-B19F-8338278044A0}" srcId="{BEF6EE76-EEC0-4B7D-BCB1-08D9913E9DC3}" destId="{972EC228-88AD-4517-8097-7894FEE2BDFD}" srcOrd="2" destOrd="0" parTransId="{C7218A10-3695-47A1-979C-04664E052C03}" sibTransId="{90C83F33-BF2A-4F95-8F10-DE049C225495}"/>
    <dgm:cxn modelId="{CA4BABEE-6650-408B-B421-75D0A32E742D}" srcId="{972EC228-88AD-4517-8097-7894FEE2BDFD}" destId="{0911BDBB-12EB-4790-84D7-720CE3FD62E4}" srcOrd="1" destOrd="0" parTransId="{F783B8D0-3A3A-4536-9758-7FD7DCC84A44}" sibTransId="{5BB0B567-28EA-417E-BEF2-5F08AF8FCBA7}"/>
    <dgm:cxn modelId="{DD12003F-035A-47BF-AB2A-7D4EFA01A3D5}" srcId="{F66CCFFC-466F-4AEC-97EC-9830530B5015}" destId="{BF906C54-13E3-4215-846F-CBE5F1181149}" srcOrd="2" destOrd="0" parTransId="{74D87D4A-8BC2-48F9-8CD3-8554A57ED45F}" sibTransId="{0D15CBDC-7482-4541-BE48-50006EB13C7C}"/>
    <dgm:cxn modelId="{148B97B3-DA65-4D51-AEB5-05EE90BA2F07}" type="presOf" srcId="{BEF6EE76-EEC0-4B7D-BCB1-08D9913E9DC3}" destId="{6DB77ECB-6A28-483D-BF0A-3DAD9EF1EF79}" srcOrd="0" destOrd="0" presId="urn:microsoft.com/office/officeart/2005/8/layout/chevron2"/>
    <dgm:cxn modelId="{B238D068-0E62-4CE6-AB2F-824D686DB541}" srcId="{9490D050-F579-42B8-9ECE-F8CBB8B774EC}" destId="{10F214A2-2AEB-42B7-9B6A-B9F018665930}" srcOrd="1" destOrd="0" parTransId="{3F250509-3419-4358-AE37-774F58EFDEFF}" sibTransId="{878D5E3D-4750-4A4C-AEE8-183C870C5263}"/>
    <dgm:cxn modelId="{808CAF80-D430-4650-A8DD-E4ABD1FEC6EE}" srcId="{972EC228-88AD-4517-8097-7894FEE2BDFD}" destId="{D363072B-9902-4C07-AE7D-5F9CB2407B0C}" srcOrd="2" destOrd="0" parTransId="{DB28466D-3306-47C1-B51F-BC5D25D118D8}" sibTransId="{AB7975D9-57A5-4040-9651-DE8F72463B9F}"/>
    <dgm:cxn modelId="{97C79ECD-1AA5-49FC-9422-856B72084AA3}" type="presOf" srcId="{285B4CCE-4BB9-403C-883D-DCD947A573A5}" destId="{D2B2F719-3B96-46B1-BEEF-49F243225D41}" srcOrd="0" destOrd="2" presId="urn:microsoft.com/office/officeart/2005/8/layout/chevron2"/>
    <dgm:cxn modelId="{F6C59275-29DA-4000-B562-B148F0FDC61E}" srcId="{9490D050-F579-42B8-9ECE-F8CBB8B774EC}" destId="{F6E53C7C-2DF8-4830-960B-998AF1F56295}" srcOrd="0" destOrd="0" parTransId="{8F5007D7-AB6E-4395-8B3C-CF3209227ED2}" sibTransId="{7D15D502-DEF3-446A-8862-294E2B273DFD}"/>
    <dgm:cxn modelId="{3AD88634-3023-4905-8C85-BFD67508DC6B}" type="presOf" srcId="{2FCABFC2-3A85-4CE3-A20B-934447C7093D}" destId="{F6E2DD1C-A1AE-45A5-B6F4-C884ACF78BBA}" srcOrd="0" destOrd="1" presId="urn:microsoft.com/office/officeart/2005/8/layout/chevron2"/>
    <dgm:cxn modelId="{DF36B8B4-854E-43D5-938F-B3009319D1F9}" srcId="{F66CCFFC-466F-4AEC-97EC-9830530B5015}" destId="{2FCABFC2-3A85-4CE3-A20B-934447C7093D}" srcOrd="1" destOrd="0" parTransId="{C6636242-4CF7-4A04-90C9-00B142778ECC}" sibTransId="{3587B193-FBB0-449F-B237-CE0769365901}"/>
    <dgm:cxn modelId="{227BB086-B30F-4D5E-8E6F-E90E3C0BA0E1}" type="presOf" srcId="{D61BC26D-AB32-4012-A21A-49D34D467B49}" destId="{BC1B6346-5FE8-4C22-8CE4-24AC0C56EF58}" srcOrd="0" destOrd="0" presId="urn:microsoft.com/office/officeart/2005/8/layout/chevron2"/>
    <dgm:cxn modelId="{2FFD4954-E1EF-4216-A97E-DA869FDE4EBB}" type="presOf" srcId="{972EC228-88AD-4517-8097-7894FEE2BDFD}" destId="{8942F134-692B-4AC1-BDCA-29C7CC583955}" srcOrd="0" destOrd="0" presId="urn:microsoft.com/office/officeart/2005/8/layout/chevron2"/>
    <dgm:cxn modelId="{85DA8009-16B9-498F-AD83-99ED507EDFC5}" type="presOf" srcId="{37AF170C-50B7-4171-8D40-583DC37620C7}" destId="{F6E2DD1C-A1AE-45A5-B6F4-C884ACF78BBA}" srcOrd="0" destOrd="0" presId="urn:microsoft.com/office/officeart/2005/8/layout/chevron2"/>
    <dgm:cxn modelId="{8072868F-8E9D-44B6-8F21-B32A95602DF0}" type="presOf" srcId="{9490D050-F579-42B8-9ECE-F8CBB8B774EC}" destId="{C03EB473-0C75-46E4-9FE5-BBCD4E61BD4A}" srcOrd="0" destOrd="0" presId="urn:microsoft.com/office/officeart/2005/8/layout/chevron2"/>
    <dgm:cxn modelId="{6265CBEB-59FD-44D7-97FD-7AF1270ACC75}" type="presOf" srcId="{BF906C54-13E3-4215-846F-CBE5F1181149}" destId="{F6E2DD1C-A1AE-45A5-B6F4-C884ACF78BBA}" srcOrd="0" destOrd="2" presId="urn:microsoft.com/office/officeart/2005/8/layout/chevron2"/>
    <dgm:cxn modelId="{02F49F61-7979-4E1F-BEF6-ED2DB3011A85}" srcId="{9490D050-F579-42B8-9ECE-F8CBB8B774EC}" destId="{285B4CCE-4BB9-403C-883D-DCD947A573A5}" srcOrd="2" destOrd="0" parTransId="{68F336A1-BAE5-499C-8ECA-101B40DCFE8F}" sibTransId="{7A691F1F-49FC-418A-B149-B645BDD94D40}"/>
    <dgm:cxn modelId="{1F106CE3-FDF2-43D1-BED2-092933CD99ED}" type="presOf" srcId="{10F214A2-2AEB-42B7-9B6A-B9F018665930}" destId="{D2B2F719-3B96-46B1-BEEF-49F243225D41}" srcOrd="0" destOrd="1" presId="urn:microsoft.com/office/officeart/2005/8/layout/chevron2"/>
    <dgm:cxn modelId="{07E1320C-C2B8-4385-8037-C3C61171D568}" srcId="{972EC228-88AD-4517-8097-7894FEE2BDFD}" destId="{D61BC26D-AB32-4012-A21A-49D34D467B49}" srcOrd="0" destOrd="0" parTransId="{A7EEAD4C-AC52-472A-8DA9-1E142B4F923C}" sibTransId="{E5ADC14B-F688-4F35-A4B0-37605F204A37}"/>
    <dgm:cxn modelId="{29E466C9-5F66-4AD6-B310-EA313E33D85E}" type="presOf" srcId="{F66CCFFC-466F-4AEC-97EC-9830530B5015}" destId="{719AA6E0-AA6A-4D70-AC5C-07E802400FD7}" srcOrd="0" destOrd="0" presId="urn:microsoft.com/office/officeart/2005/8/layout/chevron2"/>
    <dgm:cxn modelId="{B30DBF5C-5F7E-4C44-BCBD-8D395F54D629}" srcId="{BEF6EE76-EEC0-4B7D-BCB1-08D9913E9DC3}" destId="{F66CCFFC-466F-4AEC-97EC-9830530B5015}" srcOrd="0" destOrd="0" parTransId="{94272BBA-AD95-41EC-AEC2-1B8D34654D48}" sibTransId="{7696FFED-319D-476B-85FF-D00CF8499D6D}"/>
    <dgm:cxn modelId="{A9400C34-5629-4C86-A928-C8DB865922D6}" type="presOf" srcId="{F6E53C7C-2DF8-4830-960B-998AF1F56295}" destId="{D2B2F719-3B96-46B1-BEEF-49F243225D41}" srcOrd="0" destOrd="0" presId="urn:microsoft.com/office/officeart/2005/8/layout/chevron2"/>
    <dgm:cxn modelId="{A3AFFF89-52DC-4941-91F3-87DDDF615270}" type="presOf" srcId="{D363072B-9902-4C07-AE7D-5F9CB2407B0C}" destId="{BC1B6346-5FE8-4C22-8CE4-24AC0C56EF58}" srcOrd="0" destOrd="2" presId="urn:microsoft.com/office/officeart/2005/8/layout/chevron2"/>
    <dgm:cxn modelId="{D2CA761F-8AC6-4DEA-A17F-3D3677C628B7}" srcId="{F66CCFFC-466F-4AEC-97EC-9830530B5015}" destId="{37AF170C-50B7-4171-8D40-583DC37620C7}" srcOrd="0" destOrd="0" parTransId="{9DBDFB7D-6D72-4229-9835-C608E3571673}" sibTransId="{43B4F388-9BE9-4605-AB2F-18F58CFE643A}"/>
    <dgm:cxn modelId="{0180BF33-74C0-40FC-9CA9-C2C5DFDDCEAC}" type="presParOf" srcId="{6DB77ECB-6A28-483D-BF0A-3DAD9EF1EF79}" destId="{70EC4774-9FB1-49DC-859B-AE28EF306357}" srcOrd="0" destOrd="0" presId="urn:microsoft.com/office/officeart/2005/8/layout/chevron2"/>
    <dgm:cxn modelId="{0B877FF4-A802-4558-8777-D594889A7ADD}" type="presParOf" srcId="{70EC4774-9FB1-49DC-859B-AE28EF306357}" destId="{719AA6E0-AA6A-4D70-AC5C-07E802400FD7}" srcOrd="0" destOrd="0" presId="urn:microsoft.com/office/officeart/2005/8/layout/chevron2"/>
    <dgm:cxn modelId="{2E5E8B61-A6D0-460E-A7F7-6A57DEAD6934}" type="presParOf" srcId="{70EC4774-9FB1-49DC-859B-AE28EF306357}" destId="{F6E2DD1C-A1AE-45A5-B6F4-C884ACF78BBA}" srcOrd="1" destOrd="0" presId="urn:microsoft.com/office/officeart/2005/8/layout/chevron2"/>
    <dgm:cxn modelId="{A596CA0E-6946-49AB-82A4-CFC377EDA7F3}" type="presParOf" srcId="{6DB77ECB-6A28-483D-BF0A-3DAD9EF1EF79}" destId="{877DFA97-C5B3-4022-A7B7-DB63FBF5AB41}" srcOrd="1" destOrd="0" presId="urn:microsoft.com/office/officeart/2005/8/layout/chevron2"/>
    <dgm:cxn modelId="{6FEF3935-D166-41E3-90FD-E3A10B223078}" type="presParOf" srcId="{6DB77ECB-6A28-483D-BF0A-3DAD9EF1EF79}" destId="{09DACBEF-57B7-4EF1-A46A-6FD5F41FB34B}" srcOrd="2" destOrd="0" presId="urn:microsoft.com/office/officeart/2005/8/layout/chevron2"/>
    <dgm:cxn modelId="{7900A5C7-24A5-408E-BA91-6862F1A1D60A}" type="presParOf" srcId="{09DACBEF-57B7-4EF1-A46A-6FD5F41FB34B}" destId="{C03EB473-0C75-46E4-9FE5-BBCD4E61BD4A}" srcOrd="0" destOrd="0" presId="urn:microsoft.com/office/officeart/2005/8/layout/chevron2"/>
    <dgm:cxn modelId="{EA762867-6896-4DD2-919C-95A19D87BD17}" type="presParOf" srcId="{09DACBEF-57B7-4EF1-A46A-6FD5F41FB34B}" destId="{D2B2F719-3B96-46B1-BEEF-49F243225D41}" srcOrd="1" destOrd="0" presId="urn:microsoft.com/office/officeart/2005/8/layout/chevron2"/>
    <dgm:cxn modelId="{523966E3-A4D8-45F8-A07F-274864CC4FD3}" type="presParOf" srcId="{6DB77ECB-6A28-483D-BF0A-3DAD9EF1EF79}" destId="{018D64C9-1B0A-49CD-9FE2-4EF72B7E3152}" srcOrd="3" destOrd="0" presId="urn:microsoft.com/office/officeart/2005/8/layout/chevron2"/>
    <dgm:cxn modelId="{2D6A1069-A197-4B85-9DE1-994937AC7FF6}" type="presParOf" srcId="{6DB77ECB-6A28-483D-BF0A-3DAD9EF1EF79}" destId="{2D649D71-C9B3-4029-832E-A9C6CE9213C1}" srcOrd="4" destOrd="0" presId="urn:microsoft.com/office/officeart/2005/8/layout/chevron2"/>
    <dgm:cxn modelId="{FCDE9AEA-9A9D-4523-97F2-590D1E15F3F9}" type="presParOf" srcId="{2D649D71-C9B3-4029-832E-A9C6CE9213C1}" destId="{8942F134-692B-4AC1-BDCA-29C7CC583955}" srcOrd="0" destOrd="0" presId="urn:microsoft.com/office/officeart/2005/8/layout/chevron2"/>
    <dgm:cxn modelId="{349865C8-5C28-495F-BE8F-E1AAE451384B}" type="presParOf" srcId="{2D649D71-C9B3-4029-832E-A9C6CE9213C1}" destId="{BC1B6346-5FE8-4C22-8CE4-24AC0C56EF5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80DF5A-F311-402C-B43A-9051AC204E3E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</dgm:pt>
    <dgm:pt modelId="{9345CA1C-B826-4C21-B102-48B5E5D9AF51}">
      <dgm:prSet phldrT="[Текст]"/>
      <dgm:spPr>
        <a:solidFill>
          <a:srgbClr val="DAAAF4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Конкурс «Лучший проектный менеджер»</a:t>
          </a:r>
          <a:endParaRPr lang="ru-RU" dirty="0">
            <a:solidFill>
              <a:schemeClr val="tx1"/>
            </a:solidFill>
          </a:endParaRPr>
        </a:p>
      </dgm:t>
    </dgm:pt>
    <dgm:pt modelId="{9F5D4A6C-DF9F-4A37-9E3A-3CE5D5A1F011}" type="parTrans" cxnId="{465975C0-5D34-406E-BCB5-3AB9AB0143B1}">
      <dgm:prSet/>
      <dgm:spPr/>
      <dgm:t>
        <a:bodyPr/>
        <a:lstStyle/>
        <a:p>
          <a:endParaRPr lang="ru-RU"/>
        </a:p>
      </dgm:t>
    </dgm:pt>
    <dgm:pt modelId="{52AC2621-8D07-4EF1-826A-65E0091C37A4}" type="sibTrans" cxnId="{465975C0-5D34-406E-BCB5-3AB9AB0143B1}">
      <dgm:prSet/>
      <dgm:spPr/>
      <dgm:t>
        <a:bodyPr/>
        <a:lstStyle/>
        <a:p>
          <a:endParaRPr lang="ru-RU"/>
        </a:p>
      </dgm:t>
    </dgm:pt>
    <dgm:pt modelId="{A1786526-0C7D-43A2-A4F2-22A795D8C284}">
      <dgm:prSet phldrT="[Текст]"/>
      <dgm:spPr>
        <a:solidFill>
          <a:srgbClr val="DAAAF4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Конкурс «Лучший руководитель на государственной (муниципальной) службе»</a:t>
          </a:r>
          <a:endParaRPr lang="ru-RU" dirty="0">
            <a:solidFill>
              <a:schemeClr val="tx1"/>
            </a:solidFill>
          </a:endParaRPr>
        </a:p>
      </dgm:t>
    </dgm:pt>
    <dgm:pt modelId="{42BC4861-497E-4F5C-B106-0FCB079FDE35}" type="parTrans" cxnId="{CD28F1D8-5F12-4CEA-8915-329155484E2B}">
      <dgm:prSet/>
      <dgm:spPr/>
      <dgm:t>
        <a:bodyPr/>
        <a:lstStyle/>
        <a:p>
          <a:endParaRPr lang="ru-RU"/>
        </a:p>
      </dgm:t>
    </dgm:pt>
    <dgm:pt modelId="{9B404391-92FB-4931-B1F7-E02BAD2BD8E0}" type="sibTrans" cxnId="{CD28F1D8-5F12-4CEA-8915-329155484E2B}">
      <dgm:prSet/>
      <dgm:spPr/>
      <dgm:t>
        <a:bodyPr/>
        <a:lstStyle/>
        <a:p>
          <a:endParaRPr lang="ru-RU"/>
        </a:p>
      </dgm:t>
    </dgm:pt>
    <dgm:pt modelId="{77057001-E8B2-4129-BB30-2FF05A178C5E}">
      <dgm:prSet phldrT="[Текст]"/>
      <dgm:spPr>
        <a:solidFill>
          <a:srgbClr val="DAAAF4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..и другие</a:t>
          </a:r>
          <a:endParaRPr lang="ru-RU" dirty="0">
            <a:solidFill>
              <a:schemeClr val="tx1"/>
            </a:solidFill>
          </a:endParaRPr>
        </a:p>
      </dgm:t>
    </dgm:pt>
    <dgm:pt modelId="{C7A16937-6131-49D3-9620-BA850E6DE0F9}" type="parTrans" cxnId="{BB36828E-5FDB-42D1-9084-12376EA11785}">
      <dgm:prSet/>
      <dgm:spPr/>
      <dgm:t>
        <a:bodyPr/>
        <a:lstStyle/>
        <a:p>
          <a:endParaRPr lang="ru-RU"/>
        </a:p>
      </dgm:t>
    </dgm:pt>
    <dgm:pt modelId="{02D3721B-5CD2-47A5-B296-26C4EC1C86F9}" type="sibTrans" cxnId="{BB36828E-5FDB-42D1-9084-12376EA11785}">
      <dgm:prSet/>
      <dgm:spPr/>
      <dgm:t>
        <a:bodyPr/>
        <a:lstStyle/>
        <a:p>
          <a:endParaRPr lang="ru-RU"/>
        </a:p>
      </dgm:t>
    </dgm:pt>
    <dgm:pt modelId="{593B5D0D-660C-42D5-9AB2-E1B194238B16}">
      <dgm:prSet phldrT="[Текст]"/>
      <dgm:spPr>
        <a:solidFill>
          <a:srgbClr val="DAAAF4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Конкурс «Лучший государственный (муниципальный) служащий»</a:t>
          </a:r>
          <a:endParaRPr lang="ru-RU" dirty="0">
            <a:solidFill>
              <a:schemeClr val="tx1"/>
            </a:solidFill>
          </a:endParaRPr>
        </a:p>
      </dgm:t>
    </dgm:pt>
    <dgm:pt modelId="{CB4B4CF6-F83F-44E3-8458-4463696B7956}" type="parTrans" cxnId="{80A7361C-C246-4DDF-BB80-E80CF64382DD}">
      <dgm:prSet/>
      <dgm:spPr/>
      <dgm:t>
        <a:bodyPr/>
        <a:lstStyle/>
        <a:p>
          <a:endParaRPr lang="ru-RU"/>
        </a:p>
      </dgm:t>
    </dgm:pt>
    <dgm:pt modelId="{60534170-F572-4D34-BCAA-F29398BED15B}" type="sibTrans" cxnId="{80A7361C-C246-4DDF-BB80-E80CF64382DD}">
      <dgm:prSet/>
      <dgm:spPr/>
      <dgm:t>
        <a:bodyPr/>
        <a:lstStyle/>
        <a:p>
          <a:endParaRPr lang="ru-RU"/>
        </a:p>
      </dgm:t>
    </dgm:pt>
    <dgm:pt modelId="{6847C67E-E100-4499-8247-BCE2BA336E84}" type="pres">
      <dgm:prSet presAssocID="{1B80DF5A-F311-402C-B43A-9051AC204E3E}" presName="Name0" presStyleCnt="0">
        <dgm:presLayoutVars>
          <dgm:dir/>
          <dgm:animLvl val="lvl"/>
          <dgm:resizeHandles val="exact"/>
        </dgm:presLayoutVars>
      </dgm:prSet>
      <dgm:spPr/>
    </dgm:pt>
    <dgm:pt modelId="{D320A84D-16E6-4CC6-B406-36C336BEEA02}" type="pres">
      <dgm:prSet presAssocID="{9345CA1C-B826-4C21-B102-48B5E5D9AF5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A5DA5-10C5-428D-9064-C7B40DF0ED11}" type="pres">
      <dgm:prSet presAssocID="{52AC2621-8D07-4EF1-826A-65E0091C37A4}" presName="parTxOnlySpace" presStyleCnt="0"/>
      <dgm:spPr/>
    </dgm:pt>
    <dgm:pt modelId="{13F33AA6-A74F-471A-8391-81B719DA4F0E}" type="pres">
      <dgm:prSet presAssocID="{593B5D0D-660C-42D5-9AB2-E1B194238B1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EFBAE-A0F0-43BA-9F51-0661F0316666}" type="pres">
      <dgm:prSet presAssocID="{60534170-F572-4D34-BCAA-F29398BED15B}" presName="parTxOnlySpace" presStyleCnt="0"/>
      <dgm:spPr/>
    </dgm:pt>
    <dgm:pt modelId="{15A28733-BEC5-464B-8849-37FA320341B0}" type="pres">
      <dgm:prSet presAssocID="{A1786526-0C7D-43A2-A4F2-22A795D8C284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39DFB-98A6-4D45-9583-32567D9751C0}" type="pres">
      <dgm:prSet presAssocID="{9B404391-92FB-4931-B1F7-E02BAD2BD8E0}" presName="parTxOnlySpace" presStyleCnt="0"/>
      <dgm:spPr/>
    </dgm:pt>
    <dgm:pt modelId="{F2E3238B-0A53-4BC0-99C1-A73FE2F520AE}" type="pres">
      <dgm:prSet presAssocID="{77057001-E8B2-4129-BB30-2FF05A178C5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36828E-5FDB-42D1-9084-12376EA11785}" srcId="{1B80DF5A-F311-402C-B43A-9051AC204E3E}" destId="{77057001-E8B2-4129-BB30-2FF05A178C5E}" srcOrd="3" destOrd="0" parTransId="{C7A16937-6131-49D3-9620-BA850E6DE0F9}" sibTransId="{02D3721B-5CD2-47A5-B296-26C4EC1C86F9}"/>
    <dgm:cxn modelId="{E2B2B336-5200-43D8-9BF6-44BB72767AE6}" type="presOf" srcId="{77057001-E8B2-4129-BB30-2FF05A178C5E}" destId="{F2E3238B-0A53-4BC0-99C1-A73FE2F520AE}" srcOrd="0" destOrd="0" presId="urn:microsoft.com/office/officeart/2005/8/layout/chevron1"/>
    <dgm:cxn modelId="{465975C0-5D34-406E-BCB5-3AB9AB0143B1}" srcId="{1B80DF5A-F311-402C-B43A-9051AC204E3E}" destId="{9345CA1C-B826-4C21-B102-48B5E5D9AF51}" srcOrd="0" destOrd="0" parTransId="{9F5D4A6C-DF9F-4A37-9E3A-3CE5D5A1F011}" sibTransId="{52AC2621-8D07-4EF1-826A-65E0091C37A4}"/>
    <dgm:cxn modelId="{81F4B2C7-EFEA-4EF3-84D5-96534479AD4B}" type="presOf" srcId="{593B5D0D-660C-42D5-9AB2-E1B194238B16}" destId="{13F33AA6-A74F-471A-8391-81B719DA4F0E}" srcOrd="0" destOrd="0" presId="urn:microsoft.com/office/officeart/2005/8/layout/chevron1"/>
    <dgm:cxn modelId="{60E88680-E81D-4EB5-B10C-D79F1C8AB5A4}" type="presOf" srcId="{9345CA1C-B826-4C21-B102-48B5E5D9AF51}" destId="{D320A84D-16E6-4CC6-B406-36C336BEEA02}" srcOrd="0" destOrd="0" presId="urn:microsoft.com/office/officeart/2005/8/layout/chevron1"/>
    <dgm:cxn modelId="{090B889C-AA20-4DFE-8F8E-8D8E8B7BD504}" type="presOf" srcId="{A1786526-0C7D-43A2-A4F2-22A795D8C284}" destId="{15A28733-BEC5-464B-8849-37FA320341B0}" srcOrd="0" destOrd="0" presId="urn:microsoft.com/office/officeart/2005/8/layout/chevron1"/>
    <dgm:cxn modelId="{CD28F1D8-5F12-4CEA-8915-329155484E2B}" srcId="{1B80DF5A-F311-402C-B43A-9051AC204E3E}" destId="{A1786526-0C7D-43A2-A4F2-22A795D8C284}" srcOrd="2" destOrd="0" parTransId="{42BC4861-497E-4F5C-B106-0FCB079FDE35}" sibTransId="{9B404391-92FB-4931-B1F7-E02BAD2BD8E0}"/>
    <dgm:cxn modelId="{335CAA12-630E-46C6-9E7E-DA9449EDC94A}" type="presOf" srcId="{1B80DF5A-F311-402C-B43A-9051AC204E3E}" destId="{6847C67E-E100-4499-8247-BCE2BA336E84}" srcOrd="0" destOrd="0" presId="urn:microsoft.com/office/officeart/2005/8/layout/chevron1"/>
    <dgm:cxn modelId="{80A7361C-C246-4DDF-BB80-E80CF64382DD}" srcId="{1B80DF5A-F311-402C-B43A-9051AC204E3E}" destId="{593B5D0D-660C-42D5-9AB2-E1B194238B16}" srcOrd="1" destOrd="0" parTransId="{CB4B4CF6-F83F-44E3-8458-4463696B7956}" sibTransId="{60534170-F572-4D34-BCAA-F29398BED15B}"/>
    <dgm:cxn modelId="{C286C8D1-568B-419C-A211-2B84D77F3490}" type="presParOf" srcId="{6847C67E-E100-4499-8247-BCE2BA336E84}" destId="{D320A84D-16E6-4CC6-B406-36C336BEEA02}" srcOrd="0" destOrd="0" presId="urn:microsoft.com/office/officeart/2005/8/layout/chevron1"/>
    <dgm:cxn modelId="{220A324C-F07A-483D-B12E-6B570E82383F}" type="presParOf" srcId="{6847C67E-E100-4499-8247-BCE2BA336E84}" destId="{287A5DA5-10C5-428D-9064-C7B40DF0ED11}" srcOrd="1" destOrd="0" presId="urn:microsoft.com/office/officeart/2005/8/layout/chevron1"/>
    <dgm:cxn modelId="{6357894C-DB02-4DEE-AB65-70CD115419E7}" type="presParOf" srcId="{6847C67E-E100-4499-8247-BCE2BA336E84}" destId="{13F33AA6-A74F-471A-8391-81B719DA4F0E}" srcOrd="2" destOrd="0" presId="urn:microsoft.com/office/officeart/2005/8/layout/chevron1"/>
    <dgm:cxn modelId="{B11B9DE7-BB83-4B95-8D33-F4FDC4A3F7D0}" type="presParOf" srcId="{6847C67E-E100-4499-8247-BCE2BA336E84}" destId="{E12EFBAE-A0F0-43BA-9F51-0661F0316666}" srcOrd="3" destOrd="0" presId="urn:microsoft.com/office/officeart/2005/8/layout/chevron1"/>
    <dgm:cxn modelId="{630E0D43-297B-4DBB-853E-F2AC30ED4B60}" type="presParOf" srcId="{6847C67E-E100-4499-8247-BCE2BA336E84}" destId="{15A28733-BEC5-464B-8849-37FA320341B0}" srcOrd="4" destOrd="0" presId="urn:microsoft.com/office/officeart/2005/8/layout/chevron1"/>
    <dgm:cxn modelId="{71405F97-85AB-4492-98BB-1ABCE5C30A8A}" type="presParOf" srcId="{6847C67E-E100-4499-8247-BCE2BA336E84}" destId="{B8139DFB-98A6-4D45-9583-32567D9751C0}" srcOrd="5" destOrd="0" presId="urn:microsoft.com/office/officeart/2005/8/layout/chevron1"/>
    <dgm:cxn modelId="{FC599FB4-91A4-4192-948C-564978A76B28}" type="presParOf" srcId="{6847C67E-E100-4499-8247-BCE2BA336E84}" destId="{F2E3238B-0A53-4BC0-99C1-A73FE2F520A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7EC011-7FA9-43F7-91F0-608B088D54CB}" type="doc">
      <dgm:prSet loTypeId="urn:microsoft.com/office/officeart/2008/layout/VerticalCurvedList" loCatId="list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4C7E25F2-49F2-450E-89E9-2FC49298C10D}">
      <dgm:prSet phldrT="[Текст]"/>
      <dgm:spPr/>
      <dgm:t>
        <a:bodyPr/>
        <a:lstStyle/>
        <a:p>
          <a:r>
            <a:rPr lang="ru-RU" dirty="0" smtClean="0"/>
            <a:t>Увеличение количества категорий участников</a:t>
          </a:r>
          <a:endParaRPr lang="ru-RU" dirty="0"/>
        </a:p>
      </dgm:t>
    </dgm:pt>
    <dgm:pt modelId="{2536955E-443D-4025-9FB2-9C5734A6427B}" type="parTrans" cxnId="{8340881B-2FF7-4395-B259-965302314EBD}">
      <dgm:prSet/>
      <dgm:spPr/>
      <dgm:t>
        <a:bodyPr/>
        <a:lstStyle/>
        <a:p>
          <a:endParaRPr lang="ru-RU"/>
        </a:p>
      </dgm:t>
    </dgm:pt>
    <dgm:pt modelId="{8D28C429-4F5B-4F92-8E5E-470607584BEB}" type="sibTrans" cxnId="{8340881B-2FF7-4395-B259-965302314EBD}">
      <dgm:prSet/>
      <dgm:spPr/>
      <dgm:t>
        <a:bodyPr/>
        <a:lstStyle/>
        <a:p>
          <a:endParaRPr lang="ru-RU"/>
        </a:p>
      </dgm:t>
    </dgm:pt>
    <dgm:pt modelId="{F2315A0F-534B-4699-94D9-B12CEB0F8346}">
      <dgm:prSet phldrT="[Текст]"/>
      <dgm:spPr/>
      <dgm:t>
        <a:bodyPr/>
        <a:lstStyle/>
        <a:p>
          <a:r>
            <a:rPr lang="ru-RU" dirty="0" smtClean="0"/>
            <a:t>Разнообразие номинаций</a:t>
          </a:r>
          <a:endParaRPr lang="ru-RU" dirty="0"/>
        </a:p>
      </dgm:t>
    </dgm:pt>
    <dgm:pt modelId="{1FD0E7E1-7A75-4334-8085-3BCCE7B85E9F}" type="parTrans" cxnId="{5605EC7B-4C00-4E90-846D-F6B78699ED27}">
      <dgm:prSet/>
      <dgm:spPr/>
      <dgm:t>
        <a:bodyPr/>
        <a:lstStyle/>
        <a:p>
          <a:endParaRPr lang="ru-RU"/>
        </a:p>
      </dgm:t>
    </dgm:pt>
    <dgm:pt modelId="{87801864-9BEC-4F55-9711-7FC83991D606}" type="sibTrans" cxnId="{5605EC7B-4C00-4E90-846D-F6B78699ED27}">
      <dgm:prSet/>
      <dgm:spPr/>
      <dgm:t>
        <a:bodyPr/>
        <a:lstStyle/>
        <a:p>
          <a:endParaRPr lang="ru-RU"/>
        </a:p>
      </dgm:t>
    </dgm:pt>
    <dgm:pt modelId="{913DFE06-A10E-4F43-AC16-33845D9372EF}">
      <dgm:prSet phldrT="[Текст]"/>
      <dgm:spPr/>
      <dgm:t>
        <a:bodyPr/>
        <a:lstStyle/>
        <a:p>
          <a:r>
            <a:rPr lang="ru-RU" dirty="0" smtClean="0"/>
            <a:t>Всесторонняя оценка эффективности деятельности работников</a:t>
          </a:r>
          <a:endParaRPr lang="ru-RU" dirty="0"/>
        </a:p>
      </dgm:t>
    </dgm:pt>
    <dgm:pt modelId="{D4CA3E5B-1983-4119-BA83-98ACD7E55A1E}" type="parTrans" cxnId="{4FC30F12-7D4E-4606-A11E-1B96FC890354}">
      <dgm:prSet/>
      <dgm:spPr/>
      <dgm:t>
        <a:bodyPr/>
        <a:lstStyle/>
        <a:p>
          <a:endParaRPr lang="ru-RU"/>
        </a:p>
      </dgm:t>
    </dgm:pt>
    <dgm:pt modelId="{2EB0CFB1-65E6-43A1-ACA3-5D205BF85D44}" type="sibTrans" cxnId="{4FC30F12-7D4E-4606-A11E-1B96FC890354}">
      <dgm:prSet/>
      <dgm:spPr/>
      <dgm:t>
        <a:bodyPr/>
        <a:lstStyle/>
        <a:p>
          <a:endParaRPr lang="ru-RU"/>
        </a:p>
      </dgm:t>
    </dgm:pt>
    <dgm:pt modelId="{9B0CE907-A610-4C47-BE15-42ED3985B202}" type="pres">
      <dgm:prSet presAssocID="{EC7EC011-7FA9-43F7-91F0-608B088D54C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D5755F0-35A9-4BD2-B41B-9793E384CF4C}" type="pres">
      <dgm:prSet presAssocID="{EC7EC011-7FA9-43F7-91F0-608B088D54CB}" presName="Name1" presStyleCnt="0"/>
      <dgm:spPr/>
    </dgm:pt>
    <dgm:pt modelId="{844D54EC-90C6-4819-BF96-FE0D2A08BD5E}" type="pres">
      <dgm:prSet presAssocID="{EC7EC011-7FA9-43F7-91F0-608B088D54CB}" presName="cycle" presStyleCnt="0"/>
      <dgm:spPr/>
    </dgm:pt>
    <dgm:pt modelId="{6D98BFF6-56CD-4530-AE48-E30D9C338D35}" type="pres">
      <dgm:prSet presAssocID="{EC7EC011-7FA9-43F7-91F0-608B088D54CB}" presName="srcNode" presStyleLbl="node1" presStyleIdx="0" presStyleCnt="3"/>
      <dgm:spPr/>
    </dgm:pt>
    <dgm:pt modelId="{4FDCA650-E4EE-4BAC-9C72-B759F5C0E72E}" type="pres">
      <dgm:prSet presAssocID="{EC7EC011-7FA9-43F7-91F0-608B088D54CB}" presName="conn" presStyleLbl="parChTrans1D2" presStyleIdx="0" presStyleCnt="1"/>
      <dgm:spPr/>
      <dgm:t>
        <a:bodyPr/>
        <a:lstStyle/>
        <a:p>
          <a:endParaRPr lang="ru-RU"/>
        </a:p>
      </dgm:t>
    </dgm:pt>
    <dgm:pt modelId="{02FEC8F5-F66D-410B-9270-F89073E7FD51}" type="pres">
      <dgm:prSet presAssocID="{EC7EC011-7FA9-43F7-91F0-608B088D54CB}" presName="extraNode" presStyleLbl="node1" presStyleIdx="0" presStyleCnt="3"/>
      <dgm:spPr/>
    </dgm:pt>
    <dgm:pt modelId="{756D4054-8775-44FA-9E65-FB572B1F4A67}" type="pres">
      <dgm:prSet presAssocID="{EC7EC011-7FA9-43F7-91F0-608B088D54CB}" presName="dstNode" presStyleLbl="node1" presStyleIdx="0" presStyleCnt="3"/>
      <dgm:spPr/>
    </dgm:pt>
    <dgm:pt modelId="{A5AD1C0A-B6AD-4EF2-9444-0754DA8226B5}" type="pres">
      <dgm:prSet presAssocID="{4C7E25F2-49F2-450E-89E9-2FC49298C10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36DA9-D73E-41BE-9668-2BB067670CED}" type="pres">
      <dgm:prSet presAssocID="{4C7E25F2-49F2-450E-89E9-2FC49298C10D}" presName="accent_1" presStyleCnt="0"/>
      <dgm:spPr/>
    </dgm:pt>
    <dgm:pt modelId="{0806EC6A-A2B9-44F6-AEAC-1F7C4058AF10}" type="pres">
      <dgm:prSet presAssocID="{4C7E25F2-49F2-450E-89E9-2FC49298C10D}" presName="accentRepeatNode" presStyleLbl="solidFgAcc1" presStyleIdx="0" presStyleCnt="3"/>
      <dgm:spPr>
        <a:blipFill dpi="0" rotWithShape="0">
          <a:blip xmlns:r="http://schemas.openxmlformats.org/officeDocument/2006/relationships" r:embed="rId1"/>
          <a:srcRect/>
          <a:stretch>
            <a:fillRect l="15000" t="-10000" r="4000" b="-9000"/>
          </a:stretch>
        </a:blipFill>
      </dgm:spPr>
      <dgm:t>
        <a:bodyPr/>
        <a:lstStyle/>
        <a:p>
          <a:endParaRPr lang="ru-RU"/>
        </a:p>
      </dgm:t>
    </dgm:pt>
    <dgm:pt modelId="{5BF44AEC-9CCD-4790-B18E-9DE79FA95F25}" type="pres">
      <dgm:prSet presAssocID="{F2315A0F-534B-4699-94D9-B12CEB0F834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D728F-A4E3-4F3A-A7C6-49DE134F901B}" type="pres">
      <dgm:prSet presAssocID="{F2315A0F-534B-4699-94D9-B12CEB0F8346}" presName="accent_2" presStyleCnt="0"/>
      <dgm:spPr/>
    </dgm:pt>
    <dgm:pt modelId="{8F6C41DD-2A3E-463E-9F8C-9E994DAEE4D4}" type="pres">
      <dgm:prSet presAssocID="{F2315A0F-534B-4699-94D9-B12CEB0F8346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B9E8C52-3C7C-4F54-B13B-817AC0865218}" type="pres">
      <dgm:prSet presAssocID="{913DFE06-A10E-4F43-AC16-33845D9372E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950655-08E7-489F-A09A-0E33E14A06F8}" type="pres">
      <dgm:prSet presAssocID="{913DFE06-A10E-4F43-AC16-33845D9372EF}" presName="accent_3" presStyleCnt="0"/>
      <dgm:spPr/>
    </dgm:pt>
    <dgm:pt modelId="{1B51DE48-E61F-44A8-97A7-2998564ADF63}" type="pres">
      <dgm:prSet presAssocID="{913DFE06-A10E-4F43-AC16-33845D9372EF}" presName="accentRepeatNode" presStyleLbl="solidFgAcc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BAA849BD-DAE2-4FEB-A220-34D4468A793C}" type="presOf" srcId="{F2315A0F-534B-4699-94D9-B12CEB0F8346}" destId="{5BF44AEC-9CCD-4790-B18E-9DE79FA95F25}" srcOrd="0" destOrd="0" presId="urn:microsoft.com/office/officeart/2008/layout/VerticalCurvedList"/>
    <dgm:cxn modelId="{4FC30F12-7D4E-4606-A11E-1B96FC890354}" srcId="{EC7EC011-7FA9-43F7-91F0-608B088D54CB}" destId="{913DFE06-A10E-4F43-AC16-33845D9372EF}" srcOrd="2" destOrd="0" parTransId="{D4CA3E5B-1983-4119-BA83-98ACD7E55A1E}" sibTransId="{2EB0CFB1-65E6-43A1-ACA3-5D205BF85D44}"/>
    <dgm:cxn modelId="{5605EC7B-4C00-4E90-846D-F6B78699ED27}" srcId="{EC7EC011-7FA9-43F7-91F0-608B088D54CB}" destId="{F2315A0F-534B-4699-94D9-B12CEB0F8346}" srcOrd="1" destOrd="0" parTransId="{1FD0E7E1-7A75-4334-8085-3BCCE7B85E9F}" sibTransId="{87801864-9BEC-4F55-9711-7FC83991D606}"/>
    <dgm:cxn modelId="{8B9CE6C3-958D-4A38-930A-81A1A5F3617C}" type="presOf" srcId="{913DFE06-A10E-4F43-AC16-33845D9372EF}" destId="{FB9E8C52-3C7C-4F54-B13B-817AC0865218}" srcOrd="0" destOrd="0" presId="urn:microsoft.com/office/officeart/2008/layout/VerticalCurvedList"/>
    <dgm:cxn modelId="{BFA8831C-716B-48A1-9738-9A3831A9B828}" type="presOf" srcId="{4C7E25F2-49F2-450E-89E9-2FC49298C10D}" destId="{A5AD1C0A-B6AD-4EF2-9444-0754DA8226B5}" srcOrd="0" destOrd="0" presId="urn:microsoft.com/office/officeart/2008/layout/VerticalCurvedList"/>
    <dgm:cxn modelId="{ABC64A46-75DA-4EAB-BA24-2F3B629A4200}" type="presOf" srcId="{EC7EC011-7FA9-43F7-91F0-608B088D54CB}" destId="{9B0CE907-A610-4C47-BE15-42ED3985B202}" srcOrd="0" destOrd="0" presId="urn:microsoft.com/office/officeart/2008/layout/VerticalCurvedList"/>
    <dgm:cxn modelId="{A741D575-2D03-4D1E-A2FF-77542750D921}" type="presOf" srcId="{8D28C429-4F5B-4F92-8E5E-470607584BEB}" destId="{4FDCA650-E4EE-4BAC-9C72-B759F5C0E72E}" srcOrd="0" destOrd="0" presId="urn:microsoft.com/office/officeart/2008/layout/VerticalCurvedList"/>
    <dgm:cxn modelId="{8340881B-2FF7-4395-B259-965302314EBD}" srcId="{EC7EC011-7FA9-43F7-91F0-608B088D54CB}" destId="{4C7E25F2-49F2-450E-89E9-2FC49298C10D}" srcOrd="0" destOrd="0" parTransId="{2536955E-443D-4025-9FB2-9C5734A6427B}" sibTransId="{8D28C429-4F5B-4F92-8E5E-470607584BEB}"/>
    <dgm:cxn modelId="{2F83F48F-B953-43E1-AFCE-30DADAE5456E}" type="presParOf" srcId="{9B0CE907-A610-4C47-BE15-42ED3985B202}" destId="{FD5755F0-35A9-4BD2-B41B-9793E384CF4C}" srcOrd="0" destOrd="0" presId="urn:microsoft.com/office/officeart/2008/layout/VerticalCurvedList"/>
    <dgm:cxn modelId="{7B02D3F9-1806-458E-8925-102FA2FD7F8D}" type="presParOf" srcId="{FD5755F0-35A9-4BD2-B41B-9793E384CF4C}" destId="{844D54EC-90C6-4819-BF96-FE0D2A08BD5E}" srcOrd="0" destOrd="0" presId="urn:microsoft.com/office/officeart/2008/layout/VerticalCurvedList"/>
    <dgm:cxn modelId="{52DC5560-7AA5-4F33-9D5A-AB4CAA55E340}" type="presParOf" srcId="{844D54EC-90C6-4819-BF96-FE0D2A08BD5E}" destId="{6D98BFF6-56CD-4530-AE48-E30D9C338D35}" srcOrd="0" destOrd="0" presId="urn:microsoft.com/office/officeart/2008/layout/VerticalCurvedList"/>
    <dgm:cxn modelId="{07230F5D-CEF5-4A62-8F8B-82F22747152B}" type="presParOf" srcId="{844D54EC-90C6-4819-BF96-FE0D2A08BD5E}" destId="{4FDCA650-E4EE-4BAC-9C72-B759F5C0E72E}" srcOrd="1" destOrd="0" presId="urn:microsoft.com/office/officeart/2008/layout/VerticalCurvedList"/>
    <dgm:cxn modelId="{22AC8EB4-16CC-4570-84C3-F3E41AEF560D}" type="presParOf" srcId="{844D54EC-90C6-4819-BF96-FE0D2A08BD5E}" destId="{02FEC8F5-F66D-410B-9270-F89073E7FD51}" srcOrd="2" destOrd="0" presId="urn:microsoft.com/office/officeart/2008/layout/VerticalCurvedList"/>
    <dgm:cxn modelId="{24A4F62E-837F-4161-8101-4DC209903287}" type="presParOf" srcId="{844D54EC-90C6-4819-BF96-FE0D2A08BD5E}" destId="{756D4054-8775-44FA-9E65-FB572B1F4A67}" srcOrd="3" destOrd="0" presId="urn:microsoft.com/office/officeart/2008/layout/VerticalCurvedList"/>
    <dgm:cxn modelId="{F1118903-B463-4049-A5D3-FF2C031AE54E}" type="presParOf" srcId="{FD5755F0-35A9-4BD2-B41B-9793E384CF4C}" destId="{A5AD1C0A-B6AD-4EF2-9444-0754DA8226B5}" srcOrd="1" destOrd="0" presId="urn:microsoft.com/office/officeart/2008/layout/VerticalCurvedList"/>
    <dgm:cxn modelId="{674FA171-E70F-4177-9742-B2C45638CEB1}" type="presParOf" srcId="{FD5755F0-35A9-4BD2-B41B-9793E384CF4C}" destId="{1EE36DA9-D73E-41BE-9668-2BB067670CED}" srcOrd="2" destOrd="0" presId="urn:microsoft.com/office/officeart/2008/layout/VerticalCurvedList"/>
    <dgm:cxn modelId="{6A4329CF-2162-48F2-A499-A0B73CB5BD3B}" type="presParOf" srcId="{1EE36DA9-D73E-41BE-9668-2BB067670CED}" destId="{0806EC6A-A2B9-44F6-AEAC-1F7C4058AF10}" srcOrd="0" destOrd="0" presId="urn:microsoft.com/office/officeart/2008/layout/VerticalCurvedList"/>
    <dgm:cxn modelId="{4C642D3E-558F-4BF4-A517-0728B2231DB5}" type="presParOf" srcId="{FD5755F0-35A9-4BD2-B41B-9793E384CF4C}" destId="{5BF44AEC-9CCD-4790-B18E-9DE79FA95F25}" srcOrd="3" destOrd="0" presId="urn:microsoft.com/office/officeart/2008/layout/VerticalCurvedList"/>
    <dgm:cxn modelId="{D340E637-B7A7-4F7C-A0E3-DE971CFA238C}" type="presParOf" srcId="{FD5755F0-35A9-4BD2-B41B-9793E384CF4C}" destId="{533D728F-A4E3-4F3A-A7C6-49DE134F901B}" srcOrd="4" destOrd="0" presId="urn:microsoft.com/office/officeart/2008/layout/VerticalCurvedList"/>
    <dgm:cxn modelId="{94CAD920-C937-4B50-8664-04541D21C938}" type="presParOf" srcId="{533D728F-A4E3-4F3A-A7C6-49DE134F901B}" destId="{8F6C41DD-2A3E-463E-9F8C-9E994DAEE4D4}" srcOrd="0" destOrd="0" presId="urn:microsoft.com/office/officeart/2008/layout/VerticalCurvedList"/>
    <dgm:cxn modelId="{7DFA85B6-69F0-4FF9-AFDF-CFBEC6DBB5F8}" type="presParOf" srcId="{FD5755F0-35A9-4BD2-B41B-9793E384CF4C}" destId="{FB9E8C52-3C7C-4F54-B13B-817AC0865218}" srcOrd="5" destOrd="0" presId="urn:microsoft.com/office/officeart/2008/layout/VerticalCurvedList"/>
    <dgm:cxn modelId="{14F23AEA-2763-4A0D-B560-A3837D8F75C6}" type="presParOf" srcId="{FD5755F0-35A9-4BD2-B41B-9793E384CF4C}" destId="{6B950655-08E7-489F-A09A-0E33E14A06F8}" srcOrd="6" destOrd="0" presId="urn:microsoft.com/office/officeart/2008/layout/VerticalCurvedList"/>
    <dgm:cxn modelId="{45A5772B-BFF8-46FA-ACDC-9ED4A059AB07}" type="presParOf" srcId="{6B950655-08E7-489F-A09A-0E33E14A06F8}" destId="{1B51DE48-E61F-44A8-97A7-2998564ADF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29FFA-DD77-46AB-8A38-F702956156D1}">
      <dsp:nvSpPr>
        <dsp:cNvPr id="0" name=""/>
        <dsp:cNvSpPr/>
      </dsp:nvSpPr>
      <dsp:spPr>
        <a:xfrm>
          <a:off x="2290386" y="4495716"/>
          <a:ext cx="4635093" cy="0"/>
        </a:xfrm>
        <a:prstGeom prst="line">
          <a:avLst/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1251BF-65A0-4DA8-B6A7-23F56CFFB668}">
      <dsp:nvSpPr>
        <dsp:cNvPr id="0" name=""/>
        <dsp:cNvSpPr/>
      </dsp:nvSpPr>
      <dsp:spPr>
        <a:xfrm>
          <a:off x="2290386" y="3713904"/>
          <a:ext cx="3916832" cy="0"/>
        </a:xfrm>
        <a:prstGeom prst="line">
          <a:avLst/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82092-3961-4925-AC40-D38642D53316}">
      <dsp:nvSpPr>
        <dsp:cNvPr id="0" name=""/>
        <dsp:cNvSpPr/>
      </dsp:nvSpPr>
      <dsp:spPr>
        <a:xfrm>
          <a:off x="2290386" y="2621196"/>
          <a:ext cx="3657600" cy="0"/>
        </a:xfrm>
        <a:prstGeom prst="line">
          <a:avLst/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0DF80-D4CA-455E-A092-DB1F0C05C65D}">
      <dsp:nvSpPr>
        <dsp:cNvPr id="0" name=""/>
        <dsp:cNvSpPr/>
      </dsp:nvSpPr>
      <dsp:spPr>
        <a:xfrm>
          <a:off x="2290386" y="1528488"/>
          <a:ext cx="3916832" cy="0"/>
        </a:xfrm>
        <a:prstGeom prst="line">
          <a:avLst/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C3618-D27B-4550-8D2B-2AF3FCCF37ED}">
      <dsp:nvSpPr>
        <dsp:cNvPr id="0" name=""/>
        <dsp:cNvSpPr/>
      </dsp:nvSpPr>
      <dsp:spPr>
        <a:xfrm>
          <a:off x="2290386" y="746676"/>
          <a:ext cx="4635093" cy="0"/>
        </a:xfrm>
        <a:prstGeom prst="line">
          <a:avLst/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0966F-7AD5-4153-A967-274D3EF9D980}">
      <dsp:nvSpPr>
        <dsp:cNvPr id="0" name=""/>
        <dsp:cNvSpPr/>
      </dsp:nvSpPr>
      <dsp:spPr>
        <a:xfrm>
          <a:off x="350120" y="588827"/>
          <a:ext cx="3789822" cy="4064736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797" t="-1983" r="563" b="2891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4CAD3B1-3872-4803-BD50-7CAB33A4F954}">
      <dsp:nvSpPr>
        <dsp:cNvPr id="0" name=""/>
        <dsp:cNvSpPr/>
      </dsp:nvSpPr>
      <dsp:spPr>
        <a:xfrm>
          <a:off x="100976" y="4049942"/>
          <a:ext cx="4588034" cy="122072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Реализация единой кадровой политики в системе государственного и муниципального управления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00976" y="4049942"/>
        <a:ext cx="4588034" cy="1220722"/>
      </dsp:txXfrm>
    </dsp:sp>
    <dsp:sp modelId="{89388A0C-409A-45C3-AD49-21130A49EB9E}">
      <dsp:nvSpPr>
        <dsp:cNvPr id="0" name=""/>
        <dsp:cNvSpPr/>
      </dsp:nvSpPr>
      <dsp:spPr>
        <a:xfrm>
          <a:off x="6210566" y="201884"/>
          <a:ext cx="1001410" cy="104086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E359D09-3AB1-429B-93AD-8DE65AFDE5D4}">
      <dsp:nvSpPr>
        <dsp:cNvPr id="0" name=""/>
        <dsp:cNvSpPr/>
      </dsp:nvSpPr>
      <dsp:spPr>
        <a:xfrm>
          <a:off x="7336959" y="335196"/>
          <a:ext cx="1810671" cy="82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0" rIns="4191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Внедрение новаторских подходов</a:t>
          </a:r>
          <a:endParaRPr lang="ru-RU" sz="1100" b="1" kern="1200" dirty="0"/>
        </a:p>
      </dsp:txBody>
      <dsp:txXfrm>
        <a:off x="7336959" y="335196"/>
        <a:ext cx="1810671" cy="822960"/>
      </dsp:txXfrm>
    </dsp:sp>
    <dsp:sp modelId="{4F8B1C2D-E148-445D-A9B0-3D09FD4CABA9}">
      <dsp:nvSpPr>
        <dsp:cNvPr id="0" name=""/>
        <dsp:cNvSpPr/>
      </dsp:nvSpPr>
      <dsp:spPr>
        <a:xfrm>
          <a:off x="5490486" y="1040810"/>
          <a:ext cx="1001410" cy="1040863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861" t="13684" r="6861" b="13684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23BE8A5-7C07-46EE-81A0-6DB8DD78EBDF}">
      <dsp:nvSpPr>
        <dsp:cNvPr id="0" name=""/>
        <dsp:cNvSpPr/>
      </dsp:nvSpPr>
      <dsp:spPr>
        <a:xfrm>
          <a:off x="6617663" y="1210002"/>
          <a:ext cx="2528745" cy="82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0" rIns="4191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Унификация и внедрение единых критериев оценки эффективности кадровой политики</a:t>
          </a:r>
        </a:p>
      </dsp:txBody>
      <dsp:txXfrm>
        <a:off x="6617663" y="1210002"/>
        <a:ext cx="2528745" cy="822960"/>
      </dsp:txXfrm>
    </dsp:sp>
    <dsp:sp modelId="{737ED2C2-FDFA-4FC4-9E97-BEB7595B9192}">
      <dsp:nvSpPr>
        <dsp:cNvPr id="0" name=""/>
        <dsp:cNvSpPr/>
      </dsp:nvSpPr>
      <dsp:spPr>
        <a:xfrm>
          <a:off x="5231254" y="2133518"/>
          <a:ext cx="1001410" cy="104086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44575B7-B142-4AD6-9594-AC75D7ABC369}">
      <dsp:nvSpPr>
        <dsp:cNvPr id="0" name=""/>
        <dsp:cNvSpPr/>
      </dsp:nvSpPr>
      <dsp:spPr>
        <a:xfrm>
          <a:off x="6359466" y="2209716"/>
          <a:ext cx="2470335" cy="82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0" rIns="41910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kern="1200" dirty="0" smtClean="0"/>
            <a:t>Создание единой площадки для обмена опытом среди работников</a:t>
          </a:r>
          <a:endParaRPr lang="ru-RU" sz="1100" b="1" kern="1200" dirty="0"/>
        </a:p>
      </dsp:txBody>
      <dsp:txXfrm>
        <a:off x="6359466" y="2209716"/>
        <a:ext cx="2470335" cy="822960"/>
      </dsp:txXfrm>
    </dsp:sp>
    <dsp:sp modelId="{1C4E0795-EB8D-482F-A8AA-35A74FC647D2}">
      <dsp:nvSpPr>
        <dsp:cNvPr id="0" name=""/>
        <dsp:cNvSpPr/>
      </dsp:nvSpPr>
      <dsp:spPr>
        <a:xfrm>
          <a:off x="5554356" y="3154217"/>
          <a:ext cx="1001410" cy="1040863"/>
        </a:xfrm>
        <a:prstGeom prst="ellipse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670" t="-8797" r="-41670" b="-8797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DEC8868-679E-408E-A82C-3BEA522B3E22}">
      <dsp:nvSpPr>
        <dsp:cNvPr id="0" name=""/>
        <dsp:cNvSpPr/>
      </dsp:nvSpPr>
      <dsp:spPr>
        <a:xfrm>
          <a:off x="6626979" y="3154217"/>
          <a:ext cx="2337302" cy="82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0" rIns="4191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Привлечение молодых перспективных специалистов</a:t>
          </a:r>
          <a:endParaRPr lang="ru-RU" sz="1100" b="1" kern="1200" dirty="0"/>
        </a:p>
      </dsp:txBody>
      <dsp:txXfrm>
        <a:off x="6626979" y="3154217"/>
        <a:ext cx="2337302" cy="822960"/>
      </dsp:txXfrm>
    </dsp:sp>
    <dsp:sp modelId="{FED620F5-6E41-4EFA-B275-6B19518CE970}">
      <dsp:nvSpPr>
        <dsp:cNvPr id="0" name=""/>
        <dsp:cNvSpPr/>
      </dsp:nvSpPr>
      <dsp:spPr>
        <a:xfrm>
          <a:off x="6208747" y="4008038"/>
          <a:ext cx="1001410" cy="1040863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67B09C9-D333-46FB-AAD1-AF05E6350E0B}">
      <dsp:nvSpPr>
        <dsp:cNvPr id="0" name=""/>
        <dsp:cNvSpPr/>
      </dsp:nvSpPr>
      <dsp:spPr>
        <a:xfrm>
          <a:off x="7336959" y="3947011"/>
          <a:ext cx="1505748" cy="1097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0" rIns="4191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Повышение мотивации и эффективности исполнения профессиональных обязанностей работников</a:t>
          </a:r>
          <a:endParaRPr lang="ru-RU" sz="1100" b="1" kern="1200" dirty="0"/>
        </a:p>
      </dsp:txBody>
      <dsp:txXfrm>
        <a:off x="7336959" y="3947011"/>
        <a:ext cx="1505748" cy="1097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60BBE-3D2A-4BA0-B848-B85A4942B6C0}">
      <dsp:nvSpPr>
        <dsp:cNvPr id="0" name=""/>
        <dsp:cNvSpPr/>
      </dsp:nvSpPr>
      <dsp:spPr>
        <a:xfrm>
          <a:off x="300945" y="0"/>
          <a:ext cx="8481932" cy="5301208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411F27E-9B93-4DCB-9568-5A588B0CC8B3}">
      <dsp:nvSpPr>
        <dsp:cNvPr id="0" name=""/>
        <dsp:cNvSpPr/>
      </dsp:nvSpPr>
      <dsp:spPr>
        <a:xfrm>
          <a:off x="1356995" y="3630714"/>
          <a:ext cx="288391" cy="28838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8746AE-852A-47B8-B858-7DCA4C829A13}">
      <dsp:nvSpPr>
        <dsp:cNvPr id="0" name=""/>
        <dsp:cNvSpPr/>
      </dsp:nvSpPr>
      <dsp:spPr>
        <a:xfrm>
          <a:off x="155570" y="2808315"/>
          <a:ext cx="1943999" cy="648002"/>
        </a:xfrm>
        <a:prstGeom prst="rect">
          <a:avLst/>
        </a:prstGeom>
        <a:solidFill>
          <a:schemeClr val="accent2">
            <a:lumMod val="20000"/>
            <a:lumOff val="80000"/>
            <a:alpha val="47000"/>
          </a:schemeClr>
        </a:solidFill>
        <a:ln>
          <a:solidFill>
            <a:srgbClr val="3399FF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200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 </a:t>
          </a:r>
          <a:r>
            <a:rPr lang="ru-RU" sz="1200" b="1" kern="1200" dirty="0" smtClean="0"/>
            <a:t>этап (2011-2013 гг.) Оценка эффективности применения кадровых технологий</a:t>
          </a:r>
          <a:endParaRPr lang="ru-RU" sz="1200" b="1" kern="1200" dirty="0"/>
        </a:p>
      </dsp:txBody>
      <dsp:txXfrm>
        <a:off x="155570" y="2808315"/>
        <a:ext cx="1943999" cy="648002"/>
      </dsp:txXfrm>
    </dsp:sp>
    <dsp:sp modelId="{63715E62-C485-47C6-948A-07F3BB9E1EB1}">
      <dsp:nvSpPr>
        <dsp:cNvPr id="0" name=""/>
        <dsp:cNvSpPr/>
      </dsp:nvSpPr>
      <dsp:spPr>
        <a:xfrm>
          <a:off x="2987209" y="2376266"/>
          <a:ext cx="501550" cy="50154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AFC01E-FE9C-4609-9733-5D27B530B21D}">
      <dsp:nvSpPr>
        <dsp:cNvPr id="0" name=""/>
        <dsp:cNvSpPr/>
      </dsp:nvSpPr>
      <dsp:spPr>
        <a:xfrm>
          <a:off x="2267735" y="3096352"/>
          <a:ext cx="2038394" cy="978993"/>
        </a:xfrm>
        <a:prstGeom prst="rect">
          <a:avLst/>
        </a:prstGeom>
        <a:solidFill>
          <a:schemeClr val="accent2">
            <a:lumMod val="20000"/>
            <a:lumOff val="80000"/>
            <a:alpha val="47000"/>
          </a:schemeClr>
        </a:solidFill>
        <a:ln>
          <a:solidFill>
            <a:srgbClr val="3399FF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200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II </a:t>
          </a:r>
          <a:r>
            <a:rPr lang="ru-RU" sz="1200" b="1" kern="1200" dirty="0" smtClean="0"/>
            <a:t>этап (2014 г.)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Оценка творческих и новаторских подходов к адаптации и привлечению персонала</a:t>
          </a:r>
          <a:endParaRPr lang="ru-RU" sz="1200" b="1" kern="1200" dirty="0"/>
        </a:p>
      </dsp:txBody>
      <dsp:txXfrm>
        <a:off x="2267735" y="3096352"/>
        <a:ext cx="2038394" cy="978993"/>
      </dsp:txXfrm>
    </dsp:sp>
    <dsp:sp modelId="{68B69B81-BF31-494D-8A06-D9C9761711F3}">
      <dsp:nvSpPr>
        <dsp:cNvPr id="0" name=""/>
        <dsp:cNvSpPr/>
      </dsp:nvSpPr>
      <dsp:spPr>
        <a:xfrm>
          <a:off x="4608509" y="1625647"/>
          <a:ext cx="664554" cy="66454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182A0E-81CC-4701-BBB4-249899482567}">
      <dsp:nvSpPr>
        <dsp:cNvPr id="0" name=""/>
        <dsp:cNvSpPr/>
      </dsp:nvSpPr>
      <dsp:spPr>
        <a:xfrm>
          <a:off x="3851918" y="216022"/>
          <a:ext cx="1964189" cy="1421618"/>
        </a:xfrm>
        <a:prstGeom prst="rect">
          <a:avLst/>
        </a:prstGeom>
        <a:solidFill>
          <a:schemeClr val="accent2">
            <a:lumMod val="20000"/>
            <a:lumOff val="80000"/>
            <a:alpha val="47000"/>
          </a:schemeClr>
        </a:solidFill>
        <a:ln>
          <a:solidFill>
            <a:srgbClr val="3399FF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III</a:t>
          </a:r>
          <a:r>
            <a:rPr lang="ru-RU" sz="1200" b="1" kern="1200" dirty="0" smtClean="0"/>
            <a:t> этап (2015 г.)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Оценка компетенций кадровых работников в области разработки показателей эффективности деятельности кадровых служб органов власти</a:t>
          </a:r>
          <a:endParaRPr lang="ru-RU" sz="1200" b="1" kern="1200" dirty="0"/>
        </a:p>
      </dsp:txBody>
      <dsp:txXfrm>
        <a:off x="3851918" y="216022"/>
        <a:ext cx="1964189" cy="1421618"/>
      </dsp:txXfrm>
    </dsp:sp>
    <dsp:sp modelId="{78BDEC4C-1944-4A5F-8589-E3562D408C15}">
      <dsp:nvSpPr>
        <dsp:cNvPr id="0" name=""/>
        <dsp:cNvSpPr/>
      </dsp:nvSpPr>
      <dsp:spPr>
        <a:xfrm>
          <a:off x="6876257" y="941065"/>
          <a:ext cx="890251" cy="8902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9DD5BB-59F7-48D7-905A-C33D535941E4}">
      <dsp:nvSpPr>
        <dsp:cNvPr id="0" name=""/>
        <dsp:cNvSpPr/>
      </dsp:nvSpPr>
      <dsp:spPr>
        <a:xfrm>
          <a:off x="6372204" y="1906546"/>
          <a:ext cx="2258747" cy="1194757"/>
        </a:xfrm>
        <a:prstGeom prst="rect">
          <a:avLst/>
        </a:prstGeom>
        <a:solidFill>
          <a:schemeClr val="accent2">
            <a:lumMod val="20000"/>
            <a:lumOff val="80000"/>
            <a:alpha val="47000"/>
          </a:schemeClr>
        </a:solidFill>
        <a:ln>
          <a:solidFill>
            <a:srgbClr val="3399FF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200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IV </a:t>
          </a:r>
          <a:r>
            <a:rPr lang="ru-RU" sz="1200" b="1" kern="1200" dirty="0" smtClean="0"/>
            <a:t>этап (2016 г.)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Выявление и оценка профессиональных компетенций молодых гражданских и муниципальных служащих</a:t>
          </a:r>
          <a:endParaRPr lang="ru-RU" sz="1200" b="1" kern="1200" dirty="0"/>
        </a:p>
      </dsp:txBody>
      <dsp:txXfrm>
        <a:off x="6372204" y="1906546"/>
        <a:ext cx="2258747" cy="11947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8E0D4-2CD2-44CA-8F1F-2414D883B9A8}">
      <dsp:nvSpPr>
        <dsp:cNvPr id="0" name=""/>
        <dsp:cNvSpPr/>
      </dsp:nvSpPr>
      <dsp:spPr>
        <a:xfrm>
          <a:off x="3322" y="262524"/>
          <a:ext cx="1606324" cy="297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Цели</a:t>
          </a:r>
          <a:endParaRPr lang="ru-RU" sz="1600" b="1" kern="1200" dirty="0"/>
        </a:p>
      </dsp:txBody>
      <dsp:txXfrm>
        <a:off x="3322" y="262524"/>
        <a:ext cx="1606324" cy="297618"/>
      </dsp:txXfrm>
    </dsp:sp>
    <dsp:sp modelId="{4123D32F-3652-484E-BEE7-11966BF5A510}">
      <dsp:nvSpPr>
        <dsp:cNvPr id="0" name=""/>
        <dsp:cNvSpPr/>
      </dsp:nvSpPr>
      <dsp:spPr>
        <a:xfrm>
          <a:off x="1609647" y="11408"/>
          <a:ext cx="339880" cy="7998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9C3E2-F648-4FC8-9DDB-A75E1873E803}">
      <dsp:nvSpPr>
        <dsp:cNvPr id="0" name=""/>
        <dsp:cNvSpPr/>
      </dsp:nvSpPr>
      <dsp:spPr>
        <a:xfrm>
          <a:off x="2085479" y="11408"/>
          <a:ext cx="4622370" cy="799850"/>
        </a:xfrm>
        <a:prstGeom prst="rect">
          <a:avLst/>
        </a:prstGeom>
        <a:solidFill>
          <a:srgbClr val="66CCFF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</a:rPr>
            <a:t>Стимулирование деятельности кадровых служб по формированию и реализации эффективной кадровой политики, выявлению и распространению современных, инновационных методов и технологий кадровой работы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2085479" y="11408"/>
        <a:ext cx="4622370" cy="799850"/>
      </dsp:txXfrm>
    </dsp:sp>
    <dsp:sp modelId="{595B3283-329E-4FA0-9F17-BF5AB6498061}">
      <dsp:nvSpPr>
        <dsp:cNvPr id="0" name=""/>
        <dsp:cNvSpPr/>
      </dsp:nvSpPr>
      <dsp:spPr>
        <a:xfrm>
          <a:off x="3322" y="1397492"/>
          <a:ext cx="1606324" cy="297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Задачи</a:t>
          </a:r>
          <a:endParaRPr lang="ru-RU" sz="1600" b="1" kern="1200" dirty="0"/>
        </a:p>
      </dsp:txBody>
      <dsp:txXfrm>
        <a:off x="3322" y="1397492"/>
        <a:ext cx="1606324" cy="297618"/>
      </dsp:txXfrm>
    </dsp:sp>
    <dsp:sp modelId="{9162B26A-91CB-440B-A1DD-FA0AD5642E81}">
      <dsp:nvSpPr>
        <dsp:cNvPr id="0" name=""/>
        <dsp:cNvSpPr/>
      </dsp:nvSpPr>
      <dsp:spPr>
        <a:xfrm>
          <a:off x="1609647" y="858058"/>
          <a:ext cx="339880" cy="137648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10001-BC34-4595-8EEF-53C55716F6FB}">
      <dsp:nvSpPr>
        <dsp:cNvPr id="0" name=""/>
        <dsp:cNvSpPr/>
      </dsp:nvSpPr>
      <dsp:spPr>
        <a:xfrm>
          <a:off x="2085479" y="858058"/>
          <a:ext cx="4622370" cy="1376486"/>
        </a:xfrm>
        <a:prstGeom prst="rect">
          <a:avLst/>
        </a:prstGeom>
        <a:solidFill>
          <a:srgbClr val="66CCFF">
            <a:alpha val="80000"/>
          </a:srgb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</a:rPr>
            <a:t>Повышение эффективности деятельности кадровых служб</a:t>
          </a:r>
          <a:endParaRPr lang="ru-RU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</a:rPr>
            <a:t>Выявление и распространение современных организационно-управленческих технологий и методов кадровой работы</a:t>
          </a:r>
          <a:endParaRPr lang="ru-RU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</a:rPr>
            <a:t>Повышение профессионального уровня специалистов кадровых служб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2085479" y="858058"/>
        <a:ext cx="4622370" cy="1376486"/>
      </dsp:txXfrm>
    </dsp:sp>
    <dsp:sp modelId="{6E79F2D3-7549-402F-9186-FA64361195D2}">
      <dsp:nvSpPr>
        <dsp:cNvPr id="0" name=""/>
        <dsp:cNvSpPr/>
      </dsp:nvSpPr>
      <dsp:spPr>
        <a:xfrm>
          <a:off x="3322" y="2355750"/>
          <a:ext cx="1606324" cy="297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Участники</a:t>
          </a:r>
          <a:endParaRPr lang="ru-RU" sz="1600" b="1" kern="1200" dirty="0"/>
        </a:p>
      </dsp:txBody>
      <dsp:txXfrm>
        <a:off x="3322" y="2355750"/>
        <a:ext cx="1606324" cy="297618"/>
      </dsp:txXfrm>
    </dsp:sp>
    <dsp:sp modelId="{1D4D5FE2-E506-4CCC-ABC4-D5E78CD49030}">
      <dsp:nvSpPr>
        <dsp:cNvPr id="0" name=""/>
        <dsp:cNvSpPr/>
      </dsp:nvSpPr>
      <dsp:spPr>
        <a:xfrm>
          <a:off x="1609647" y="2281345"/>
          <a:ext cx="339880" cy="446428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CF3278-CB2C-411D-BE36-C6797D2F34C1}">
      <dsp:nvSpPr>
        <dsp:cNvPr id="0" name=""/>
        <dsp:cNvSpPr/>
      </dsp:nvSpPr>
      <dsp:spPr>
        <a:xfrm>
          <a:off x="2085479" y="2281345"/>
          <a:ext cx="4622370" cy="446428"/>
        </a:xfrm>
        <a:prstGeom prst="rect">
          <a:avLst/>
        </a:prstGeom>
        <a:solidFill>
          <a:srgbClr val="66CCFF">
            <a:alpha val="51000"/>
          </a:srgb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</a:rPr>
            <a:t>Кадровые службы государственных органов Республики Коми 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2085479" y="2281345"/>
        <a:ext cx="4622370" cy="446428"/>
      </dsp:txXfrm>
    </dsp:sp>
    <dsp:sp modelId="{5930348C-2385-4EE7-8BC8-4B5AB0ACBFE3}">
      <dsp:nvSpPr>
        <dsp:cNvPr id="0" name=""/>
        <dsp:cNvSpPr/>
      </dsp:nvSpPr>
      <dsp:spPr>
        <a:xfrm>
          <a:off x="3322" y="3258204"/>
          <a:ext cx="1606324" cy="297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Номинации</a:t>
          </a:r>
          <a:endParaRPr lang="ru-RU" sz="1600" b="1" kern="1200" dirty="0"/>
        </a:p>
      </dsp:txBody>
      <dsp:txXfrm>
        <a:off x="3322" y="3258204"/>
        <a:ext cx="1606324" cy="297618"/>
      </dsp:txXfrm>
    </dsp:sp>
    <dsp:sp modelId="{E7832AD8-8306-4B3E-AF68-9D3EF33F7BF7}">
      <dsp:nvSpPr>
        <dsp:cNvPr id="0" name=""/>
        <dsp:cNvSpPr/>
      </dsp:nvSpPr>
      <dsp:spPr>
        <a:xfrm>
          <a:off x="1609647" y="2774573"/>
          <a:ext cx="339880" cy="126487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BFA412-3261-423B-B1C7-97CDFA347BCF}">
      <dsp:nvSpPr>
        <dsp:cNvPr id="0" name=""/>
        <dsp:cNvSpPr/>
      </dsp:nvSpPr>
      <dsp:spPr>
        <a:xfrm>
          <a:off x="2085479" y="2774573"/>
          <a:ext cx="4622370" cy="1264879"/>
        </a:xfrm>
        <a:prstGeom prst="rect">
          <a:avLst/>
        </a:prstGeom>
        <a:solidFill>
          <a:srgbClr val="66CCFF">
            <a:alpha val="30000"/>
          </a:srgb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</a:rPr>
            <a:t>Формирование кадрового состава государственного органа Республики Коми </a:t>
          </a:r>
          <a:endParaRPr lang="ru-RU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</a:rPr>
            <a:t>Адаптация работников</a:t>
          </a:r>
          <a:endParaRPr lang="ru-RU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smtClean="0">
              <a:solidFill>
                <a:schemeClr val="tx1"/>
              </a:solidFill>
            </a:rPr>
            <a:t>Оценка персонала</a:t>
          </a:r>
          <a:endParaRPr lang="ru-RU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</a:rPr>
            <a:t>Управление карьерой и повышение квалификации</a:t>
          </a:r>
          <a:endParaRPr lang="ru-RU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</a:rPr>
            <a:t>Организация работы по противодействию коррупции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2085479" y="2774573"/>
        <a:ext cx="4622370" cy="1264879"/>
      </dsp:txXfrm>
    </dsp:sp>
    <dsp:sp modelId="{94FE7433-D74A-465C-A116-F5C606584C60}">
      <dsp:nvSpPr>
        <dsp:cNvPr id="0" name=""/>
        <dsp:cNvSpPr/>
      </dsp:nvSpPr>
      <dsp:spPr>
        <a:xfrm>
          <a:off x="3322" y="4207162"/>
          <a:ext cx="1699400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Критерии оценки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322" y="4207162"/>
        <a:ext cx="1699400" cy="961727"/>
      </dsp:txXfrm>
    </dsp:sp>
    <dsp:sp modelId="{00A5A322-A46B-4C1B-86B7-7EDA7B30849C}">
      <dsp:nvSpPr>
        <dsp:cNvPr id="0" name=""/>
        <dsp:cNvSpPr/>
      </dsp:nvSpPr>
      <dsp:spPr>
        <a:xfrm>
          <a:off x="1702723" y="4086253"/>
          <a:ext cx="339880" cy="120354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5613B-87BE-4428-8B9D-96003B2DDA45}">
      <dsp:nvSpPr>
        <dsp:cNvPr id="0" name=""/>
        <dsp:cNvSpPr/>
      </dsp:nvSpPr>
      <dsp:spPr>
        <a:xfrm>
          <a:off x="2089516" y="4097661"/>
          <a:ext cx="4622370" cy="1203546"/>
        </a:xfrm>
        <a:prstGeom prst="rect">
          <a:avLst/>
        </a:prstGeom>
        <a:solidFill>
          <a:srgbClr val="66CCFF">
            <a:alpha val="10000"/>
          </a:srgb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</a:rPr>
            <a:t>Эффективность применяемых методов работы для решения задач, стоящих перед кадровой службой</a:t>
          </a:r>
          <a:endParaRPr lang="ru-RU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</a:rPr>
            <a:t>Инновационность используемых технологий и методов кадровой работы</a:t>
          </a:r>
          <a:endParaRPr lang="ru-RU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</a:rPr>
            <a:t>Применение компетентностного подхода при осуществлении кадровой работы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2089516" y="4097661"/>
        <a:ext cx="4622370" cy="12035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8E0D4-2CD2-44CA-8F1F-2414D883B9A8}">
      <dsp:nvSpPr>
        <dsp:cNvPr id="0" name=""/>
        <dsp:cNvSpPr/>
      </dsp:nvSpPr>
      <dsp:spPr>
        <a:xfrm>
          <a:off x="5078" y="464683"/>
          <a:ext cx="1519830" cy="296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Цели</a:t>
          </a:r>
          <a:endParaRPr lang="ru-RU" sz="1600" b="1" kern="1200" dirty="0"/>
        </a:p>
      </dsp:txBody>
      <dsp:txXfrm>
        <a:off x="5078" y="464683"/>
        <a:ext cx="1519830" cy="296129"/>
      </dsp:txXfrm>
    </dsp:sp>
    <dsp:sp modelId="{4123D32F-3652-484E-BEE7-11966BF5A510}">
      <dsp:nvSpPr>
        <dsp:cNvPr id="0" name=""/>
        <dsp:cNvSpPr/>
      </dsp:nvSpPr>
      <dsp:spPr>
        <a:xfrm>
          <a:off x="1524909" y="1980"/>
          <a:ext cx="340212" cy="122153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9C3E2-F648-4FC8-9DDB-A75E1873E803}">
      <dsp:nvSpPr>
        <dsp:cNvPr id="0" name=""/>
        <dsp:cNvSpPr/>
      </dsp:nvSpPr>
      <dsp:spPr>
        <a:xfrm>
          <a:off x="2001206" y="1980"/>
          <a:ext cx="4626888" cy="1221535"/>
        </a:xfrm>
        <a:prstGeom prst="rect">
          <a:avLst/>
        </a:prstGeom>
        <a:solidFill>
          <a:srgbClr val="66FF99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</a:rPr>
            <a:t>Стимулирование деятельности государственных органов Республики Коми и органов местного самоуправления в Республики Коми по формированию и реализации эффективной кадровой политики, выявлению и распространению современных, инновационных методов и технологий кадровой работы в области привлечения и адаптации персонала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001206" y="1980"/>
        <a:ext cx="4626888" cy="1221535"/>
      </dsp:txXfrm>
    </dsp:sp>
    <dsp:sp modelId="{595B3283-329E-4FA0-9F17-BF5AB6498061}">
      <dsp:nvSpPr>
        <dsp:cNvPr id="0" name=""/>
        <dsp:cNvSpPr/>
      </dsp:nvSpPr>
      <dsp:spPr>
        <a:xfrm>
          <a:off x="5078" y="2055820"/>
          <a:ext cx="1519830" cy="296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Задачи</a:t>
          </a:r>
          <a:endParaRPr lang="ru-RU" sz="1600" b="1" kern="1200" dirty="0"/>
        </a:p>
      </dsp:txBody>
      <dsp:txXfrm>
        <a:off x="5078" y="2055820"/>
        <a:ext cx="1519830" cy="296129"/>
      </dsp:txXfrm>
    </dsp:sp>
    <dsp:sp modelId="{9162B26A-91CB-440B-A1DD-FA0AD5642E81}">
      <dsp:nvSpPr>
        <dsp:cNvPr id="0" name=""/>
        <dsp:cNvSpPr/>
      </dsp:nvSpPr>
      <dsp:spPr>
        <a:xfrm>
          <a:off x="1524909" y="1241463"/>
          <a:ext cx="340212" cy="1924844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10001-BC34-4595-8EEF-53C55716F6FB}">
      <dsp:nvSpPr>
        <dsp:cNvPr id="0" name=""/>
        <dsp:cNvSpPr/>
      </dsp:nvSpPr>
      <dsp:spPr>
        <a:xfrm>
          <a:off x="2001206" y="1241463"/>
          <a:ext cx="4626888" cy="1924844"/>
        </a:xfrm>
        <a:prstGeom prst="rect">
          <a:avLst/>
        </a:prstGeom>
        <a:solidFill>
          <a:srgbClr val="66FF99">
            <a:alpha val="80000"/>
          </a:srgb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</a:rPr>
            <a:t>Повышение привлекательности государственной гражданской службы Республики Коми</a:t>
          </a:r>
          <a:endParaRPr lang="ru-RU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</a:rPr>
            <a:t>Распространение положительного опыта в сфере управления организационной культурой, привлечения и адаптации специалистов</a:t>
          </a:r>
          <a:endParaRPr lang="ru-RU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</a:rPr>
            <a:t>Выявление наиболее эффективных методик ознакомления лиц, впервые принятых на государственную и муниципальную службу с организацией деятельности работодателей</a:t>
          </a:r>
          <a:endParaRPr lang="ru-RU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</a:rPr>
            <a:t>популяризация современных кадровых технологий привлечения и адаптации специалистов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001206" y="1241463"/>
        <a:ext cx="4626888" cy="1924844"/>
      </dsp:txXfrm>
    </dsp:sp>
    <dsp:sp modelId="{6E79F2D3-7549-402F-9186-FA64361195D2}">
      <dsp:nvSpPr>
        <dsp:cNvPr id="0" name=""/>
        <dsp:cNvSpPr/>
      </dsp:nvSpPr>
      <dsp:spPr>
        <a:xfrm>
          <a:off x="5078" y="3239779"/>
          <a:ext cx="1519830" cy="296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Участники</a:t>
          </a:r>
          <a:endParaRPr lang="ru-RU" sz="1600" b="1" kern="1200" dirty="0"/>
        </a:p>
      </dsp:txBody>
      <dsp:txXfrm>
        <a:off x="5078" y="3239779"/>
        <a:ext cx="1519830" cy="296129"/>
      </dsp:txXfrm>
    </dsp:sp>
    <dsp:sp modelId="{1D4D5FE2-E506-4CCC-ABC4-D5E78CD49030}">
      <dsp:nvSpPr>
        <dsp:cNvPr id="0" name=""/>
        <dsp:cNvSpPr/>
      </dsp:nvSpPr>
      <dsp:spPr>
        <a:xfrm>
          <a:off x="1524909" y="3184254"/>
          <a:ext cx="340212" cy="407178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CF3278-CB2C-411D-BE36-C6797D2F34C1}">
      <dsp:nvSpPr>
        <dsp:cNvPr id="0" name=""/>
        <dsp:cNvSpPr/>
      </dsp:nvSpPr>
      <dsp:spPr>
        <a:xfrm>
          <a:off x="2001206" y="3184254"/>
          <a:ext cx="4626888" cy="407178"/>
        </a:xfrm>
        <a:prstGeom prst="rect">
          <a:avLst/>
        </a:prstGeom>
        <a:solidFill>
          <a:srgbClr val="66FF99">
            <a:alpha val="60000"/>
          </a:srgb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</a:rPr>
            <a:t>Кадровые службы государственных органов Республики Коми и органов местного самоуправления в Республике Коми  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001206" y="3184254"/>
        <a:ext cx="4626888" cy="407178"/>
      </dsp:txXfrm>
    </dsp:sp>
    <dsp:sp modelId="{5930348C-2385-4EE7-8BC8-4B5AB0ACBFE3}">
      <dsp:nvSpPr>
        <dsp:cNvPr id="0" name=""/>
        <dsp:cNvSpPr/>
      </dsp:nvSpPr>
      <dsp:spPr>
        <a:xfrm>
          <a:off x="5078" y="3664904"/>
          <a:ext cx="1519830" cy="296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Номинации</a:t>
          </a:r>
          <a:endParaRPr lang="ru-RU" sz="1600" b="1" kern="1200" dirty="0"/>
        </a:p>
      </dsp:txBody>
      <dsp:txXfrm>
        <a:off x="5078" y="3664904"/>
        <a:ext cx="1519830" cy="296129"/>
      </dsp:txXfrm>
    </dsp:sp>
    <dsp:sp modelId="{E7832AD8-8306-4B3E-AF68-9D3EF33F7BF7}">
      <dsp:nvSpPr>
        <dsp:cNvPr id="0" name=""/>
        <dsp:cNvSpPr/>
      </dsp:nvSpPr>
      <dsp:spPr>
        <a:xfrm>
          <a:off x="1524909" y="3609380"/>
          <a:ext cx="340212" cy="407178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BFA412-3261-423B-B1C7-97CDFA347BCF}">
      <dsp:nvSpPr>
        <dsp:cNvPr id="0" name=""/>
        <dsp:cNvSpPr/>
      </dsp:nvSpPr>
      <dsp:spPr>
        <a:xfrm>
          <a:off x="2001206" y="3609380"/>
          <a:ext cx="4626888" cy="407178"/>
        </a:xfrm>
        <a:prstGeom prst="rect">
          <a:avLst/>
        </a:prstGeom>
        <a:solidFill>
          <a:srgbClr val="66FF99">
            <a:alpha val="40000"/>
          </a:srgb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</a:rPr>
            <a:t>Лучшая кадровая работа по привлечению и адаптации специалистов на государственной и муниципальной службе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001206" y="3609380"/>
        <a:ext cx="4626888" cy="407178"/>
      </dsp:txXfrm>
    </dsp:sp>
    <dsp:sp modelId="{94FE7433-D74A-465C-A116-F5C606584C60}">
      <dsp:nvSpPr>
        <dsp:cNvPr id="0" name=""/>
        <dsp:cNvSpPr/>
      </dsp:nvSpPr>
      <dsp:spPr>
        <a:xfrm>
          <a:off x="0" y="4176466"/>
          <a:ext cx="1690904" cy="960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Критерии оценки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0" y="4176466"/>
        <a:ext cx="1690904" cy="960080"/>
      </dsp:txXfrm>
    </dsp:sp>
    <dsp:sp modelId="{00A5A322-A46B-4C1B-86B7-7EDA7B30849C}">
      <dsp:nvSpPr>
        <dsp:cNvPr id="0" name=""/>
        <dsp:cNvSpPr/>
      </dsp:nvSpPr>
      <dsp:spPr>
        <a:xfrm>
          <a:off x="1579098" y="4034923"/>
          <a:ext cx="340212" cy="126472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5613B-87BE-4428-8B9D-96003B2DDA45}">
      <dsp:nvSpPr>
        <dsp:cNvPr id="0" name=""/>
        <dsp:cNvSpPr/>
      </dsp:nvSpPr>
      <dsp:spPr>
        <a:xfrm>
          <a:off x="2011164" y="4036486"/>
          <a:ext cx="4626888" cy="1264721"/>
        </a:xfrm>
        <a:prstGeom prst="rect">
          <a:avLst/>
        </a:prstGeom>
        <a:solidFill>
          <a:srgbClr val="66FF99">
            <a:alpha val="20000"/>
          </a:srgb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</a:rPr>
            <a:t>Оригинальность подачи материала, творческое составление и оформление конкурсной работы</a:t>
          </a:r>
          <a:endParaRPr lang="ru-RU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</a:rPr>
            <a:t>Доступность изложения, полнота, системность и информативность материала, мотивационность сведений, представленных в конкурсной работе</a:t>
          </a:r>
          <a:endParaRPr lang="ru-RU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</a:rPr>
            <a:t>Использование современных цифровых технологий при составлении и оформлении работы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011164" y="4036486"/>
        <a:ext cx="4626888" cy="12647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8E0D4-2CD2-44CA-8F1F-2414D883B9A8}">
      <dsp:nvSpPr>
        <dsp:cNvPr id="0" name=""/>
        <dsp:cNvSpPr/>
      </dsp:nvSpPr>
      <dsp:spPr>
        <a:xfrm>
          <a:off x="2543" y="52760"/>
          <a:ext cx="1607894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Цели</a:t>
          </a:r>
          <a:endParaRPr lang="ru-RU" sz="1600" b="1" kern="1200" dirty="0"/>
        </a:p>
      </dsp:txBody>
      <dsp:txXfrm>
        <a:off x="2543" y="52760"/>
        <a:ext cx="1607894" cy="534600"/>
      </dsp:txXfrm>
    </dsp:sp>
    <dsp:sp modelId="{4123D32F-3652-484E-BEE7-11966BF5A510}">
      <dsp:nvSpPr>
        <dsp:cNvPr id="0" name=""/>
        <dsp:cNvSpPr/>
      </dsp:nvSpPr>
      <dsp:spPr>
        <a:xfrm>
          <a:off x="1610437" y="36053"/>
          <a:ext cx="340212" cy="56801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9C3E2-F648-4FC8-9DDB-A75E1873E803}">
      <dsp:nvSpPr>
        <dsp:cNvPr id="0" name=""/>
        <dsp:cNvSpPr/>
      </dsp:nvSpPr>
      <dsp:spPr>
        <a:xfrm>
          <a:off x="2086735" y="36053"/>
          <a:ext cx="4626888" cy="568012"/>
        </a:xfrm>
        <a:prstGeom prst="rect">
          <a:avLst/>
        </a:prstGeom>
        <a:solidFill>
          <a:srgbClr val="FF99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</a:rPr>
            <a:t>Создание условий для развития и совершенствования кадровой политики в органах в системе государственного и муниципального управления 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086735" y="36053"/>
        <a:ext cx="4626888" cy="568012"/>
      </dsp:txXfrm>
    </dsp:sp>
    <dsp:sp modelId="{595B3283-329E-4FA0-9F17-BF5AB6498061}">
      <dsp:nvSpPr>
        <dsp:cNvPr id="0" name=""/>
        <dsp:cNvSpPr/>
      </dsp:nvSpPr>
      <dsp:spPr>
        <a:xfrm>
          <a:off x="2543" y="1402928"/>
          <a:ext cx="1607894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Задачи</a:t>
          </a:r>
          <a:endParaRPr lang="ru-RU" sz="1600" b="1" kern="1200" dirty="0"/>
        </a:p>
      </dsp:txBody>
      <dsp:txXfrm>
        <a:off x="2543" y="1402928"/>
        <a:ext cx="1607894" cy="534600"/>
      </dsp:txXfrm>
    </dsp:sp>
    <dsp:sp modelId="{9162B26A-91CB-440B-A1DD-FA0AD5642E81}">
      <dsp:nvSpPr>
        <dsp:cNvPr id="0" name=""/>
        <dsp:cNvSpPr/>
      </dsp:nvSpPr>
      <dsp:spPr>
        <a:xfrm>
          <a:off x="1610437" y="701266"/>
          <a:ext cx="340212" cy="19379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10001-BC34-4595-8EEF-53C55716F6FB}">
      <dsp:nvSpPr>
        <dsp:cNvPr id="0" name=""/>
        <dsp:cNvSpPr/>
      </dsp:nvSpPr>
      <dsp:spPr>
        <a:xfrm>
          <a:off x="2086735" y="701266"/>
          <a:ext cx="4626888" cy="1937925"/>
        </a:xfrm>
        <a:prstGeom prst="rect">
          <a:avLst/>
        </a:prstGeom>
        <a:solidFill>
          <a:srgbClr val="FF9900">
            <a:alpha val="8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</a:rPr>
            <a:t>Повышение профессионального уровня сотрудников кадровых служб</a:t>
          </a:r>
          <a:endParaRPr lang="ru-RU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</a:rPr>
            <a:t>Развитие инициативы и творческого подхода к организации кадровой работы среди сотрудников кадровых служб</a:t>
          </a:r>
          <a:endParaRPr lang="ru-RU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</a:rPr>
            <a:t>Выявление и распространение успешных практик внедрения и применения современных эффективных технологий управления персоналом</a:t>
          </a:r>
          <a:endParaRPr lang="ru-RU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</a:rPr>
            <a:t>Укрепление профессиональных связей между сотрудниками кадровых служб</a:t>
          </a:r>
          <a:endParaRPr lang="ru-RU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</a:rPr>
            <a:t>Повышение престижа деятельности кадровых менеджеров в системе государственного и муниципального управления 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086735" y="701266"/>
        <a:ext cx="4626888" cy="1937925"/>
      </dsp:txXfrm>
    </dsp:sp>
    <dsp:sp modelId="{6E79F2D3-7549-402F-9186-FA64361195D2}">
      <dsp:nvSpPr>
        <dsp:cNvPr id="0" name=""/>
        <dsp:cNvSpPr/>
      </dsp:nvSpPr>
      <dsp:spPr>
        <a:xfrm>
          <a:off x="2543" y="2753097"/>
          <a:ext cx="1607894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Участники</a:t>
          </a:r>
          <a:endParaRPr lang="ru-RU" sz="1600" b="1" kern="1200" dirty="0"/>
        </a:p>
      </dsp:txBody>
      <dsp:txXfrm>
        <a:off x="2543" y="2753097"/>
        <a:ext cx="1607894" cy="534600"/>
      </dsp:txXfrm>
    </dsp:sp>
    <dsp:sp modelId="{1D4D5FE2-E506-4CCC-ABC4-D5E78CD49030}">
      <dsp:nvSpPr>
        <dsp:cNvPr id="0" name=""/>
        <dsp:cNvSpPr/>
      </dsp:nvSpPr>
      <dsp:spPr>
        <a:xfrm>
          <a:off x="1610437" y="2736391"/>
          <a:ext cx="340212" cy="56801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CF3278-CB2C-411D-BE36-C6797D2F34C1}">
      <dsp:nvSpPr>
        <dsp:cNvPr id="0" name=""/>
        <dsp:cNvSpPr/>
      </dsp:nvSpPr>
      <dsp:spPr>
        <a:xfrm>
          <a:off x="2086735" y="2736391"/>
          <a:ext cx="4626888" cy="568012"/>
        </a:xfrm>
        <a:prstGeom prst="rect">
          <a:avLst/>
        </a:prstGeom>
        <a:solidFill>
          <a:srgbClr val="FF9900">
            <a:alpha val="6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</a:rPr>
            <a:t>Работники кадровых служб государственных органов Республики Коми и органов местного самоуправления в Республике Коми  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086735" y="2736391"/>
        <a:ext cx="4626888" cy="568012"/>
      </dsp:txXfrm>
    </dsp:sp>
    <dsp:sp modelId="{5930348C-2385-4EE7-8BC8-4B5AB0ACBFE3}">
      <dsp:nvSpPr>
        <dsp:cNvPr id="0" name=""/>
        <dsp:cNvSpPr/>
      </dsp:nvSpPr>
      <dsp:spPr>
        <a:xfrm>
          <a:off x="2543" y="3510194"/>
          <a:ext cx="1607894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Номинации</a:t>
          </a:r>
          <a:endParaRPr lang="ru-RU" sz="1600" b="1" kern="1200" dirty="0"/>
        </a:p>
      </dsp:txBody>
      <dsp:txXfrm>
        <a:off x="2543" y="3510194"/>
        <a:ext cx="1607894" cy="534600"/>
      </dsp:txXfrm>
    </dsp:sp>
    <dsp:sp modelId="{E7832AD8-8306-4B3E-AF68-9D3EF33F7BF7}">
      <dsp:nvSpPr>
        <dsp:cNvPr id="0" name=""/>
        <dsp:cNvSpPr/>
      </dsp:nvSpPr>
      <dsp:spPr>
        <a:xfrm>
          <a:off x="1610437" y="3401603"/>
          <a:ext cx="340212" cy="75178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BFA412-3261-423B-B1C7-97CDFA347BCF}">
      <dsp:nvSpPr>
        <dsp:cNvPr id="0" name=""/>
        <dsp:cNvSpPr/>
      </dsp:nvSpPr>
      <dsp:spPr>
        <a:xfrm>
          <a:off x="2086735" y="3401603"/>
          <a:ext cx="4626888" cy="751781"/>
        </a:xfrm>
        <a:prstGeom prst="rect">
          <a:avLst/>
        </a:prstGeom>
        <a:solidFill>
          <a:srgbClr val="FF9900">
            <a:alpha val="4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</a:rPr>
            <a:t>Лучший работник в области управления персоналом в государственном органе Республики Коми;</a:t>
          </a:r>
          <a:endParaRPr lang="ru-RU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</a:rPr>
            <a:t>Лучший работник в области управления персоналом в органе местного самоуправления в Республике Коми 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086735" y="3401603"/>
        <a:ext cx="4626888" cy="751781"/>
      </dsp:txXfrm>
    </dsp:sp>
    <dsp:sp modelId="{94FE7433-D74A-465C-A116-F5C606584C60}">
      <dsp:nvSpPr>
        <dsp:cNvPr id="0" name=""/>
        <dsp:cNvSpPr/>
      </dsp:nvSpPr>
      <dsp:spPr>
        <a:xfrm>
          <a:off x="0" y="4239636"/>
          <a:ext cx="1695975" cy="1014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Критерии оценки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0" y="4239636"/>
        <a:ext cx="1695975" cy="1014569"/>
      </dsp:txXfrm>
    </dsp:sp>
    <dsp:sp modelId="{00A5A322-A46B-4C1B-86B7-7EDA7B30849C}">
      <dsp:nvSpPr>
        <dsp:cNvPr id="0" name=""/>
        <dsp:cNvSpPr/>
      </dsp:nvSpPr>
      <dsp:spPr>
        <a:xfrm>
          <a:off x="1581634" y="4290403"/>
          <a:ext cx="340212" cy="9355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5613B-87BE-4428-8B9D-96003B2DDA45}">
      <dsp:nvSpPr>
        <dsp:cNvPr id="0" name=""/>
        <dsp:cNvSpPr/>
      </dsp:nvSpPr>
      <dsp:spPr>
        <a:xfrm>
          <a:off x="2088232" y="4341624"/>
          <a:ext cx="4626888" cy="935550"/>
        </a:xfrm>
        <a:prstGeom prst="rect">
          <a:avLst/>
        </a:prstGeom>
        <a:solidFill>
          <a:srgbClr val="FF9900">
            <a:alpha val="2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</a:rPr>
            <a:t>Реализуемость предложений по повышению эффективности кадровой политики</a:t>
          </a:r>
          <a:endParaRPr lang="ru-RU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</a:rPr>
            <a:t>Комплексность системы показателей эффективности кадровой политики</a:t>
          </a:r>
          <a:endParaRPr lang="ru-RU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</a:rPr>
            <a:t>Структурированность и доступность изложения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088232" y="4341624"/>
        <a:ext cx="4626888" cy="9355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AA6E0-AA6A-4D70-AC5C-07E802400FD7}">
      <dsp:nvSpPr>
        <dsp:cNvPr id="0" name=""/>
        <dsp:cNvSpPr/>
      </dsp:nvSpPr>
      <dsp:spPr>
        <a:xfrm rot="5400000">
          <a:off x="-265393" y="271327"/>
          <a:ext cx="1769287" cy="123850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 </a:t>
          </a:r>
          <a:r>
            <a:rPr lang="ru-RU" sz="3000" kern="1200" dirty="0" smtClean="0"/>
            <a:t>этап</a:t>
          </a:r>
          <a:endParaRPr lang="ru-RU" sz="3000" kern="1200" dirty="0"/>
        </a:p>
      </dsp:txBody>
      <dsp:txXfrm rot="-5400000">
        <a:off x="1" y="625185"/>
        <a:ext cx="1238501" cy="530786"/>
      </dsp:txXfrm>
    </dsp:sp>
    <dsp:sp modelId="{F6E2DD1C-A1AE-45A5-B6F4-C884ACF78BBA}">
      <dsp:nvSpPr>
        <dsp:cNvPr id="0" name=""/>
        <dsp:cNvSpPr/>
      </dsp:nvSpPr>
      <dsp:spPr>
        <a:xfrm rot="5400000">
          <a:off x="4616232" y="-3371796"/>
          <a:ext cx="1150036" cy="7905498"/>
        </a:xfrm>
        <a:prstGeom prst="round2SameRect">
          <a:avLst/>
        </a:prstGeom>
        <a:solidFill>
          <a:schemeClr val="lt1">
            <a:hueOff val="0"/>
            <a:satOff val="0"/>
            <a:lum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Создана единая площадка для обмена профессиональным опытом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Унифицированы подходы к осуществлению кадровой работы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Обеспечено единство проводимой органами власти кадровой политики</a:t>
          </a:r>
          <a:endParaRPr lang="ru-RU" sz="1700" kern="1200" dirty="0"/>
        </a:p>
      </dsp:txBody>
      <dsp:txXfrm rot="-5400000">
        <a:off x="1238501" y="62075"/>
        <a:ext cx="7849358" cy="1037756"/>
      </dsp:txXfrm>
    </dsp:sp>
    <dsp:sp modelId="{C03EB473-0C75-46E4-9FE5-BBCD4E61BD4A}">
      <dsp:nvSpPr>
        <dsp:cNvPr id="0" name=""/>
        <dsp:cNvSpPr/>
      </dsp:nvSpPr>
      <dsp:spPr>
        <a:xfrm rot="5400000">
          <a:off x="-265393" y="1860312"/>
          <a:ext cx="1769287" cy="123850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4010"/>
                <a:lumOff val="1587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4010"/>
                <a:lumOff val="1587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4010"/>
                <a:lumOff val="1587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-14010"/>
              <a:lumOff val="15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II </a:t>
          </a:r>
          <a:r>
            <a:rPr lang="ru-RU" sz="3000" kern="1200" dirty="0" smtClean="0"/>
            <a:t>этап</a:t>
          </a:r>
          <a:endParaRPr lang="ru-RU" sz="3000" kern="1200" dirty="0"/>
        </a:p>
      </dsp:txBody>
      <dsp:txXfrm rot="-5400000">
        <a:off x="1" y="2214170"/>
        <a:ext cx="1238501" cy="530786"/>
      </dsp:txXfrm>
    </dsp:sp>
    <dsp:sp modelId="{D2B2F719-3B96-46B1-BEEF-49F243225D41}">
      <dsp:nvSpPr>
        <dsp:cNvPr id="0" name=""/>
        <dsp:cNvSpPr/>
      </dsp:nvSpPr>
      <dsp:spPr>
        <a:xfrm rot="5400000">
          <a:off x="4616232" y="-1782811"/>
          <a:ext cx="1150036" cy="79054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4010"/>
              <a:lumOff val="15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Активизирована работа по обновлению кадрового состава в системе государственного и муниципального управления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Найдены новые подходы к адаптации персонала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Внедрение кадровой практики повысило престиж работы в государственных и муниципальных органах власти</a:t>
          </a:r>
          <a:endParaRPr lang="ru-RU" sz="1600" kern="1200" dirty="0"/>
        </a:p>
      </dsp:txBody>
      <dsp:txXfrm rot="-5400000">
        <a:off x="1238501" y="1651060"/>
        <a:ext cx="7849358" cy="1037756"/>
      </dsp:txXfrm>
    </dsp:sp>
    <dsp:sp modelId="{8942F134-692B-4AC1-BDCA-29C7CC583955}">
      <dsp:nvSpPr>
        <dsp:cNvPr id="0" name=""/>
        <dsp:cNvSpPr/>
      </dsp:nvSpPr>
      <dsp:spPr>
        <a:xfrm rot="5400000">
          <a:off x="-265393" y="3746755"/>
          <a:ext cx="1769287" cy="123850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8019"/>
                <a:lumOff val="3175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-28019"/>
              <a:lumOff val="31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III</a:t>
          </a:r>
          <a:r>
            <a:rPr lang="ru-RU" sz="3000" kern="1200" dirty="0" smtClean="0"/>
            <a:t> этап</a:t>
          </a:r>
          <a:endParaRPr lang="ru-RU" sz="3000" kern="1200" dirty="0"/>
        </a:p>
      </dsp:txBody>
      <dsp:txXfrm rot="-5400000">
        <a:off x="1" y="4100613"/>
        <a:ext cx="1238501" cy="530786"/>
      </dsp:txXfrm>
    </dsp:sp>
    <dsp:sp modelId="{BC1B6346-5FE8-4C22-8CE4-24AC0C56EF58}">
      <dsp:nvSpPr>
        <dsp:cNvPr id="0" name=""/>
        <dsp:cNvSpPr/>
      </dsp:nvSpPr>
      <dsp:spPr>
        <a:xfrm rot="5400000">
          <a:off x="4318775" y="103631"/>
          <a:ext cx="1744951" cy="79054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28019"/>
              <a:lumOff val="31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Выявлены и растиражированы эффективные кадровые практики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Разработаны показатели эффективности и результативности кадровой политики, внедрены системы оценки деятельности кадровой работы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Выявлены и поощрены наиболее профессиональные работники кадровых служб из числа специалистов и руководителей структурных подразделений</a:t>
          </a:r>
          <a:endParaRPr lang="ru-RU" sz="1600" kern="1200" dirty="0"/>
        </a:p>
      </dsp:txBody>
      <dsp:txXfrm rot="-5400000">
        <a:off x="1238502" y="3269086"/>
        <a:ext cx="7820317" cy="15745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0A84D-16E6-4CC6-B406-36C336BEEA02}">
      <dsp:nvSpPr>
        <dsp:cNvPr id="0" name=""/>
        <dsp:cNvSpPr/>
      </dsp:nvSpPr>
      <dsp:spPr>
        <a:xfrm>
          <a:off x="4008" y="447847"/>
          <a:ext cx="2333227" cy="933291"/>
        </a:xfrm>
        <a:prstGeom prst="chevron">
          <a:avLst/>
        </a:prstGeom>
        <a:solidFill>
          <a:srgbClr val="DAAAF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Конкурс «Лучший проектный менеджер»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70654" y="447847"/>
        <a:ext cx="1399936" cy="933291"/>
      </dsp:txXfrm>
    </dsp:sp>
    <dsp:sp modelId="{13F33AA6-A74F-471A-8391-81B719DA4F0E}">
      <dsp:nvSpPr>
        <dsp:cNvPr id="0" name=""/>
        <dsp:cNvSpPr/>
      </dsp:nvSpPr>
      <dsp:spPr>
        <a:xfrm>
          <a:off x="2103913" y="447847"/>
          <a:ext cx="2333227" cy="933291"/>
        </a:xfrm>
        <a:prstGeom prst="chevron">
          <a:avLst/>
        </a:prstGeom>
        <a:solidFill>
          <a:srgbClr val="DAAAF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Конкурс «Лучший государственный (муниципальный) служащий»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570559" y="447847"/>
        <a:ext cx="1399936" cy="933291"/>
      </dsp:txXfrm>
    </dsp:sp>
    <dsp:sp modelId="{15A28733-BEC5-464B-8849-37FA320341B0}">
      <dsp:nvSpPr>
        <dsp:cNvPr id="0" name=""/>
        <dsp:cNvSpPr/>
      </dsp:nvSpPr>
      <dsp:spPr>
        <a:xfrm>
          <a:off x="4203818" y="447847"/>
          <a:ext cx="2333227" cy="933291"/>
        </a:xfrm>
        <a:prstGeom prst="chevron">
          <a:avLst/>
        </a:prstGeom>
        <a:solidFill>
          <a:srgbClr val="DAAAF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Конкурс «Лучший руководитель на государственной (муниципальной) службе»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670464" y="447847"/>
        <a:ext cx="1399936" cy="933291"/>
      </dsp:txXfrm>
    </dsp:sp>
    <dsp:sp modelId="{F2E3238B-0A53-4BC0-99C1-A73FE2F520AE}">
      <dsp:nvSpPr>
        <dsp:cNvPr id="0" name=""/>
        <dsp:cNvSpPr/>
      </dsp:nvSpPr>
      <dsp:spPr>
        <a:xfrm>
          <a:off x="6303723" y="447847"/>
          <a:ext cx="2333227" cy="933291"/>
        </a:xfrm>
        <a:prstGeom prst="chevron">
          <a:avLst/>
        </a:prstGeom>
        <a:solidFill>
          <a:srgbClr val="DAAAF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..и другие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770369" y="447847"/>
        <a:ext cx="1399936" cy="9332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CA650-E4EE-4BAC-9C72-B759F5C0E72E}">
      <dsp:nvSpPr>
        <dsp:cNvPr id="0" name=""/>
        <dsp:cNvSpPr/>
      </dsp:nvSpPr>
      <dsp:spPr>
        <a:xfrm>
          <a:off x="-3028584" y="-466372"/>
          <a:ext cx="3612816" cy="3612816"/>
        </a:xfrm>
        <a:prstGeom prst="blockArc">
          <a:avLst>
            <a:gd name="adj1" fmla="val 18900000"/>
            <a:gd name="adj2" fmla="val 2700000"/>
            <a:gd name="adj3" fmla="val 598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AD1C0A-B6AD-4EF2-9444-0754DA8226B5}">
      <dsp:nvSpPr>
        <dsp:cNvPr id="0" name=""/>
        <dsp:cNvSpPr/>
      </dsp:nvSpPr>
      <dsp:spPr>
        <a:xfrm>
          <a:off x="375650" y="268007"/>
          <a:ext cx="2039293" cy="5360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461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Увеличение количества категорий участников</a:t>
          </a:r>
          <a:endParaRPr lang="ru-RU" sz="1000" kern="1200" dirty="0"/>
        </a:p>
      </dsp:txBody>
      <dsp:txXfrm>
        <a:off x="375650" y="268007"/>
        <a:ext cx="2039293" cy="536014"/>
      </dsp:txXfrm>
    </dsp:sp>
    <dsp:sp modelId="{0806EC6A-A2B9-44F6-AEAC-1F7C4058AF10}">
      <dsp:nvSpPr>
        <dsp:cNvPr id="0" name=""/>
        <dsp:cNvSpPr/>
      </dsp:nvSpPr>
      <dsp:spPr>
        <a:xfrm>
          <a:off x="40641" y="201005"/>
          <a:ext cx="670017" cy="670017"/>
        </a:xfrm>
        <a:prstGeom prst="ellipse">
          <a:avLst/>
        </a:prstGeom>
        <a:blipFill dpi="0" rotWithShape="0">
          <a:blip xmlns:r="http://schemas.openxmlformats.org/officeDocument/2006/relationships" r:embed="rId1"/>
          <a:srcRect/>
          <a:stretch>
            <a:fillRect l="15000" t="-10000" r="4000" b="-9000"/>
          </a:stretch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44AEC-9CCD-4790-B18E-9DE79FA95F25}">
      <dsp:nvSpPr>
        <dsp:cNvPr id="0" name=""/>
        <dsp:cNvSpPr/>
      </dsp:nvSpPr>
      <dsp:spPr>
        <a:xfrm>
          <a:off x="570491" y="1072028"/>
          <a:ext cx="1844451" cy="5360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461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Разнообразие номинаций</a:t>
          </a:r>
          <a:endParaRPr lang="ru-RU" sz="1000" kern="1200" dirty="0"/>
        </a:p>
      </dsp:txBody>
      <dsp:txXfrm>
        <a:off x="570491" y="1072028"/>
        <a:ext cx="1844451" cy="536014"/>
      </dsp:txXfrm>
    </dsp:sp>
    <dsp:sp modelId="{8F6C41DD-2A3E-463E-9F8C-9E994DAEE4D4}">
      <dsp:nvSpPr>
        <dsp:cNvPr id="0" name=""/>
        <dsp:cNvSpPr/>
      </dsp:nvSpPr>
      <dsp:spPr>
        <a:xfrm>
          <a:off x="235482" y="1005027"/>
          <a:ext cx="670017" cy="6700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9E8C52-3C7C-4F54-B13B-817AC0865218}">
      <dsp:nvSpPr>
        <dsp:cNvPr id="0" name=""/>
        <dsp:cNvSpPr/>
      </dsp:nvSpPr>
      <dsp:spPr>
        <a:xfrm>
          <a:off x="375650" y="1876050"/>
          <a:ext cx="2039293" cy="5360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461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Всесторонняя оценка эффективности деятельности работников</a:t>
          </a:r>
          <a:endParaRPr lang="ru-RU" sz="1000" kern="1200" dirty="0"/>
        </a:p>
      </dsp:txBody>
      <dsp:txXfrm>
        <a:off x="375650" y="1876050"/>
        <a:ext cx="2039293" cy="536014"/>
      </dsp:txXfrm>
    </dsp:sp>
    <dsp:sp modelId="{1B51DE48-E61F-44A8-97A7-2998564ADF63}">
      <dsp:nvSpPr>
        <dsp:cNvPr id="0" name=""/>
        <dsp:cNvSpPr/>
      </dsp:nvSpPr>
      <dsp:spPr>
        <a:xfrm>
          <a:off x="40641" y="1809048"/>
          <a:ext cx="670017" cy="6700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2EBA8-F050-4B80-9873-3C023AA7C838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64BB9-13F0-4F2D-92EB-262AF1F2E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317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FCD10B-12BA-47D1-9375-0F594F8120E7}" type="datetimeFigureOut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2D0701-DE1B-45B1-81B8-7D4F340BF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071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6813" indent="-287236">
              <a:defRPr>
                <a:solidFill>
                  <a:schemeClr val="tx1"/>
                </a:solidFill>
                <a:latin typeface="Arial" charset="0"/>
              </a:defRPr>
            </a:lvl2pPr>
            <a:lvl3pPr marL="1148944" indent="-229789">
              <a:defRPr>
                <a:solidFill>
                  <a:schemeClr val="tx1"/>
                </a:solidFill>
                <a:latin typeface="Arial" charset="0"/>
              </a:defRPr>
            </a:lvl3pPr>
            <a:lvl4pPr marL="1608521" indent="-229789">
              <a:defRPr>
                <a:solidFill>
                  <a:schemeClr val="tx1"/>
                </a:solidFill>
                <a:latin typeface="Arial" charset="0"/>
              </a:defRPr>
            </a:lvl4pPr>
            <a:lvl5pPr marL="2068098" indent="-229789">
              <a:defRPr>
                <a:solidFill>
                  <a:schemeClr val="tx1"/>
                </a:solidFill>
                <a:latin typeface="Arial" charset="0"/>
              </a:defRPr>
            </a:lvl5pPr>
            <a:lvl6pPr marL="2527676" indent="-229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7253" indent="-229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46831" indent="-229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06408" indent="-229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B7A22BF-E83B-499F-8A6C-6FD2ABFF7FF7}" type="slidenum">
              <a:rPr lang="ru-RU" altLang="ru-RU" smtClean="0">
                <a:latin typeface="Calibri" pitchFamily="34" charset="0"/>
              </a:rPr>
              <a:pPr/>
              <a:t>2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6813" indent="-287236">
              <a:defRPr>
                <a:solidFill>
                  <a:schemeClr val="tx1"/>
                </a:solidFill>
                <a:latin typeface="Arial" charset="0"/>
              </a:defRPr>
            </a:lvl2pPr>
            <a:lvl3pPr marL="1148944" indent="-229789">
              <a:defRPr>
                <a:solidFill>
                  <a:schemeClr val="tx1"/>
                </a:solidFill>
                <a:latin typeface="Arial" charset="0"/>
              </a:defRPr>
            </a:lvl3pPr>
            <a:lvl4pPr marL="1608521" indent="-229789">
              <a:defRPr>
                <a:solidFill>
                  <a:schemeClr val="tx1"/>
                </a:solidFill>
                <a:latin typeface="Arial" charset="0"/>
              </a:defRPr>
            </a:lvl4pPr>
            <a:lvl5pPr marL="2068098" indent="-229789">
              <a:defRPr>
                <a:solidFill>
                  <a:schemeClr val="tx1"/>
                </a:solidFill>
                <a:latin typeface="Arial" charset="0"/>
              </a:defRPr>
            </a:lvl5pPr>
            <a:lvl6pPr marL="2527676" indent="-229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7253" indent="-229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46831" indent="-229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06408" indent="-229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B7A22BF-E83B-499F-8A6C-6FD2ABFF7FF7}" type="slidenum">
              <a:rPr lang="ru-RU" altLang="ru-RU" smtClean="0">
                <a:latin typeface="Calibri" pitchFamily="34" charset="0"/>
              </a:rPr>
              <a:pPr/>
              <a:t>3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6813" indent="-287236">
              <a:defRPr>
                <a:solidFill>
                  <a:schemeClr val="tx1"/>
                </a:solidFill>
                <a:latin typeface="Arial" charset="0"/>
              </a:defRPr>
            </a:lvl2pPr>
            <a:lvl3pPr marL="1148944" indent="-229789">
              <a:defRPr>
                <a:solidFill>
                  <a:schemeClr val="tx1"/>
                </a:solidFill>
                <a:latin typeface="Arial" charset="0"/>
              </a:defRPr>
            </a:lvl3pPr>
            <a:lvl4pPr marL="1608521" indent="-229789">
              <a:defRPr>
                <a:solidFill>
                  <a:schemeClr val="tx1"/>
                </a:solidFill>
                <a:latin typeface="Arial" charset="0"/>
              </a:defRPr>
            </a:lvl4pPr>
            <a:lvl5pPr marL="2068098" indent="-229789">
              <a:defRPr>
                <a:solidFill>
                  <a:schemeClr val="tx1"/>
                </a:solidFill>
                <a:latin typeface="Arial" charset="0"/>
              </a:defRPr>
            </a:lvl5pPr>
            <a:lvl6pPr marL="2527676" indent="-229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7253" indent="-229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46831" indent="-229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06408" indent="-229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B7A22BF-E83B-499F-8A6C-6FD2ABFF7FF7}" type="slidenum">
              <a:rPr lang="ru-RU" altLang="ru-RU" smtClean="0">
                <a:latin typeface="Calibri" pitchFamily="34" charset="0"/>
              </a:rPr>
              <a:pPr/>
              <a:t>4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6813" indent="-287236">
              <a:defRPr>
                <a:solidFill>
                  <a:schemeClr val="tx1"/>
                </a:solidFill>
                <a:latin typeface="Arial" charset="0"/>
              </a:defRPr>
            </a:lvl2pPr>
            <a:lvl3pPr marL="1148944" indent="-229789">
              <a:defRPr>
                <a:solidFill>
                  <a:schemeClr val="tx1"/>
                </a:solidFill>
                <a:latin typeface="Arial" charset="0"/>
              </a:defRPr>
            </a:lvl3pPr>
            <a:lvl4pPr marL="1608521" indent="-229789">
              <a:defRPr>
                <a:solidFill>
                  <a:schemeClr val="tx1"/>
                </a:solidFill>
                <a:latin typeface="Arial" charset="0"/>
              </a:defRPr>
            </a:lvl4pPr>
            <a:lvl5pPr marL="2068098" indent="-229789">
              <a:defRPr>
                <a:solidFill>
                  <a:schemeClr val="tx1"/>
                </a:solidFill>
                <a:latin typeface="Arial" charset="0"/>
              </a:defRPr>
            </a:lvl5pPr>
            <a:lvl6pPr marL="2527676" indent="-229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7253" indent="-229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46831" indent="-229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06408" indent="-229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B7A22BF-E83B-499F-8A6C-6FD2ABFF7FF7}" type="slidenum">
              <a:rPr lang="ru-RU" altLang="ru-RU" smtClean="0">
                <a:latin typeface="Calibri" pitchFamily="34" charset="0"/>
              </a:rPr>
              <a:pPr/>
              <a:t>5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6813" indent="-287236">
              <a:defRPr>
                <a:solidFill>
                  <a:schemeClr val="tx1"/>
                </a:solidFill>
                <a:latin typeface="Arial" charset="0"/>
              </a:defRPr>
            </a:lvl2pPr>
            <a:lvl3pPr marL="1148944" indent="-229789">
              <a:defRPr>
                <a:solidFill>
                  <a:schemeClr val="tx1"/>
                </a:solidFill>
                <a:latin typeface="Arial" charset="0"/>
              </a:defRPr>
            </a:lvl3pPr>
            <a:lvl4pPr marL="1608521" indent="-229789">
              <a:defRPr>
                <a:solidFill>
                  <a:schemeClr val="tx1"/>
                </a:solidFill>
                <a:latin typeface="Arial" charset="0"/>
              </a:defRPr>
            </a:lvl4pPr>
            <a:lvl5pPr marL="2068098" indent="-229789">
              <a:defRPr>
                <a:solidFill>
                  <a:schemeClr val="tx1"/>
                </a:solidFill>
                <a:latin typeface="Arial" charset="0"/>
              </a:defRPr>
            </a:lvl5pPr>
            <a:lvl6pPr marL="2527676" indent="-229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7253" indent="-229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46831" indent="-229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06408" indent="-229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B7A22BF-E83B-499F-8A6C-6FD2ABFF7FF7}" type="slidenum">
              <a:rPr lang="ru-RU" altLang="ru-RU" smtClean="0">
                <a:latin typeface="Calibri" pitchFamily="34" charset="0"/>
              </a:rPr>
              <a:pPr/>
              <a:t>6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6813" indent="-287236">
              <a:defRPr>
                <a:solidFill>
                  <a:schemeClr val="tx1"/>
                </a:solidFill>
                <a:latin typeface="Arial" charset="0"/>
              </a:defRPr>
            </a:lvl2pPr>
            <a:lvl3pPr marL="1148944" indent="-229789">
              <a:defRPr>
                <a:solidFill>
                  <a:schemeClr val="tx1"/>
                </a:solidFill>
                <a:latin typeface="Arial" charset="0"/>
              </a:defRPr>
            </a:lvl3pPr>
            <a:lvl4pPr marL="1608521" indent="-229789">
              <a:defRPr>
                <a:solidFill>
                  <a:schemeClr val="tx1"/>
                </a:solidFill>
                <a:latin typeface="Arial" charset="0"/>
              </a:defRPr>
            </a:lvl4pPr>
            <a:lvl5pPr marL="2068098" indent="-229789">
              <a:defRPr>
                <a:solidFill>
                  <a:schemeClr val="tx1"/>
                </a:solidFill>
                <a:latin typeface="Arial" charset="0"/>
              </a:defRPr>
            </a:lvl5pPr>
            <a:lvl6pPr marL="2527676" indent="-229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7253" indent="-229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46831" indent="-229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06408" indent="-229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B7A22BF-E83B-499F-8A6C-6FD2ABFF7FF7}" type="slidenum">
              <a:rPr lang="ru-RU" altLang="ru-RU" smtClean="0">
                <a:latin typeface="Calibri" pitchFamily="34" charset="0"/>
              </a:rPr>
              <a:pPr/>
              <a:t>7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B08F5-213F-40C1-AE50-D76613F70BF6}" type="datetime1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103C8-FC13-4786-BA46-C11B65900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05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672C5-5076-46B0-BD2B-651652C0AA83}" type="datetime1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572E3-AA7D-4A8C-A6BC-C3ACEDE6B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06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30F10-4B13-4C2E-BADC-1E0233855E08}" type="datetime1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BA4EE-B6AB-402F-9621-68CD5A25E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129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A9CAF-3235-45EA-A9CE-B48591B706CB}" type="datetime1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AA6D8-0139-4347-B413-11EA65244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97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6CB18-06F9-44C3-8FF4-969D202A5A4E}" type="datetime1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77E34-4C21-4FCD-93AE-4EF72E552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05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472DC-7739-46FE-9395-E6D436AD266A}" type="datetime1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508F8-C47D-4A0C-A21F-A86442158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1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8ABC3-A567-413A-91AB-6DC826D5C3E9}" type="datetime1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0777E-4602-486F-B9B4-E6E69D6A5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6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2E836-7F7B-4C90-B089-057525B118B5}" type="datetime1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AF83-5FC4-40CD-9D95-972933C3A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433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28786-722A-4DC3-83F7-16857590812C}" type="datetime1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6A32F-5555-4892-92B7-C29525246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44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EEF38-066F-4031-9346-99A846EA5DF4}" type="datetime1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EFB6A-4FB4-4566-A988-03BB76C61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12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09B83-7AE5-4D32-9819-391B96A4AEA3}" type="datetime1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89D3E-C4A5-4F07-A0C0-376EC2D89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77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0557A-0442-44CD-B807-792A34BA65CF}" type="datetime1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E3B65-AFD8-4EF8-A957-A429ED5C7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19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83577BD-E54A-482D-A5A7-51C02D4FDB72}" type="datetime1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11C5178-5623-4AC9-8EE4-12606E866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0.jpg"/><Relationship Id="rId4" Type="http://schemas.openxmlformats.org/officeDocument/2006/relationships/diagramData" Target="../diagrams/data2.xml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2.png"/><Relationship Id="rId4" Type="http://schemas.openxmlformats.org/officeDocument/2006/relationships/diagramData" Target="../diagrams/data3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image" Target="../media/image17.png"/><Relationship Id="rId3" Type="http://schemas.openxmlformats.org/officeDocument/2006/relationships/image" Target="../media/image13.jpg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15.png"/><Relationship Id="rId5" Type="http://schemas.openxmlformats.org/officeDocument/2006/relationships/diagramData" Target="../diagrams/data4.xml"/><Relationship Id="rId10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19.png"/><Relationship Id="rId4" Type="http://schemas.openxmlformats.org/officeDocument/2006/relationships/diagramData" Target="../diagrams/data5.xm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18" Type="http://schemas.openxmlformats.org/officeDocument/2006/relationships/image" Target="../media/image35.jpeg"/><Relationship Id="rId3" Type="http://schemas.openxmlformats.org/officeDocument/2006/relationships/image" Target="../media/image2.jpeg"/><Relationship Id="rId21" Type="http://schemas.openxmlformats.org/officeDocument/2006/relationships/image" Target="../media/image38.pn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17" Type="http://schemas.openxmlformats.org/officeDocument/2006/relationships/image" Target="../media/image34.gif"/><Relationship Id="rId2" Type="http://schemas.openxmlformats.org/officeDocument/2006/relationships/image" Target="../media/image20.jpg"/><Relationship Id="rId16" Type="http://schemas.openxmlformats.org/officeDocument/2006/relationships/image" Target="../media/image33.pn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11" Type="http://schemas.openxmlformats.org/officeDocument/2006/relationships/image" Target="../media/image28.gif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gif"/><Relationship Id="rId19" Type="http://schemas.openxmlformats.org/officeDocument/2006/relationships/image" Target="../media/image36.jpeg"/><Relationship Id="rId4" Type="http://schemas.openxmlformats.org/officeDocument/2006/relationships/image" Target="../media/image21.gif"/><Relationship Id="rId9" Type="http://schemas.openxmlformats.org/officeDocument/2006/relationships/image" Target="../media/image26.jpeg"/><Relationship Id="rId14" Type="http://schemas.openxmlformats.org/officeDocument/2006/relationships/image" Target="../media/image3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diagramLayout" Target="../diagrams/layout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diagramData" Target="../diagrams/data8.xml"/><Relationship Id="rId2" Type="http://schemas.openxmlformats.org/officeDocument/2006/relationships/image" Target="../media/image2.jpeg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11" Type="http://schemas.microsoft.com/office/2007/relationships/hdphoto" Target="../media/hdphoto1.wdp"/><Relationship Id="rId5" Type="http://schemas.openxmlformats.org/officeDocument/2006/relationships/diagramQuickStyle" Target="../diagrams/quickStyle7.xml"/><Relationship Id="rId15" Type="http://schemas.openxmlformats.org/officeDocument/2006/relationships/diagramColors" Target="../diagrams/colors8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40.png"/><Relationship Id="rId1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1403648" y="188641"/>
            <a:ext cx="6264696" cy="12319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altLang="ru-RU" sz="3400" b="1" dirty="0">
                <a:solidFill>
                  <a:srgbClr val="002060"/>
                </a:solidFill>
              </a:rPr>
              <a:t>Республика Коми</a:t>
            </a:r>
            <a:endParaRPr lang="ru-RU" altLang="ru-RU" sz="3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FontTx/>
              <a:buNone/>
              <a:defRPr/>
            </a:pPr>
            <a:endParaRPr lang="ru-RU" b="1" dirty="0">
              <a:solidFill>
                <a:srgbClr val="C00000"/>
              </a:solidFill>
            </a:endParaRP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Кадровая </a:t>
            </a:r>
            <a:r>
              <a:rPr lang="ru-RU" b="1" dirty="0" smtClean="0">
                <a:solidFill>
                  <a:srgbClr val="C00000"/>
                </a:solidFill>
              </a:rPr>
              <a:t>практика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«Конкурсы профессионального мастерства на государственной и муниципальной службе»</a:t>
            </a:r>
            <a:endParaRPr lang="ru-RU" b="1" dirty="0">
              <a:solidFill>
                <a:srgbClr val="C00000"/>
              </a:solidFill>
            </a:endParaRPr>
          </a:p>
          <a:p>
            <a:pPr marL="0" indent="0" algn="r">
              <a:buFontTx/>
              <a:buNone/>
              <a:defRPr/>
            </a:pPr>
            <a:endParaRPr lang="ru-RU" sz="3600" dirty="0" smtClean="0"/>
          </a:p>
          <a:p>
            <a:pPr marL="0" indent="0" algn="r">
              <a:buFontTx/>
              <a:buNone/>
              <a:defRPr/>
            </a:pPr>
            <a:r>
              <a:rPr lang="ru-RU" sz="1800" dirty="0" smtClean="0"/>
              <a:t>Начальник </a:t>
            </a:r>
            <a:r>
              <a:rPr lang="ru-RU" sz="1800" dirty="0"/>
              <a:t>Управления государственной</a:t>
            </a:r>
          </a:p>
          <a:p>
            <a:pPr marL="0" indent="0" algn="r">
              <a:buFontTx/>
              <a:buNone/>
              <a:defRPr/>
            </a:pPr>
            <a:r>
              <a:rPr lang="ru-RU" sz="1800" dirty="0"/>
              <a:t>гражданской службы Республики Коми</a:t>
            </a:r>
          </a:p>
          <a:p>
            <a:pPr marL="0" indent="0" algn="r">
              <a:buFontTx/>
              <a:buNone/>
              <a:defRPr/>
            </a:pPr>
            <a:r>
              <a:rPr lang="ru-RU" sz="1800" dirty="0"/>
              <a:t>Осипова Ольга </a:t>
            </a:r>
            <a:r>
              <a:rPr lang="ru-RU" sz="1800" dirty="0" err="1"/>
              <a:t>Фаритовна</a:t>
            </a:r>
            <a:endParaRPr lang="ru-RU" sz="1800" dirty="0"/>
          </a:p>
        </p:txBody>
      </p:sp>
      <p:pic>
        <p:nvPicPr>
          <p:cNvPr id="14" name="Picture 5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303908" cy="130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7"/>
          <p:cNvSpPr txBox="1">
            <a:spLocks noGrp="1"/>
          </p:cNvSpPr>
          <p:nvPr>
            <p:ph type="title"/>
          </p:nvPr>
        </p:nvSpPr>
        <p:spPr>
          <a:xfrm>
            <a:off x="1259632" y="116632"/>
            <a:ext cx="6984776" cy="1362075"/>
          </a:xfrm>
        </p:spPr>
        <p:txBody>
          <a:bodyPr anchor="ctr"/>
          <a:lstStyle/>
          <a:p>
            <a:pPr algn="ctr">
              <a:defRPr sz="2159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2800" cap="none" dirty="0" smtClean="0">
                <a:solidFill>
                  <a:schemeClr val="tx1"/>
                </a:solidFill>
              </a:rPr>
              <a:t>Спасибо за внимание</a:t>
            </a:r>
            <a:endParaRPr lang="ru-RU" sz="2800" cap="none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9570" y="5661249"/>
            <a:ext cx="5913012" cy="100799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00093" tIns="45720" rIns="45720" bIns="4572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Aft>
                <a:spcPct val="35000"/>
              </a:spcAft>
            </a:pPr>
            <a:endParaRPr lang="ru-RU" sz="1800" kern="1200" dirty="0">
              <a:solidFill>
                <a:schemeClr val="tx1"/>
              </a:solidFill>
            </a:endParaRPr>
          </a:p>
        </p:txBody>
      </p:sp>
      <p:pic>
        <p:nvPicPr>
          <p:cNvPr id="13" name="Picture 5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078" y="116632"/>
            <a:ext cx="1303908" cy="130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3" y="2564904"/>
            <a:ext cx="4431262" cy="2952328"/>
          </a:xfrm>
          <a:prstGeom prst="rect">
            <a:avLst/>
          </a:prstGeom>
          <a:ln w="50800">
            <a:solidFill>
              <a:schemeClr val="accent2">
                <a:shade val="95000"/>
                <a:satMod val="105000"/>
                <a:alpha val="48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076057" y="3460358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ru-RU" dirty="0" smtClean="0"/>
              <a:t>И помните, коллеги, управлять государством должны профессионалы!</a:t>
            </a:r>
            <a:r>
              <a:rPr lang="en-US" dirty="0" smtClean="0"/>
              <a:t>”</a:t>
            </a:r>
          </a:p>
          <a:p>
            <a:pPr algn="ctr"/>
            <a:endParaRPr lang="en-US" dirty="0"/>
          </a:p>
          <a:p>
            <a:pPr algn="r"/>
            <a:r>
              <a:rPr lang="ru-RU" dirty="0" smtClean="0"/>
              <a:t>В.В. Путин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66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5575" y="5733256"/>
            <a:ext cx="4632449" cy="95190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331640" y="312738"/>
            <a:ext cx="6596813" cy="863600"/>
          </a:xfrm>
        </p:spPr>
        <p:txBody>
          <a:bodyPr/>
          <a:lstStyle/>
          <a:p>
            <a:r>
              <a:rPr lang="ru-RU" altLang="ru-RU" sz="3400" b="1" dirty="0" smtClean="0"/>
              <a:t>Актуальность </a:t>
            </a:r>
            <a:r>
              <a:rPr lang="ru-RU" altLang="ru-RU" sz="3400" b="1" dirty="0" smtClean="0"/>
              <a:t>внедрения практики</a:t>
            </a:r>
            <a:endParaRPr lang="ru-RU" altLang="ru-RU" sz="3400" dirty="0" smtClean="0"/>
          </a:p>
        </p:txBody>
      </p:sp>
      <p:pic>
        <p:nvPicPr>
          <p:cNvPr id="4100" name="Picture 5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582" y="84670"/>
            <a:ext cx="1313161" cy="131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5" name="AutoShape 6" descr="data:image/jpeg;base64,/9j/4AAQSkZJRgABAQAAAQABAAD/2wCEAAkGBhAPEA8NDRANDQ8QDQwPDQ8PDQ8MDw8NFBAVFhQQEhIXJyYfFxkkGRQSIC8gIycpLCwtFR4xNTAqNiYuLC0BCQoKDgwOGg8OGjAkHiIpKiosNC4sLDQwNDMuKSwsKjAwNTQpLC0sLCwpLCw0LDQpLCw0Ki8sLDQpLCwvNS80LP/AABEIANMA7wMBIgACEQEDEQH/xAAcAAEAAQUBAQAAAAAAAAAAAAAABAECAwUGBwj/xABCEAACAQICBAsFBwMCBwEAAAAAAQIDEQQSBSExQQYTFDNRU2GBgpOyInGRocEHIzJCUmLRkrHhcqIWQ1Rzs8LiFf/EABoBAQACAwEAAAAAAAAAAAAAAAAEBQEDBgL/xAAqEQEAAgEEAQIFBAMAAAAAAAAAAQIDBBESMUETIQUiUdHwMmGBwXGRof/aAAwDAQACEQMRAD8A9q5BS6ql5cRyCl1VLy4mcAYOQUuqpeXEcgpdVS8uJnAGDkFLqqXlxHIKXVUvLiZwBg5BS6ql5cRyCl1VLy4mcAYOQUuqpeXEcgpdVS8uJnAGDkFLqqXlxHIKXVUvLiZwBg5BS6ql5cRyCl1VLy4mcAYOQUuqpeXEcgpdVS8uJnAGDkFLqqXlxHIKXVUvLiZwBg5BS6ql5cRyCl1VLy4mcAYOQUuqpeXEcgpdVS8uJnAGDkFLqqXlxHIKXVUvLiZwBg5BS6ql5cRyCl1VLy4mcAYOQUuqpeXEcgpdVS8uJnAGDkFLqqXlxIOmsDSVCo1Tpfk/5cf1o2pB03zFTweuIE4AAAAAAAAGHltPNk4ynnvbLnjmv0W2mYxExPTETE9AAMsgAAAEepidy+IGe4zETjhxwEvMVIfHBVwJgMVKspat5lAAAAAAAAAAAAQdN8xU8HriTiDpvmKng9cQJwAAAAAAAPEdOYKtgcXUpzblducJO9q1GT1N/wBn0NPsZ6BwM4XKvGNCtL7zZTnJ652X4JP9aW/8y7bk3hrwa5dh3kS5RSzTw72Xdvapt9Ekl3pPceP4XFSpSus0WnaS1xkmn8pJruaKTJW2ly8qdT+bfZzmat9Dm506n82/jw+gQc1wP4VRxcFTqNcfGN77ONgvzJfqW9d+xnSlvjyVyVi1V9iy1y0i9OpAAbG1D0jisiUVtl/Y1yxBh03iPvmuiMV8r/UhxxAGz5QOPNcq5XjwNjx44813HhVwNnDEWd1uNtSqKSUlvRy3Hm90LVzU32Ta+Sf1AngAAAAAAAAAAQdN8xU8HriTiDpvmKng9cQJwAAAAAAAB5b9pfBviaqx1Jfd1pZa6S1Qr7p+6SXxX7j1Ii6T0fDE0amHqq8KkHGXSuhroadmu1I05sUZaTVH1OCM2OaT/DwvR2kJ0JxqQk4uMlKLW2Ml+ZfxvWo9l4M8IoY2lmVo1Y2VaCexvZKP7Xu71uPGdJ6Onhq1TDVfx05uLexSW2M12NNPvJWgNOVMJVjVpvWtTi3aM4PbCXY/k7MpsGWcF/fry53S6i2lyTFuvMf291BD0VpSniqUK9J3jJbH+KMlthJbmmTC+iYmN4dTExaN4cpwqi4Voz3Tgv6ouz+TiaiOIOv4QaL5RRcY85H2qe72v096+h5467i3GScWm1JPU01tTRllt1iCvHmqWKLuVAbPlA5QazlQ5SBsuUHXaAptUIt/nbn3PZ8kjj9CYCWJqKKvxcbOrLoj0LtZ6BGKSSWpJJJdC6AKgAAAAAAAAAAQdN8xU8HriTiDpvmKng9cQJwAAAAAAAAAA4L7UdAZ6ccfTXtUrQr230W/Zl4ZP4SfQeZXPobEUI1ITpzSlCcZQnF7JRkrNPuPBtN6KlhMRVw07vi52jJ/npvXCffFrvuVOuxbTzjyoPieDjaMsee274E8Kng6uWo3xFRpVlty7lVS6Vv6V7kewwmmk0000mmndNPemfO0ZW1o9J+zvhYsnIq8rZIuWHk3+Ra5Ufetq7LrcNFn2n07deGfhuq4z6NuvH2egnO8JuCqxKdajaFdLXujVS3S6H2/HsyYrTsm7U7QXTqcjW1q1SeqVSo10Z3b4FsvnGShKLakmmm009zRTOzqp4FPakzG9Ewf5UBy7rM3+hOCmIxFp1E6FLbmkrTkv2x+r1e8nYDBQo1I1VThNx2KSvbtXQ+06vC6Xpz1O9N9EtndLYBlwGj6dCCpUo5YrvcnvlJ72SQAAAAAAAAAAAAEHTfMVPB64k4g6b5ip4PXECcAAAAAAAAAALK1RRjKb2Ri5P3JXPKvtFxVOvKFZQdOrT+6lrzRqUW7xd9zjK+r9/YeryimmnrTTTXSjynhdoqdKpKjNNwkm6U/1Q/lb/8AJry4/UpNWnPijLjmk+XFXMlGs4tSi3FppprbGS2MxtNXT2ptP3raDnpjaXITExP7w7jRWm3VSb1SWqa6Jfxv7zoMNUueb6Hx3F1E5fhdoz7Ful3P5M77B1dhe6bN6tN578uq0eo9bHvPcdtqol2RGKEi5zJCWuaRbxiRhq1jV4vH23gdLhNJ5NSeroez/BucPi41F7L171vPOKelu0zf8URo65TUWt1/a+G013y0p+qdmrJmpj/XOz0WpUUU5SaSW1spCqnsaZxNDhVPH050qcFClqjPETvH2k00oLa5alut0mu01jMbhqfGYerCrTivbajJTgv1WvrXbuNU6iOPKtZmPz67NM6qOPOtZmP8ffZ6UDzLgNwpxtfFRozlKtB5nVu28kMrs9ezXb42PTT3gzerXlts96fPGenKI2AAbkgAAAg6b5ip4PXEnEHTfMVPB64gTgAAAAAAAAAANVwjo0pUUq0cyzxytbYy160/cmu82pF0nguOpTp7G1eL6JrWn8QOHehcE3KTw8ZuX4nKU29ltWuy7jh+E2jI4Wuo023SqRz0r63HXZwb321a+1Ha1Krg3Gayyi2pJ7U1tRxXC/Ska1WnShrdJTzPdeWX2fgvmQtVjpwmdvdX63Dj9ObbRu1sX39PuOz4NY7PTSbvKHsS7bbH3q3zOKibXg/jOLqpPZNZX/qWuL/uu8g6TJwybeJ9lbosnpZdvE+32ejU56ilStY17xyjHNJpJLW27I5vSvCtu8aH9b+iLXLmpij5l1n1FMMb2lv9IaVhBPNJLv1nK4/Tim/ZvLvyr4mpq1pTd5NyfazGVWXWZL+0e0KXNr8uT2r7R/3/AH9kmppCpLVmyroj7Pxe195Fk9Ttt+pclfUtp23Bn7Nate1XGOVCk9aglatNd/4F79fZvNGPFbJPyo2HDfLb5fdJ0ZViqFGNPVBUoW97V232ttszyxmXbrW9PXfsIOl6bwdWeHjSlTpqUlQu5NOlf2XGT26u0zaK0BicVJPLKnT31KkXGKX7U9cu74nQxG0bOprG0RDpuA2j6NOFapRpwpKc4pqMbbFf6nUEfAYGFCnGlTXsxW/a3vk+1skGenroAAAAACDpvmKng9cScQdN8xU8HriBOAAAAAAAAAAAAAabTfBilivbblSqWtnhZ5luUovb8meJ6V0U8NiK9CbcpU61SLk1ZzV7xnbdeLi+8+hTyP7UcKo41VYq3GUYKXbUhqv/AEuHwIWtrvj3jwr/AIhXfFyjxLjhdrXHU1ZxfRJa0/iAU26g3nfdMxukp1dTdorZFbCGAZtabTvPbNrTeeVp3kJOj9HVMRUjRowc5ydkkvm+gtwmElVkox72erfZ5o6nRhVSSz+xedvaad9V+i6JGn085Z3npL0ulnNO89MvBTgHSwajVrZa2I1O+2FN/sW99vwtv6sAuqUrSNqugpjrjjjWPYAB7ewAAAAAAAAg6b5ip4PXEnEHTfMVPB64gTgAAAAAAAAAAAAA82+0zD5s8t9OVKXhcVF+q/ceknEcMKKnUqweycFF98EjxkrzrNfq15ac6TX6w8pAs1qe1XT961MHOOW2DJQoubsu9lsIOTSW1m1wNG1rf5977SRp8E5bfsk6bTTmtt48tzojAqC1LXvO14JO05x6aafwl/k5rR9PUjo+Dzy1o9sZr5X+heVrFY2h0VaxWNq9OqAB6egAAAAAAAAAACDpvmKng9cScQdN8xU8HriBOAAAAAAAAAAAAADjuFUfvpdsIf2OxOQ4Xc8u2lH1SA840zomSnKpSWZSd5wuk1Le431O/QahqS1OnWT6OJqfxY7etSuQqtHcQ8mjped+kLJosd7cunRcAuA0qbjjMZHLPVKlReWTjvU52uk96XTa9rHO1cC6darT/RVqQXujJpf2PYYRskuhJHnvCjC8VjKjtqqKNWPerP8A3RkSMeOuOvGqRixVxV41W4BajcaMllrUn+9L46vqaLDYlI2OHxaTUluafwdzY2u6BSMrpNbGk17ioAAAAAAAAAAACDpvmKng9cScQdN8xU8HriBNFylylwLhctuLgXXFyzMMwF9xcszFMwGS5S5ZmGYC+5zHC2n7dOXTCS+Ev/o6TOaPhNG/Fe+p/wCoHKVKZEdO84rpnBfFo21Wg7EBxtOD6KkH/uQHp1zluHOEvGjWX5ZOnL/TJXXzj8zpXM13CGnnwtZb1DOvfBqX0YHBQiSKKsWUoXJUKLA7zATvSpPppU/SjPc1+iKt6FPsjl+DaJmcDJcXMecrnAyXFzHnGYDJcXMeYrmAvuLlmYXAvuQdN8xU8HriTLkHTT+4qeD1xAmXKXKFAK5imYoyjArnGcsZa2Bkcy11DG2WtgZeNKOqR5NmOTYErjjX4rERqNftul/PyLKrqbjnq1HFwby0s6vqanG9vcwNtiILcaLHxtcvdTGf9PP+uH8kepozFVX7UVTjvWZSbA7ijjlKMZfqjGXxVzHpHFriav8A2qvoZz9OhiEknJstr0sQ00ntTT1X1MDHgaepbDcUqMba/oc5SjiqWp0nUW5xav8ABmb/APQxG7D1/wCkDqcJiIw9hPU3ddjJirnHYeWKnJXozgrptycV8joKWfegNnxxVViHC5kimBJVQu4wwJFyQGbOVUjEkXoC/MVzFiRcBcpEPTL+4qeD1xJZD0yvuKnuh/5IgTWhYusLAWWKWL7CwGNoo4mXKUygYsha4GfKUygYHTKOkSMoygRXRKcQSsgyAROTlOTkzIMgEPkyHJkTMgyAQ+TLoK8nXQS8oyARVQKqiSsgyAR+KKqmZ8oygYshVRMuUZQMeUqomTKMoFli6xWxWwFqIemeYqeD1xJ9iDppfcVPB64gTgAAAAAFAAAAAWAAAAAAAAAAAAAAABWxQAVAAAAAAABUg6a5ip4PXE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06" name="AutoShape 8" descr="data:image/jpeg;base64,/9j/4AAQSkZJRgABAQAAAQABAAD/2wCEAAkGBhAPEA8NDRANDQ8QDQwPDQ8PDQ8MDw8NFBAVFhQQEhIXJyYfFxkkGRQSIC8gIycpLCwtFR4xNTAqNiYuLC0BCQoKDgwOGg8OGjAkHiIpKiosNC4sLDQwNDMuKSwsKjAwNTQpLC0sLCwpLCw0LDQpLCw0Ki8sLDQpLCwvNS80LP/AABEIANMA7wMBIgACEQEDEQH/xAAcAAEAAQUBAQAAAAAAAAAAAAAABAECAwUGBwj/xABCEAACAQICBAsFBwMCBwEAAAAAAQIDEQQSBSExQQYTFDNRU2GBgpOyInGRocEHIzJCUmLRkrHhcqIWQ1Rzs8LiFf/EABoBAQACAwEAAAAAAAAAAAAAAAAEBQEDBgL/xAAqEQEAAgEEAQIFBAMAAAAAAAAAAQIDBBESMUETIQUiUdHwMmGBwXGRof/aAAwDAQACEQMRAD8A9q5BS6ql5cRyCl1VLy4mcAYOQUuqpeXEcgpdVS8uJnAGDkFLqqXlxHIKXVUvLiZwBg5BS6ql5cRyCl1VLy4mcAYOQUuqpeXEcgpdVS8uJnAGDkFLqqXlxHIKXVUvLiZwBg5BS6ql5cRyCl1VLy4mcAYOQUuqpeXEcgpdVS8uJnAGDkFLqqXlxHIKXVUvLiZwBg5BS6ql5cRyCl1VLy4mcAYOQUuqpeXEcgpdVS8uJnAGDkFLqqXlxHIKXVUvLiZwBg5BS6ql5cRyCl1VLy4mcAYOQUuqpeXEcgpdVS8uJnAGDkFLqqXlxIOmsDSVCo1Tpfk/5cf1o2pB03zFTweuIE4AAAAAAAAGHltPNk4ynnvbLnjmv0W2mYxExPTETE9AAMsgAAAEepidy+IGe4zETjhxwEvMVIfHBVwJgMVKspat5lAAAAAAAAAAAAQdN8xU8HriTiDpvmKng9cQJwAAAAAAAPEdOYKtgcXUpzblducJO9q1GT1N/wBn0NPsZ6BwM4XKvGNCtL7zZTnJ652X4JP9aW/8y7bk3hrwa5dh3kS5RSzTw72Xdvapt9Ekl3pPceP4XFSpSus0WnaS1xkmn8pJruaKTJW2ly8qdT+bfZzmat9Dm506n82/jw+gQc1wP4VRxcFTqNcfGN77ONgvzJfqW9d+xnSlvjyVyVi1V9iy1y0i9OpAAbG1D0jisiUVtl/Y1yxBh03iPvmuiMV8r/UhxxAGz5QOPNcq5XjwNjx44813HhVwNnDEWd1uNtSqKSUlvRy3Hm90LVzU32Ta+Sf1AngAAAAAAAAAAQdN8xU8HriTiDpvmKng9cQJwAAAAAAAB5b9pfBviaqx1Jfd1pZa6S1Qr7p+6SXxX7j1Ii6T0fDE0amHqq8KkHGXSuhroadmu1I05sUZaTVH1OCM2OaT/DwvR2kJ0JxqQk4uMlKLW2Ml+ZfxvWo9l4M8IoY2lmVo1Y2VaCexvZKP7Xu71uPGdJ6Onhq1TDVfx05uLexSW2M12NNPvJWgNOVMJVjVpvWtTi3aM4PbCXY/k7MpsGWcF/fry53S6i2lyTFuvMf291BD0VpSniqUK9J3jJbH+KMlthJbmmTC+iYmN4dTExaN4cpwqi4Voz3Tgv6ouz+TiaiOIOv4QaL5RRcY85H2qe72v096+h5467i3GScWm1JPU01tTRllt1iCvHmqWKLuVAbPlA5QazlQ5SBsuUHXaAptUIt/nbn3PZ8kjj9CYCWJqKKvxcbOrLoj0LtZ6BGKSSWpJJJdC6AKgAAAAAAAAAAQdN8xU8HriTiDpvmKng9cQJwAAAAAAAAAA4L7UdAZ6ccfTXtUrQr230W/Zl4ZP4SfQeZXPobEUI1ITpzSlCcZQnF7JRkrNPuPBtN6KlhMRVw07vi52jJ/npvXCffFrvuVOuxbTzjyoPieDjaMsee274E8Kng6uWo3xFRpVlty7lVS6Vv6V7kewwmmk0000mmndNPemfO0ZW1o9J+zvhYsnIq8rZIuWHk3+Ra5Ufetq7LrcNFn2n07deGfhuq4z6NuvH2egnO8JuCqxKdajaFdLXujVS3S6H2/HsyYrTsm7U7QXTqcjW1q1SeqVSo10Z3b4FsvnGShKLakmmm009zRTOzqp4FPakzG9Ewf5UBy7rM3+hOCmIxFp1E6FLbmkrTkv2x+r1e8nYDBQo1I1VThNx2KSvbtXQ+06vC6Xpz1O9N9EtndLYBlwGj6dCCpUo5YrvcnvlJ72SQAAAAAAAAAAAAEHTfMVPB64k4g6b5ip4PXECcAAAAAAAAAALK1RRjKb2Ri5P3JXPKvtFxVOvKFZQdOrT+6lrzRqUW7xd9zjK+r9/YeryimmnrTTTXSjynhdoqdKpKjNNwkm6U/1Q/lb/8AJry4/UpNWnPijLjmk+XFXMlGs4tSi3FppprbGS2MxtNXT2ptP3raDnpjaXITExP7w7jRWm3VSb1SWqa6Jfxv7zoMNUueb6Hx3F1E5fhdoz7Ful3P5M77B1dhe6bN6tN578uq0eo9bHvPcdtqol2RGKEi5zJCWuaRbxiRhq1jV4vH23gdLhNJ5NSeroez/BucPi41F7L171vPOKelu0zf8URo65TUWt1/a+G013y0p+qdmrJmpj/XOz0WpUUU5SaSW1spCqnsaZxNDhVPH050qcFClqjPETvH2k00oLa5alut0mu01jMbhqfGYerCrTivbajJTgv1WvrXbuNU6iOPKtZmPz67NM6qOPOtZmP8ffZ6UDzLgNwpxtfFRozlKtB5nVu28kMrs9ezXb42PTT3gzerXlts96fPGenKI2AAbkgAAAg6b5ip4PXEnEHTfMVPB64gTgAAAAAAAAAANVwjo0pUUq0cyzxytbYy160/cmu82pF0nguOpTp7G1eL6JrWn8QOHehcE3KTw8ZuX4nKU29ltWuy7jh+E2jI4Wuo023SqRz0r63HXZwb321a+1Ha1Krg3Gayyi2pJ7U1tRxXC/Ska1WnShrdJTzPdeWX2fgvmQtVjpwmdvdX63Dj9ObbRu1sX39PuOz4NY7PTSbvKHsS7bbH3q3zOKibXg/jOLqpPZNZX/qWuL/uu8g6TJwybeJ9lbosnpZdvE+32ejU56ilStY17xyjHNJpJLW27I5vSvCtu8aH9b+iLXLmpij5l1n1FMMb2lv9IaVhBPNJLv1nK4/Tim/ZvLvyr4mpq1pTd5NyfazGVWXWZL+0e0KXNr8uT2r7R/3/AH9kmppCpLVmyroj7Pxe195Fk9Ttt+pclfUtp23Bn7Nate1XGOVCk9aglatNd/4F79fZvNGPFbJPyo2HDfLb5fdJ0ZViqFGNPVBUoW97V232ttszyxmXbrW9PXfsIOl6bwdWeHjSlTpqUlQu5NOlf2XGT26u0zaK0BicVJPLKnT31KkXGKX7U9cu74nQxG0bOprG0RDpuA2j6NOFapRpwpKc4pqMbbFf6nUEfAYGFCnGlTXsxW/a3vk+1skGenroAAAAACDpvmKng9cScQdN8xU8HriBOAAAAAAAAAAAAAabTfBilivbblSqWtnhZ5luUovb8meJ6V0U8NiK9CbcpU61SLk1ZzV7xnbdeLi+8+hTyP7UcKo41VYq3GUYKXbUhqv/AEuHwIWtrvj3jwr/AIhXfFyjxLjhdrXHU1ZxfRJa0/iAU26g3nfdMxukp1dTdorZFbCGAZtabTvPbNrTeeVp3kJOj9HVMRUjRowc5ydkkvm+gtwmElVkox72erfZ5o6nRhVSSz+xedvaad9V+i6JGn085Z3npL0ulnNO89MvBTgHSwajVrZa2I1O+2FN/sW99vwtv6sAuqUrSNqugpjrjjjWPYAB7ewAAAAAAAAg6b5ip4PXEnEHTfMVPB64gTgAAAAAAAAAAAAA82+0zD5s8t9OVKXhcVF+q/ceknEcMKKnUqweycFF98EjxkrzrNfq15ac6TX6w8pAs1qe1XT961MHOOW2DJQoubsu9lsIOTSW1m1wNG1rf5977SRp8E5bfsk6bTTmtt48tzojAqC1LXvO14JO05x6aafwl/k5rR9PUjo+Dzy1o9sZr5X+heVrFY2h0VaxWNq9OqAB6egAAAAAAAAAACDpvmKng9cScQdN8xU8HriBOAAAAAAAAAAAAADjuFUfvpdsIf2OxOQ4Xc8u2lH1SA840zomSnKpSWZSd5wuk1Le431O/QahqS1OnWT6OJqfxY7etSuQqtHcQ8mjped+kLJosd7cunRcAuA0qbjjMZHLPVKlReWTjvU52uk96XTa9rHO1cC6darT/RVqQXujJpf2PYYRskuhJHnvCjC8VjKjtqqKNWPerP8A3RkSMeOuOvGqRixVxV41W4BajcaMllrUn+9L46vqaLDYlI2OHxaTUluafwdzY2u6BSMrpNbGk17ioAAAAAAAAAAACDpvmKng9cScQdN8xU8HriBNFylylwLhctuLgXXFyzMMwF9xcszFMwGS5S5ZmGYC+5zHC2n7dOXTCS+Ev/o6TOaPhNG/Fe+p/wCoHKVKZEdO84rpnBfFo21Wg7EBxtOD6KkH/uQHp1zluHOEvGjWX5ZOnL/TJXXzj8zpXM13CGnnwtZb1DOvfBqX0YHBQiSKKsWUoXJUKLA7zATvSpPppU/SjPc1+iKt6FPsjl+DaJmcDJcXMecrnAyXFzHnGYDJcXMeYrmAvuLlmYXAvuQdN8xU8HriTLkHTT+4qeD1xAmXKXKFAK5imYoyjArnGcsZa2Bkcy11DG2WtgZeNKOqR5NmOTYErjjX4rERqNftul/PyLKrqbjnq1HFwby0s6vqanG9vcwNtiILcaLHxtcvdTGf9PP+uH8kepozFVX7UVTjvWZSbA7ijjlKMZfqjGXxVzHpHFriav8A2qvoZz9OhiEknJstr0sQ00ntTT1X1MDHgaepbDcUqMba/oc5SjiqWp0nUW5xav8ABmb/APQxG7D1/wCkDqcJiIw9hPU3ddjJirnHYeWKnJXozgrptycV8joKWfegNnxxVViHC5kimBJVQu4wwJFyQGbOVUjEkXoC/MVzFiRcBcpEPTL+4qeD1xJZD0yvuKnuh/5IgTWhYusLAWWKWL7CwGNoo4mXKUygYsha4GfKUygYHTKOkSMoygRXRKcQSsgyAROTlOTkzIMgEPkyHJkTMgyAQ+TLoK8nXQS8oyARVQKqiSsgyAR+KKqmZ8oygYshVRMuUZQMeUqomTKMoFli6xWxWwFqIemeYqeD1xJ9iDppfcVPB64gTgAAAAAFAAAAAWAAAAAAAAAAAAAAABWxQAVAAAAAAABUg6a5ip4PXEAD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08" name="AutoShape 14" descr="data:image/jpeg;base64,/9j/4AAQSkZJRgABAQAAAQABAAD/2wCEAAkGBhISEBUUEBQVFRUWEBUWFBUUFBUUFRUUFRQVFRUUFRYXHCYeGBkjGRQUHy8gJCcpLCwsFR8xNTAqNSYrLCkBCQoKDgwOGg4NGi4kHyQ1KTU1NTUuNSkuNTU1NSw1Ly0tLTQwLSktNSo1LjYxNTUsNTUpKi0rLiksNS8uLyo0Kf/AABEIAOEA4QMBIgACEQEDEQH/xAAcAAABBQEBAQAAAAAAAAAAAAAAAgMEBQYBBwj/xABJEAACAQIEAQgGBggDBgcAAAABAgADEQQFEiExBhNBUWFxgZEHInKhscEjMjNCUpIUJGKCssLR8GNzsxV0g6LD8QhDU2STo+H/xAAYAQEBAQEBAAAAAAAAAAAAAAAAAwIBBP/EAB8RAQADAQABBQEAAAAAAAAAAAABAgMREhMxUaHBBP/aAAwDAQACEQMRAD8A9xhCEAhCEAhCEAhCEAhCEAhCEAhCEAhCEAhCEAhOXnbwCEIQCEIQCEIQCEIQCEIQCEIQCEIQCEIQCEIQCEIQCEIQOEzmqMY1rL4iQxiCIFnrE6DKF8WeuWmWVL079pgS41icSqIzuQqqpZieAAFyT4RT1LTMcvnJy7EW46ADb8JqIG90zaeRMq45+ppWnzMQRm/KckotO6akVz0NZ91B6jaxPfJGUZywNnJZT0ncjtvImMySlVqs/rAmmhUpuSAgAFuDcOEiZdcbHiDY9VwbTSc+7dAzsjZe96a36reW0kw4IQhAIQhAIQhAIQhAIQhAIQhAIQhAIQhAIQhAIQhAiZl9TxEq2faXOKpBkIJtccertmAxvLBKDOuJp1qQViOdai5osAbalqJqAU8fWtxgWtatMryr5aYmgwo0WFJSgbXYa21E30noAItt1GFbljRZkCMG5x0RSpU31sFBAvcgX6Jr8S+GNFUqUhUIQqGdULDVxIJuVuTfaT0pNo5WePZ/Hvnjr5608o+FZyN5V0mwlNC96qhhUDNdy2okub7kEEG8sswxyVqb0nI0uhVu5ha/eOPhMtg8moYdqnVUfUtkbVpIF6VxwUNq2Frg7mejZUL0V1AHjx32vtO1ifHlmN71nadMvaZ7+/TBZZmtYUBRvfEUFCHf69HglZPxAD5yzyqgbCa6tlNFyC1KmSOBKLcdxtcR2ng0U3CgHumqxyOJa3i95vEc6MJT0oAeqPQhOpiEIQCEIQCEIQCEIQCEIQCEIQCEIQCEJEbMBcjqJHlAlwlbUzdR2yXg8UKi3HWR4iA/OMbTsj417J4wGcRiB0+Ura9VTfaU/KnNnpoopEa2qKouL2BuSbdwPnJVJyVBPGwvAwPKDk3hqWbYCpRUUmqVqmpUAVWNKnrDWHA3IB67zYthHquFQXJHSbAAWuSZgeXebac5wC3+zKsf+NV0n/lWenZfU01Ft0kD3j+kB+jyRvbnal+xBbyY3PuE0FCiFUKosALAdkchAIQjVTFKpsTvAdhGhXBikqg8DAXCEIBCEIBCEIBCEIBCEIBOXjWKr6RfttIZzCBY3nZStmH0qAfiAPjt85dQCZ3GNZ29o/GaKZHlbj6eFYPWYKlRrBiGsrW+8QLKNuJ26IEV6280XJtr0j/mH4LPPq/KOlpLqwZQCdSeuLDcm67Tdclq6jDrdhd/X7LMBYX7rQL2Q8zPqj2vkZMkTNPsz3j4wMHykS9el1Ak+Ow/rLm/qjuEZzzLjUUPT3ZL3XrHZ2woVdSKetRA8g5YZRXq50gt9q9IUm6AEsWv7Nmaey4betTHXU9w3kf9HW4JAuCbG24JBFx1bEjxjtIlaqOGA0hxYqDctp3v0WAP5oGxhK3DZyhNmIv2SygEzWcVvp2HYvwv85pZj+UlTTiDf7yqR22Fj7xAew+KPC8tMoe7n2fmJm8NiBNFkG+pujYA/H5QLiE4xsJEoY3UAdheBMhGVrjrj0AhCEAhCEAhCECHmn1P3h85TNUl7j6JamQOPR3iYzD5/h3xQwxqpzutlNLUNYKgswtxvZTAmGp9LT9tf4hNcDIWHWmPqqB3Dfz4ztTGAQFY3HCmNz0TPYnN0Ynp6zIvKzFkWZbm4Ow33Vb7eAPlMlkGJqNTLVDclieAFh1bdECo9I/J7C82K1NRRPP0w+j1VcO4UlkHq3sSb26JtMXmZVDbo4W77CYD0q422Fppfdq4PgisfiRL/C47ncLSf8SUmPedJPvget5TiecoU3PE01J77bxWY0i1JgvG1wOsje3ukHko18JT7NQ8naW8DzvF5s1yqnSwGsX4NpPr0z+E/wBR1SZgfs17vjLPlLQBqDYfU6u0yAuwtATTqgsQDw49h6pGzOtbT4/KMZWfpcT/AJ/8ixOdPuv73ygVK5w36UadtlpqxPSSxbYdgA989RyavroIx/D8CR8p5hUwf2dQfeqVUP7q0WX+eei8lj+qU/3v42gL5QZmaNMEcWdVHjufcPfPL/STjqzfohw4DVGxLUwGJ0+ul99wfuHccLGbT0iOQlG3/qE+Wn+s8z5aZroxeXrfhidZ7rrTH8TQNTlPJKoy/rOLqG/3KB5lB2a96rd+od09CytwiKnQqhVPHYCwv1m3TKHBZBUYAuwTs4t5cB5y2oZJo+rUY+0AR7rQLLHNak56kb4GZzC1fVHdL+shNFlP1jTYeNiJl8NW9Ud0CzWrL6l9Udw+EzNJ7kCacCB2EIQCEIQCEIQEudpU1qABv0yzxP1D3TL5rmWj1jwX1j3Dc+6BZlpHZ4pK4IuCCLbEdXRItWrA6KQeqgbqqAd7UmX4EzDZWNKEdstOVHKFKIQal1sx0KXVS1h0EkW3Ki8x/JnlAKxqhhpZX3S4NhfaxGzDtEBPLbk++LRebNnQkrc2U34g+XGWtHBCjhlpp/5aKB26LH32PnJLVZx8FUrWpUra2NlubbgEkXPDYGB6XyWe9C3U5HmAx95luzWlVydwZoYZEqH192fpOpiT0dQsPCSsRiuFoCMblq1WBa9wLbEdd+kSBi8jAUlWOw4Gxv5Wkz9JMTVxBKkQMTljfS4j/P8A5Fjectuvc3yncsP0uI/3g/wrLEZAcSCQ4QrsLrcG46SDtwgUiZyqYcK3Hn6jL03JVUv2D1X/ALE9G5PUyuFo3482Ce9vW+cyuW8gyQi12XQtao7KlyamrTpuxtYWBFrX3PXN0BYQMny/tppA8btbzSeScosvepm+A2JRqlLh0CnW1PfwYGej+lvOqFOlQpMyc82LoOqlgHWmtUa3Hf8AVt06j1G1TgWBqof2x8f/AMgbqniD1yWuLNpU06kl022gQuVWNrLgq5wxtW5q1I7bO7KgO+33pmMByUxwRb41bgAWGGVl224lwx79u6aDlPiNNAftV6CjxrISPJT5RvJc1udJ3t7oEnktklenUJxNZatgNAWjzVjfcn121e6ayQMNUBI8fhJ8AhCEAhCEAhCECBnucUcLh6lfENopIt3axa1yFFgNySWA8ZS4eir1LsAwCggGxBJ4HqP/AGkH0z0S2S4mxtbmmPaBWp3EOTWJ1YfDv+PB0G/+tf6wJeb4GuzB8NVVSBY06qlqT9RupDo3RcXFvu7Sgq8ncyrH6XE0qK9WGpM7n/iVth4LNgGj1OrA8X9Ifojq82cTh6lSsyJeqlVtdRlW5Lo1hcgXOi3AbdU8mw2YVaQPNuy3tfSbX6eIn2HW4T4+xNOzsOp2HkxFoHovJzMqlTC0GqMWJxDKSeJA1WB8puchq2xdEnhzo94I+c865KN+p0ezFN/N/WbjAN9MntfIwPVzI2I6PH5Smy7PHFlINQW2t9a3z8ZZYvGrpBN169Vth2m9oHdUTUfY90ZGIBiKuMQFQxtqNgOk23Nh07QMZllHF85VPNLpqVS6FqmmwIsNS6Sb2AmxyakyJ69ixNzpvbwvJYppa9xbrJt8Yh8fSX74Ps7/AAgT0eS6FW47jb+/OZjE56bWpi37TWJ8BLDIK/0O5uTUYknpNxA+f/TPUP8At6rvwXD2/wDiQ/EmazD48pSR+kMvmSAJnvTrQVc4RlFi+Gosx33YPUS/5UUeE9V5C5EgwyVXALsLrcX0r0W7bb37YFevK2lTfRidVE3srVVKU39iofV6eBIPZL6rnNGnT11KiIn4mZVXwJNjLSvllNgQ4DA8QwBB7wdjK3CclcFSfXSw1BGB2ZaSAjuIG3hAhZtl1TGUqLUSNIqirpfUhZeacJYEbHU4NjbhKbAXTEupFjpW4OxupI385ug9pnM8wo/SKdZeD0yje0rAg/l/hgaLKRdlv0KT8B85dTyrlz6QquWU6YoIjVKquAXuVTRzZLFQRf69rdngbz0R8sa+Y4So+K0GpTxBS6LpBUoji4vxuzDwEDcwhCAQhCAQvOXiC0DH+mB7ZLiu0Uh54ilKTkVjScDgT14ZE/KSv8om9zjLKOJovRxCB6bgalJIvYhhuCCCCAbjqmYTJqeECUaAOimpFMMdRGrU1rnjYsfCBdapFzTEslMspsQV3FuGoauPZcR5TsO4SJmy3ov7MC2xLbG08E5T+jpeeqtSqEA1WbSwDAaiW2IttvPcVxOqmG/EoPmL/OYbOqNUuSlPUDbgwBuOw2FjbrgY3B5V+j4enTvqtXVieG7XvbsmoywXr01HE1FA8dpCqZHVqgCoCiggjSwLXHDfgPfNDyYyQU8QjkszKGsWN7erbYCw6eqBuMHhUpJpHHpPSx/p2QrU1bYgHsPCQ62NK1EB4OSo6wdJYfCSdUCiqcgcCTcUdHZSq1qS/lpuFHgJMyvkrhcOS1GkFYixclncjjYu5LWv0XtLK8NUB9Ka2t8ZSZzlYQa6f1fvD8PaOyTcbj+aps5F7DgOJkprPTseDLY+IgY8vLrKcTppAftH4yiYEEg9BIPhtJNCoQvnAicveTeExNJq9WmGrIqKlTU4IAqA20htJHrNxHTNXlNkooo4Kir5ACZbMXLoU6yPcQZp8N9UQHqeOV9Wk30sVbjsw4jfviiZUZFU1K7/AI6tRh3Fjb3WlmTAYzLGc3RqP+FGPiBt77StrVAcPTv0VF/hN4rlTUthXH4ii+bC/uEgYu/NUSpuA5DAezt8GgedemqsDiqCjooO356pH/Tm8/8AD9SAy2qwG5xrgnr00qNviZ5l6V6+rMFXpGFpC3SSzVH2H709T9BWDqUstcVUdNWLdl1qULIadEBgGG4JB37IHpMInVO3gdhCEBk1I21ScaR6rQFvWlHmxu1+yT6rSsxsCWjeqD2D4RnHN9G3smGr6IH9n4SDmWYAYVqpNgKJc9gC6jAOT9XXhiTf1HdN9tlsfn7pEWspOm66rX03Gq1yL6eNu2ef5Z6VUTDYhnu1erinqJQVWCorIiqpc7afVuenzmV5PY+pWzTDVKpBc4lLkADi2/DjsSN+jaB7boknLjZ/AxrTF4L7VR1kj3GB3N3vWw46q4b8qn5kS5BmRzzFP+nUkpb6GU1OH1WZQeM1pgK1Q1RF5yBX53U9QDrf5EyblmIvSXut5Srz97BL/iP8JjmQ1NalRtpbcX3F9/nAgZl9s9vxX89/nO0Pqj++mIx5+lf2yPLaFB9oC6ij4SdmeNNKgT0kaF9phYeQufCV2N+qD1MPjb5xPKfFalwy9bu35VUfzGBdZLR00VA6BJhMYy/7Je6OloGZ9IGMpJQpc9U5umcUmoghSwCVDpBIIHQfCUGF5S0BVWlRqc7RqMuhw6M6VLFebqIu+k7WewFzY9cienTEfq+GTrxDN+Wnb+aeSYau1NtVNmRuhkYo2/HdTeB9YZPgqaqKgprrKjVUCDXtsAXtfYdu0tlefKnIzF1P9pYU85U9bGUdR1tdr1V1ajfe9978Z9RJXgTlaKDSMtSOB4D0I3qhAaYRl1j5iSIEN6Uqc3wNVgOZKg3+8CRbwIl+VjTpAo6FN1ogVLagDfTe3E2tffhaeF8rOXWMbEtQp1WpU6DtTQUiUJ03Us5BuxO/Hax4T3/Fjj3T5m5VUguY4gLwGIqdu53PvJgQTckkkknckkkk9ZJ4zQcgsGamZYcA/Vqc4e6mpe3/AC2jHJXL8PVrn9LfRRp0mqP6wUvpKgUweN2LW9Xfq6xd+izBu+YCoFOimlQufurrQqqk9ZJ2HYYHsBWNcCCOg3koiNtTgUOZ0mTHUqqDUtR1U26LkX8rX8JtDKTmdx3j4y6MDhMSWkHMMdzbILX1tbyUsT5CTHMDH+kfP1wiUKrAsoxK61BsStmBt223HaJTclc7SjmRWliRiMPiaLVaLmwqKwuWo1AAPXG/He1pB9OFX6CiP8b4KZ53yfx64aotYoXZTqQioU0tYj1tiGXfcbHbjA90eoWYnpJJ8zeSaFHaVvJbOqWMoCrS230up3KOACRfpG4IPSD3y8VIDbUQwIPAjeVmNW5RCL82TZumzAbW8B5S5Cysrj6Vu8fAQNFgfs17pGwtcmtWB4KUA/IpPvMk4X7Ne6QMuN6mIP8AjW/Kqj5QPNPTjWu2FX/Ob/SE8wnrHpY5O4vE1qLYai9VadNgxSxIZnBtpvc7KOAnmeMyXEUvtqFan7dKoo8yLQLPkFQ15nhBe36yh/Idf8s+l6U+dPRbRL5vhtI1aXZ2tvpVab3Y9QuQPGfSCLAdpx9Y2gjqwFwhCBwxJi2EQYDbGMu0dcyNUMCBjKo1W6SNp81cqGvmOKP/ALqr7nIn0rjMMHBDC/8AfRMbW9H+BWtzr4fWdZY+s7AseJqJf1xff4gwPMuTHIypirO90o/i+8/sdn7XDvnruS4SnQorTpKFUDgOk9LE9LHrMiYrMbtaijOdhspVFt0Xa3DqF5Z4OgbC/GBMV52CpFaICbSyJleRJpMCmzr7Wh7dT/QqS1rGVWcn6Wh7dT/QqSzqQPJfTY30dEf4p/hnm9T7M909O9MOCd0pMqkqjlnIH1VsBqPULkb9s8zxIshgeqehUfqdf/ev+mk9CmN9EmXBMtDgkmtVd26hpPNADwS/jNkVgJLSrqfaN7Um1QRINE3Y+184Gjo/UHdK/KT9sevEVPcxHyk9OA7hKDI83pFH0sCTWq+qN23dvu8YF4nGS6Tn+zImHBO5Fuzqk2msBdKiobUFUMeLBQGPebXMlIsbp05IRYClEcAiQI4ogEIrTOwEmIYR0iIYQI7LGXpyWViTTgQGpRpsPLLmpw0oFS+EHVGzhpatRjZowK7mJw0ZYGlEtTgVlRbR/VtF4jC3FpXk1xtoVrcCH03HcRx8YEHP3s9E/wCI3vpVB85cPM3neW4nEFbAUwjah62olrWF9gAJa08XVt69Fr9OlkI8LkH3QOYugC24BBVlIIuCGABBHSCJ5Lyw9G1dKv6lTarSc+qFsTTPEoxP3eNmPcd+PrWipUIOgoB1kXPgCZNp4aBnuQOVVMPl9GlWXQ6h9Skg2LVajDcEjgQfGaLmo+tGOrSgQmwt5TYnIawqa6LDe10f6h7iN1Pbv3TVinFc1ApEw1ZxZ9KDpCksT+8QAPKSMPlyoNhaWopRQowIS0o+iSQKEWtKAhBH0nFSOaYCgIsCJURYgdtORUIHbRJWLIhaA2VnNMcInLQGysSVjpE4VgMskQUkgrElYEYpEGnJRSJKwIrUoy9GTykQacCvNCJNCTzRnOZgQ1oxxaMkilHFSBGFCLFGSQkNEBgU4rRHtM7ogNBIoLHAk6FgICzuiOBZ0CAgJFBYsLC0BIWKAirQtA5CKhAIQhATCEIAZyEIHJwwhASYkwhAIkzkIHTEwhAJ0QhAWJ2EIBFQhA7OzkICp2EIHTOQhA6J2EIBCEIH/9k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10778273"/>
              </p:ext>
            </p:extLst>
          </p:nvPr>
        </p:nvGraphicFramePr>
        <p:xfrm>
          <a:off x="0" y="1367726"/>
          <a:ext cx="9144000" cy="5270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977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331640" y="312738"/>
            <a:ext cx="6596813" cy="863600"/>
          </a:xfrm>
        </p:spPr>
        <p:txBody>
          <a:bodyPr/>
          <a:lstStyle/>
          <a:p>
            <a:r>
              <a:rPr lang="ru-RU" altLang="ru-RU" sz="3400" b="1" dirty="0" smtClean="0"/>
              <a:t>Этапы реализации </a:t>
            </a:r>
            <a:br>
              <a:rPr lang="ru-RU" altLang="ru-RU" sz="3400" b="1" dirty="0" smtClean="0"/>
            </a:br>
            <a:r>
              <a:rPr lang="ru-RU" altLang="ru-RU" sz="3400" b="1" dirty="0" smtClean="0"/>
              <a:t>практики</a:t>
            </a:r>
            <a:endParaRPr lang="ru-RU" altLang="ru-RU" sz="3400" dirty="0" smtClean="0"/>
          </a:p>
        </p:txBody>
      </p:sp>
      <p:pic>
        <p:nvPicPr>
          <p:cNvPr id="4100" name="Picture 5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582" y="84670"/>
            <a:ext cx="1313161" cy="131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5" name="AutoShape 6" descr="data:image/jpeg;base64,/9j/4AAQSkZJRgABAQAAAQABAAD/2wCEAAkGBhAPEA8NDRANDQ8QDQwPDQ8PDQ8MDw8NFBAVFhQQEhIXJyYfFxkkGRQSIC8gIycpLCwtFR4xNTAqNiYuLC0BCQoKDgwOGg8OGjAkHiIpKiosNC4sLDQwNDMuKSwsKjAwNTQpLC0sLCwpLCw0LDQpLCw0Ki8sLDQpLCwvNS80LP/AABEIANMA7wMBIgACEQEDEQH/xAAcAAEAAQUBAQAAAAAAAAAAAAAABAECAwUGBwj/xABCEAACAQICBAsFBwMCBwEAAAAAAQIDEQQSBSExQQYTFDNRU2GBgpOyInGRocEHIzJCUmLRkrHhcqIWQ1Rzs8LiFf/EABoBAQACAwEAAAAAAAAAAAAAAAAEBQEDBgL/xAAqEQEAAgEEAQIFBAMAAAAAAAAAAQIDBBESMUETIQUiUdHwMmGBwXGRof/aAAwDAQACEQMRAD8A9q5BS6ql5cRyCl1VLy4mcAYOQUuqpeXEcgpdVS8uJnAGDkFLqqXlxHIKXVUvLiZwBg5BS6ql5cRyCl1VLy4mcAYOQUuqpeXEcgpdVS8uJnAGDkFLqqXlxHIKXVUvLiZwBg5BS6ql5cRyCl1VLy4mcAYOQUuqpeXEcgpdVS8uJnAGDkFLqqXlxHIKXVUvLiZwBg5BS6ql5cRyCl1VLy4mcAYOQUuqpeXEcgpdVS8uJnAGDkFLqqXlxHIKXVUvLiZwBg5BS6ql5cRyCl1VLy4mcAYOQUuqpeXEcgpdVS8uJnAGDkFLqqXlxIOmsDSVCo1Tpfk/5cf1o2pB03zFTweuIE4AAAAAAAAGHltPNk4ynnvbLnjmv0W2mYxExPTETE9AAMsgAAAEepidy+IGe4zETjhxwEvMVIfHBVwJgMVKspat5lAAAAAAAAAAAAQdN8xU8HriTiDpvmKng9cQJwAAAAAAAPEdOYKtgcXUpzblducJO9q1GT1N/wBn0NPsZ6BwM4XKvGNCtL7zZTnJ652X4JP9aW/8y7bk3hrwa5dh3kS5RSzTw72Xdvapt9Ekl3pPceP4XFSpSus0WnaS1xkmn8pJruaKTJW2ly8qdT+bfZzmat9Dm506n82/jw+gQc1wP4VRxcFTqNcfGN77ONgvzJfqW9d+xnSlvjyVyVi1V9iy1y0i9OpAAbG1D0jisiUVtl/Y1yxBh03iPvmuiMV8r/UhxxAGz5QOPNcq5XjwNjx44813HhVwNnDEWd1uNtSqKSUlvRy3Hm90LVzU32Ta+Sf1AngAAAAAAAAAAQdN8xU8HriTiDpvmKng9cQJwAAAAAAAB5b9pfBviaqx1Jfd1pZa6S1Qr7p+6SXxX7j1Ii6T0fDE0amHqq8KkHGXSuhroadmu1I05sUZaTVH1OCM2OaT/DwvR2kJ0JxqQk4uMlKLW2Ml+ZfxvWo9l4M8IoY2lmVo1Y2VaCexvZKP7Xu71uPGdJ6Onhq1TDVfx05uLexSW2M12NNPvJWgNOVMJVjVpvWtTi3aM4PbCXY/k7MpsGWcF/fry53S6i2lyTFuvMf291BD0VpSniqUK9J3jJbH+KMlthJbmmTC+iYmN4dTExaN4cpwqi4Voz3Tgv6ouz+TiaiOIOv4QaL5RRcY85H2qe72v096+h5467i3GScWm1JPU01tTRllt1iCvHmqWKLuVAbPlA5QazlQ5SBsuUHXaAptUIt/nbn3PZ8kjj9CYCWJqKKvxcbOrLoj0LtZ6BGKSSWpJJJdC6AKgAAAAAAAAAAQdN8xU8HriTiDpvmKng9cQJwAAAAAAAAAA4L7UdAZ6ccfTXtUrQr230W/Zl4ZP4SfQeZXPobEUI1ITpzSlCcZQnF7JRkrNPuPBtN6KlhMRVw07vi52jJ/npvXCffFrvuVOuxbTzjyoPieDjaMsee274E8Kng6uWo3xFRpVlty7lVS6Vv6V7kewwmmk0000mmndNPemfO0ZW1o9J+zvhYsnIq8rZIuWHk3+Ra5Ufetq7LrcNFn2n07deGfhuq4z6NuvH2egnO8JuCqxKdajaFdLXujVS3S6H2/HsyYrTsm7U7QXTqcjW1q1SeqVSo10Z3b4FsvnGShKLakmmm009zRTOzqp4FPakzG9Ewf5UBy7rM3+hOCmIxFp1E6FLbmkrTkv2x+r1e8nYDBQo1I1VThNx2KSvbtXQ+06vC6Xpz1O9N9EtndLYBlwGj6dCCpUo5YrvcnvlJ72SQAAAAAAAAAAAAEHTfMVPB64k4g6b5ip4PXECcAAAAAAAAAALK1RRjKb2Ri5P3JXPKvtFxVOvKFZQdOrT+6lrzRqUW7xd9zjK+r9/YeryimmnrTTTXSjynhdoqdKpKjNNwkm6U/1Q/lb/8AJry4/UpNWnPijLjmk+XFXMlGs4tSi3FppprbGS2MxtNXT2ptP3raDnpjaXITExP7w7jRWm3VSb1SWqa6Jfxv7zoMNUueb6Hx3F1E5fhdoz7Ful3P5M77B1dhe6bN6tN578uq0eo9bHvPcdtqol2RGKEi5zJCWuaRbxiRhq1jV4vH23gdLhNJ5NSeroez/BucPi41F7L171vPOKelu0zf8URo65TUWt1/a+G013y0p+qdmrJmpj/XOz0WpUUU5SaSW1spCqnsaZxNDhVPH050qcFClqjPETvH2k00oLa5alut0mu01jMbhqfGYerCrTivbajJTgv1WvrXbuNU6iOPKtZmPz67NM6qOPOtZmP8ffZ6UDzLgNwpxtfFRozlKtB5nVu28kMrs9ezXb42PTT3gzerXlts96fPGenKI2AAbkgAAAg6b5ip4PXEnEHTfMVPB64gTgAAAAAAAAAANVwjo0pUUq0cyzxytbYy160/cmu82pF0nguOpTp7G1eL6JrWn8QOHehcE3KTw8ZuX4nKU29ltWuy7jh+E2jI4Wuo023SqRz0r63HXZwb321a+1Ha1Krg3Gayyi2pJ7U1tRxXC/Ska1WnShrdJTzPdeWX2fgvmQtVjpwmdvdX63Dj9ObbRu1sX39PuOz4NY7PTSbvKHsS7bbH3q3zOKibXg/jOLqpPZNZX/qWuL/uu8g6TJwybeJ9lbosnpZdvE+32ejU56ilStY17xyjHNJpJLW27I5vSvCtu8aH9b+iLXLmpij5l1n1FMMb2lv9IaVhBPNJLv1nK4/Tim/ZvLvyr4mpq1pTd5NyfazGVWXWZL+0e0KXNr8uT2r7R/3/AH9kmppCpLVmyroj7Pxe195Fk9Ttt+pclfUtp23Bn7Nate1XGOVCk9aglatNd/4F79fZvNGPFbJPyo2HDfLb5fdJ0ZViqFGNPVBUoW97V232ttszyxmXbrW9PXfsIOl6bwdWeHjSlTpqUlQu5NOlf2XGT26u0zaK0BicVJPLKnT31KkXGKX7U9cu74nQxG0bOprG0RDpuA2j6NOFapRpwpKc4pqMbbFf6nUEfAYGFCnGlTXsxW/a3vk+1skGenroAAAAACDpvmKng9cScQdN8xU8HriBOAAAAAAAAAAAAAabTfBilivbblSqWtnhZ5luUovb8meJ6V0U8NiK9CbcpU61SLk1ZzV7xnbdeLi+8+hTyP7UcKo41VYq3GUYKXbUhqv/AEuHwIWtrvj3jwr/AIhXfFyjxLjhdrXHU1ZxfRJa0/iAU26g3nfdMxukp1dTdorZFbCGAZtabTvPbNrTeeVp3kJOj9HVMRUjRowc5ydkkvm+gtwmElVkox72erfZ5o6nRhVSSz+xedvaad9V+i6JGn085Z3npL0ulnNO89MvBTgHSwajVrZa2I1O+2FN/sW99vwtv6sAuqUrSNqugpjrjjjWPYAB7ewAAAAAAAAg6b5ip4PXEnEHTfMVPB64gTgAAAAAAAAAAAAA82+0zD5s8t9OVKXhcVF+q/ceknEcMKKnUqweycFF98EjxkrzrNfq15ac6TX6w8pAs1qe1XT961MHOOW2DJQoubsu9lsIOTSW1m1wNG1rf5977SRp8E5bfsk6bTTmtt48tzojAqC1LXvO14JO05x6aafwl/k5rR9PUjo+Dzy1o9sZr5X+heVrFY2h0VaxWNq9OqAB6egAAAAAAAAAACDpvmKng9cScQdN8xU8HriBOAAAAAAAAAAAAADjuFUfvpdsIf2OxOQ4Xc8u2lH1SA840zomSnKpSWZSd5wuk1Le431O/QahqS1OnWT6OJqfxY7etSuQqtHcQ8mjped+kLJosd7cunRcAuA0qbjjMZHLPVKlReWTjvU52uk96XTa9rHO1cC6darT/RVqQXujJpf2PYYRskuhJHnvCjC8VjKjtqqKNWPerP8A3RkSMeOuOvGqRixVxV41W4BajcaMllrUn+9L46vqaLDYlI2OHxaTUluafwdzY2u6BSMrpNbGk17ioAAAAAAAAAAACDpvmKng9cScQdN8xU8HriBNFylylwLhctuLgXXFyzMMwF9xcszFMwGS5S5ZmGYC+5zHC2n7dOXTCS+Ev/o6TOaPhNG/Fe+p/wCoHKVKZEdO84rpnBfFo21Wg7EBxtOD6KkH/uQHp1zluHOEvGjWX5ZOnL/TJXXzj8zpXM13CGnnwtZb1DOvfBqX0YHBQiSKKsWUoXJUKLA7zATvSpPppU/SjPc1+iKt6FPsjl+DaJmcDJcXMecrnAyXFzHnGYDJcXMeYrmAvuLlmYXAvuQdN8xU8HriTLkHTT+4qeD1xAmXKXKFAK5imYoyjArnGcsZa2Bkcy11DG2WtgZeNKOqR5NmOTYErjjX4rERqNftul/PyLKrqbjnq1HFwby0s6vqanG9vcwNtiILcaLHxtcvdTGf9PP+uH8kepozFVX7UVTjvWZSbA7ijjlKMZfqjGXxVzHpHFriav8A2qvoZz9OhiEknJstr0sQ00ntTT1X1MDHgaepbDcUqMba/oc5SjiqWp0nUW5xav8ABmb/APQxG7D1/wCkDqcJiIw9hPU3ddjJirnHYeWKnJXozgrptycV8joKWfegNnxxVViHC5kimBJVQu4wwJFyQGbOVUjEkXoC/MVzFiRcBcpEPTL+4qeD1xJZD0yvuKnuh/5IgTWhYusLAWWKWL7CwGNoo4mXKUygYsha4GfKUygYHTKOkSMoygRXRKcQSsgyAROTlOTkzIMgEPkyHJkTMgyAQ+TLoK8nXQS8oyARVQKqiSsgyAR+KKqmZ8oygYshVRMuUZQMeUqomTKMoFli6xWxWwFqIemeYqeD1xJ9iDppfcVPB64gTgAAAAAFAAAAAWAAAAAAAAAAAAAAABWxQAVAAAAAAABUg6a5ip4PXE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06" name="AutoShape 8" descr="data:image/jpeg;base64,/9j/4AAQSkZJRgABAQAAAQABAAD/2wCEAAkGBhAPEA8NDRANDQ8QDQwPDQ8PDQ8MDw8NFBAVFhQQEhIXJyYfFxkkGRQSIC8gIycpLCwtFR4xNTAqNiYuLC0BCQoKDgwOGg8OGjAkHiIpKiosNC4sLDQwNDMuKSwsKjAwNTQpLC0sLCwpLCw0LDQpLCw0Ki8sLDQpLCwvNS80LP/AABEIANMA7wMBIgACEQEDEQH/xAAcAAEAAQUBAQAAAAAAAAAAAAAABAECAwUGBwj/xABCEAACAQICBAsFBwMCBwEAAAAAAQIDEQQSBSExQQYTFDNRU2GBgpOyInGRocEHIzJCUmLRkrHhcqIWQ1Rzs8LiFf/EABoBAQACAwEAAAAAAAAAAAAAAAAEBQEDBgL/xAAqEQEAAgEEAQIFBAMAAAAAAAAAAQIDBBESMUETIQUiUdHwMmGBwXGRof/aAAwDAQACEQMRAD8A9q5BS6ql5cRyCl1VLy4mcAYOQUuqpeXEcgpdVS8uJnAGDkFLqqXlxHIKXVUvLiZwBg5BS6ql5cRyCl1VLy4mcAYOQUuqpeXEcgpdVS8uJnAGDkFLqqXlxHIKXVUvLiZwBg5BS6ql5cRyCl1VLy4mcAYOQUuqpeXEcgpdVS8uJnAGDkFLqqXlxHIKXVUvLiZwBg5BS6ql5cRyCl1VLy4mcAYOQUuqpeXEcgpdVS8uJnAGDkFLqqXlxHIKXVUvLiZwBg5BS6ql5cRyCl1VLy4mcAYOQUuqpeXEcgpdVS8uJnAGDkFLqqXlxIOmsDSVCo1Tpfk/5cf1o2pB03zFTweuIE4AAAAAAAAGHltPNk4ynnvbLnjmv0W2mYxExPTETE9AAMsgAAAEepidy+IGe4zETjhxwEvMVIfHBVwJgMVKspat5lAAAAAAAAAAAAQdN8xU8HriTiDpvmKng9cQJwAAAAAAAPEdOYKtgcXUpzblducJO9q1GT1N/wBn0NPsZ6BwM4XKvGNCtL7zZTnJ652X4JP9aW/8y7bk3hrwa5dh3kS5RSzTw72Xdvapt9Ekl3pPceP4XFSpSus0WnaS1xkmn8pJruaKTJW2ly8qdT+bfZzmat9Dm506n82/jw+gQc1wP4VRxcFTqNcfGN77ONgvzJfqW9d+xnSlvjyVyVi1V9iy1y0i9OpAAbG1D0jisiUVtl/Y1yxBh03iPvmuiMV8r/UhxxAGz5QOPNcq5XjwNjx44813HhVwNnDEWd1uNtSqKSUlvRy3Hm90LVzU32Ta+Sf1AngAAAAAAAAAAQdN8xU8HriTiDpvmKng9cQJwAAAAAAAB5b9pfBviaqx1Jfd1pZa6S1Qr7p+6SXxX7j1Ii6T0fDE0amHqq8KkHGXSuhroadmu1I05sUZaTVH1OCM2OaT/DwvR2kJ0JxqQk4uMlKLW2Ml+ZfxvWo9l4M8IoY2lmVo1Y2VaCexvZKP7Xu71uPGdJ6Onhq1TDVfx05uLexSW2M12NNPvJWgNOVMJVjVpvWtTi3aM4PbCXY/k7MpsGWcF/fry53S6i2lyTFuvMf291BD0VpSniqUK9J3jJbH+KMlthJbmmTC+iYmN4dTExaN4cpwqi4Voz3Tgv6ouz+TiaiOIOv4QaL5RRcY85H2qe72v096+h5467i3GScWm1JPU01tTRllt1iCvHmqWKLuVAbPlA5QazlQ5SBsuUHXaAptUIt/nbn3PZ8kjj9CYCWJqKKvxcbOrLoj0LtZ6BGKSSWpJJJdC6AKgAAAAAAAAAAQdN8xU8HriTiDpvmKng9cQJwAAAAAAAAAA4L7UdAZ6ccfTXtUrQr230W/Zl4ZP4SfQeZXPobEUI1ITpzSlCcZQnF7JRkrNPuPBtN6KlhMRVw07vi52jJ/npvXCffFrvuVOuxbTzjyoPieDjaMsee274E8Kng6uWo3xFRpVlty7lVS6Vv6V7kewwmmk0000mmndNPemfO0ZW1o9J+zvhYsnIq8rZIuWHk3+Ra5Ufetq7LrcNFn2n07deGfhuq4z6NuvH2egnO8JuCqxKdajaFdLXujVS3S6H2/HsyYrTsm7U7QXTqcjW1q1SeqVSo10Z3b4FsvnGShKLakmmm009zRTOzqp4FPakzG9Ewf5UBy7rM3+hOCmIxFp1E6FLbmkrTkv2x+r1e8nYDBQo1I1VThNx2KSvbtXQ+06vC6Xpz1O9N9EtndLYBlwGj6dCCpUo5YrvcnvlJ72SQAAAAAAAAAAAAEHTfMVPB64k4g6b5ip4PXECcAAAAAAAAAALK1RRjKb2Ri5P3JXPKvtFxVOvKFZQdOrT+6lrzRqUW7xd9zjK+r9/YeryimmnrTTTXSjynhdoqdKpKjNNwkm6U/1Q/lb/8AJry4/UpNWnPijLjmk+XFXMlGs4tSi3FppprbGS2MxtNXT2ptP3raDnpjaXITExP7w7jRWm3VSb1SWqa6Jfxv7zoMNUueb6Hx3F1E5fhdoz7Ful3P5M77B1dhe6bN6tN578uq0eo9bHvPcdtqol2RGKEi5zJCWuaRbxiRhq1jV4vH23gdLhNJ5NSeroez/BucPi41F7L171vPOKelu0zf8URo65TUWt1/a+G013y0p+qdmrJmpj/XOz0WpUUU5SaSW1spCqnsaZxNDhVPH050qcFClqjPETvH2k00oLa5alut0mu01jMbhqfGYerCrTivbajJTgv1WvrXbuNU6iOPKtZmPz67NM6qOPOtZmP8ffZ6UDzLgNwpxtfFRozlKtB5nVu28kMrs9ezXb42PTT3gzerXlts96fPGenKI2AAbkgAAAg6b5ip4PXEnEHTfMVPB64gTgAAAAAAAAAANVwjo0pUUq0cyzxytbYy160/cmu82pF0nguOpTp7G1eL6JrWn8QOHehcE3KTw8ZuX4nKU29ltWuy7jh+E2jI4Wuo023SqRz0r63HXZwb321a+1Ha1Krg3Gayyi2pJ7U1tRxXC/Ska1WnShrdJTzPdeWX2fgvmQtVjpwmdvdX63Dj9ObbRu1sX39PuOz4NY7PTSbvKHsS7bbH3q3zOKibXg/jOLqpPZNZX/qWuL/uu8g6TJwybeJ9lbosnpZdvE+32ejU56ilStY17xyjHNJpJLW27I5vSvCtu8aH9b+iLXLmpij5l1n1FMMb2lv9IaVhBPNJLv1nK4/Tim/ZvLvyr4mpq1pTd5NyfazGVWXWZL+0e0KXNr8uT2r7R/3/AH9kmppCpLVmyroj7Pxe195Fk9Ttt+pclfUtp23Bn7Nate1XGOVCk9aglatNd/4F79fZvNGPFbJPyo2HDfLb5fdJ0ZViqFGNPVBUoW97V232ttszyxmXbrW9PXfsIOl6bwdWeHjSlTpqUlQu5NOlf2XGT26u0zaK0BicVJPLKnT31KkXGKX7U9cu74nQxG0bOprG0RDpuA2j6NOFapRpwpKc4pqMbbFf6nUEfAYGFCnGlTXsxW/a3vk+1skGenroAAAAACDpvmKng9cScQdN8xU8HriBOAAAAAAAAAAAAAabTfBilivbblSqWtnhZ5luUovb8meJ6V0U8NiK9CbcpU61SLk1ZzV7xnbdeLi+8+hTyP7UcKo41VYq3GUYKXbUhqv/AEuHwIWtrvj3jwr/AIhXfFyjxLjhdrXHU1ZxfRJa0/iAU26g3nfdMxukp1dTdorZFbCGAZtabTvPbNrTeeVp3kJOj9HVMRUjRowc5ydkkvm+gtwmElVkox72erfZ5o6nRhVSSz+xedvaad9V+i6JGn085Z3npL0ulnNO89MvBTgHSwajVrZa2I1O+2FN/sW99vwtv6sAuqUrSNqugpjrjjjWPYAB7ewAAAAAAAAg6b5ip4PXEnEHTfMVPB64gTgAAAAAAAAAAAAA82+0zD5s8t9OVKXhcVF+q/ceknEcMKKnUqweycFF98EjxkrzrNfq15ac6TX6w8pAs1qe1XT961MHOOW2DJQoubsu9lsIOTSW1m1wNG1rf5977SRp8E5bfsk6bTTmtt48tzojAqC1LXvO14JO05x6aafwl/k5rR9PUjo+Dzy1o9sZr5X+heVrFY2h0VaxWNq9OqAB6egAAAAAAAAAACDpvmKng9cScQdN8xU8HriBOAAAAAAAAAAAAADjuFUfvpdsIf2OxOQ4Xc8u2lH1SA840zomSnKpSWZSd5wuk1Le431O/QahqS1OnWT6OJqfxY7etSuQqtHcQ8mjped+kLJosd7cunRcAuA0qbjjMZHLPVKlReWTjvU52uk96XTa9rHO1cC6darT/RVqQXujJpf2PYYRskuhJHnvCjC8VjKjtqqKNWPerP8A3RkSMeOuOvGqRixVxV41W4BajcaMllrUn+9L46vqaLDYlI2OHxaTUluafwdzY2u6BSMrpNbGk17ioAAAAAAAAAAACDpvmKng9cScQdN8xU8HriBNFylylwLhctuLgXXFyzMMwF9xcszFMwGS5S5ZmGYC+5zHC2n7dOXTCS+Ev/o6TOaPhNG/Fe+p/wCoHKVKZEdO84rpnBfFo21Wg7EBxtOD6KkH/uQHp1zluHOEvGjWX5ZOnL/TJXXzj8zpXM13CGnnwtZb1DOvfBqX0YHBQiSKKsWUoXJUKLA7zATvSpPppU/SjPc1+iKt6FPsjl+DaJmcDJcXMecrnAyXFzHnGYDJcXMeYrmAvuLlmYXAvuQdN8xU8HriTLkHTT+4qeD1xAmXKXKFAK5imYoyjArnGcsZa2Bkcy11DG2WtgZeNKOqR5NmOTYErjjX4rERqNftul/PyLKrqbjnq1HFwby0s6vqanG9vcwNtiILcaLHxtcvdTGf9PP+uH8kepozFVX7UVTjvWZSbA7ijjlKMZfqjGXxVzHpHFriav8A2qvoZz9OhiEknJstr0sQ00ntTT1X1MDHgaepbDcUqMba/oc5SjiqWp0nUW5xav8ABmb/APQxG7D1/wCkDqcJiIw9hPU3ddjJirnHYeWKnJXozgrptycV8joKWfegNnxxVViHC5kimBJVQu4wwJFyQGbOVUjEkXoC/MVzFiRcBcpEPTL+4qeD1xJZD0yvuKnuh/5IgTWhYusLAWWKWL7CwGNoo4mXKUygYsha4GfKUygYHTKOkSMoygRXRKcQSsgyAROTlOTkzIMgEPkyHJkTMgyAQ+TLoK8nXQS8oyARVQKqiSsgyAR+KKqmZ8oygYshVRMuUZQMeUqomTKMoFli6xWxWwFqIemeYqeD1xJ9iDppfcVPB64gTgAAAAAFAAAAAWAAAAAAAAAAAAAAABWxQAVAAAAAAABUg6a5ip4PXEAD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08" name="AutoShape 14" descr="data:image/jpeg;base64,/9j/4AAQSkZJRgABAQAAAQABAAD/2wCEAAkGBhISEBUUEBQVFRUWEBUWFBUUFBUUFRUUFRQVFRUUFRYXHCYeGBkjGRQUHy8gJCcpLCwsFR8xNTAqNSYrLCkBCQoKDgwOGg4NGi4kHyQ1KTU1NTUuNSkuNTU1NSw1Ly0tLTQwLSktNSo1LjYxNTUsNTUpKi0rLiksNS8uLyo0Kf/AABEIAOEA4QMBIgACEQEDEQH/xAAcAAABBQEBAQAAAAAAAAAAAAAAAgMEBQYBBwj/xABJEAACAQIEAQgGBggDBgcAAAABAgADEQQFEiExBhNBUWFxgZEHInKhscEjMjNCUpIUJGKCssLR8GNzsxV0g6LD8QhDU2STo+H/xAAYAQEBAQEBAAAAAAAAAAAAAAAAAwIBBP/EAB8RAQADAQABBQEAAAAAAAAAAAABAgMREhMxUaHBBP/aAAwDAQACEQMRAD8A9xhCEAhCEAhCEAhCEAhCEAhCEAhCEAhCEAhCEAhOXnbwCEIQCEIQCEIQCEIQCEIQCEIQCEIQCEIQCEIQCEIQCEIQOEzmqMY1rL4iQxiCIFnrE6DKF8WeuWmWVL079pgS41icSqIzuQqqpZieAAFyT4RT1LTMcvnJy7EW46ADb8JqIG90zaeRMq45+ppWnzMQRm/KckotO6akVz0NZ91B6jaxPfJGUZywNnJZT0ncjtvImMySlVqs/rAmmhUpuSAgAFuDcOEiZdcbHiDY9VwbTSc+7dAzsjZe96a36reW0kw4IQhAIQhAIQhAIQhAIQhAIQhAIQhAIQhAIQhAIQhAiZl9TxEq2faXOKpBkIJtccertmAxvLBKDOuJp1qQViOdai5osAbalqJqAU8fWtxgWtatMryr5aYmgwo0WFJSgbXYa21E30noAItt1GFbljRZkCMG5x0RSpU31sFBAvcgX6Jr8S+GNFUqUhUIQqGdULDVxIJuVuTfaT0pNo5WePZ/Hvnjr5608o+FZyN5V0mwlNC96qhhUDNdy2okub7kEEG8sswxyVqb0nI0uhVu5ha/eOPhMtg8moYdqnVUfUtkbVpIF6VxwUNq2Frg7mejZUL0V1AHjx32vtO1ifHlmN71nadMvaZ7+/TBZZmtYUBRvfEUFCHf69HglZPxAD5yzyqgbCa6tlNFyC1KmSOBKLcdxtcR2ng0U3CgHumqxyOJa3i95vEc6MJT0oAeqPQhOpiEIQCEIQCEIQCEIQCEIQCEIQCEIQCEJEbMBcjqJHlAlwlbUzdR2yXg8UKi3HWR4iA/OMbTsj417J4wGcRiB0+Ura9VTfaU/KnNnpoopEa2qKouL2BuSbdwPnJVJyVBPGwvAwPKDk3hqWbYCpRUUmqVqmpUAVWNKnrDWHA3IB67zYthHquFQXJHSbAAWuSZgeXebac5wC3+zKsf+NV0n/lWenZfU01Ft0kD3j+kB+jyRvbnal+xBbyY3PuE0FCiFUKosALAdkchAIQjVTFKpsTvAdhGhXBikqg8DAXCEIBCEIBCEIBCEIBCEIBOXjWKr6RfttIZzCBY3nZStmH0qAfiAPjt85dQCZ3GNZ29o/GaKZHlbj6eFYPWYKlRrBiGsrW+8QLKNuJ26IEV6280XJtr0j/mH4LPPq/KOlpLqwZQCdSeuLDcm67Tdclq6jDrdhd/X7LMBYX7rQL2Q8zPqj2vkZMkTNPsz3j4wMHykS9el1Ak+Ow/rLm/qjuEZzzLjUUPT3ZL3XrHZ2woVdSKetRA8g5YZRXq50gt9q9IUm6AEsWv7Nmaey4betTHXU9w3kf9HW4JAuCbG24JBFx1bEjxjtIlaqOGA0hxYqDctp3v0WAP5oGxhK3DZyhNmIv2SygEzWcVvp2HYvwv85pZj+UlTTiDf7yqR22Fj7xAew+KPC8tMoe7n2fmJm8NiBNFkG+pujYA/H5QLiE4xsJEoY3UAdheBMhGVrjrj0AhCEAhCEAhCECHmn1P3h85TNUl7j6JamQOPR3iYzD5/h3xQwxqpzutlNLUNYKgswtxvZTAmGp9LT9tf4hNcDIWHWmPqqB3Dfz4ztTGAQFY3HCmNz0TPYnN0Ynp6zIvKzFkWZbm4Ow33Vb7eAPlMlkGJqNTLVDclieAFh1bdECo9I/J7C82K1NRRPP0w+j1VcO4UlkHq3sSb26JtMXmZVDbo4W77CYD0q422Fppfdq4PgisfiRL/C47ncLSf8SUmPedJPvget5TiecoU3PE01J77bxWY0i1JgvG1wOsje3ukHko18JT7NQ8naW8DzvF5s1yqnSwGsX4NpPr0z+E/wBR1SZgfs17vjLPlLQBqDYfU6u0yAuwtATTqgsQDw49h6pGzOtbT4/KMZWfpcT/AJ/8ixOdPuv73ygVK5w36UadtlpqxPSSxbYdgA989RyavroIx/D8CR8p5hUwf2dQfeqVUP7q0WX+eei8lj+qU/3v42gL5QZmaNMEcWdVHjufcPfPL/STjqzfohw4DVGxLUwGJ0+ul99wfuHccLGbT0iOQlG3/qE+Wn+s8z5aZroxeXrfhidZ7rrTH8TQNTlPJKoy/rOLqG/3KB5lB2a96rd+od09CytwiKnQqhVPHYCwv1m3TKHBZBUYAuwTs4t5cB5y2oZJo+rUY+0AR7rQLLHNak56kb4GZzC1fVHdL+shNFlP1jTYeNiJl8NW9Ud0CzWrL6l9Udw+EzNJ7kCacCB2EIQCEIQCEIQEudpU1qABv0yzxP1D3TL5rmWj1jwX1j3Dc+6BZlpHZ4pK4IuCCLbEdXRItWrA6KQeqgbqqAd7UmX4EzDZWNKEdstOVHKFKIQal1sx0KXVS1h0EkW3Ki8x/JnlAKxqhhpZX3S4NhfaxGzDtEBPLbk++LRebNnQkrc2U34g+XGWtHBCjhlpp/5aKB26LH32PnJLVZx8FUrWpUra2NlubbgEkXPDYGB6XyWe9C3U5HmAx95luzWlVydwZoYZEqH192fpOpiT0dQsPCSsRiuFoCMblq1WBa9wLbEdd+kSBi8jAUlWOw4Gxv5Wkz9JMTVxBKkQMTljfS4j/P8A5Fjectuvc3yncsP0uI/3g/wrLEZAcSCQ4QrsLrcG46SDtwgUiZyqYcK3Hn6jL03JVUv2D1X/ALE9G5PUyuFo3482Ce9vW+cyuW8gyQi12XQtao7KlyamrTpuxtYWBFrX3PXN0BYQMny/tppA8btbzSeScosvepm+A2JRqlLh0CnW1PfwYGej+lvOqFOlQpMyc82LoOqlgHWmtUa3Hf8AVt06j1G1TgWBqof2x8f/AMgbqniD1yWuLNpU06kl022gQuVWNrLgq5wxtW5q1I7bO7KgO+33pmMByUxwRb41bgAWGGVl224lwx79u6aDlPiNNAftV6CjxrISPJT5RvJc1udJ3t7oEnktklenUJxNZatgNAWjzVjfcn121e6ayQMNUBI8fhJ8AhCEAhCEAhCECBnucUcLh6lfENopIt3axa1yFFgNySWA8ZS4eir1LsAwCggGxBJ4HqP/AGkH0z0S2S4mxtbmmPaBWp3EOTWJ1YfDv+PB0G/+tf6wJeb4GuzB8NVVSBY06qlqT9RupDo3RcXFvu7Sgq8ncyrH6XE0qK9WGpM7n/iVth4LNgGj1OrA8X9Ifojq82cTh6lSsyJeqlVtdRlW5Lo1hcgXOi3AbdU8mw2YVaQPNuy3tfSbX6eIn2HW4T4+xNOzsOp2HkxFoHovJzMqlTC0GqMWJxDKSeJA1WB8puchq2xdEnhzo94I+c865KN+p0ezFN/N/WbjAN9MntfIwPVzI2I6PH5Smy7PHFlINQW2t9a3z8ZZYvGrpBN169Vth2m9oHdUTUfY90ZGIBiKuMQFQxtqNgOk23Nh07QMZllHF85VPNLpqVS6FqmmwIsNS6Sb2AmxyakyJ69ixNzpvbwvJYppa9xbrJt8Yh8fSX74Ps7/AAgT0eS6FW47jb+/OZjE56bWpi37TWJ8BLDIK/0O5uTUYknpNxA+f/TPUP8At6rvwXD2/wDiQ/EmazD48pSR+kMvmSAJnvTrQVc4RlFi+Gosx33YPUS/5UUeE9V5C5EgwyVXALsLrcX0r0W7bb37YFevK2lTfRidVE3srVVKU39iofV6eBIPZL6rnNGnT11KiIn4mZVXwJNjLSvllNgQ4DA8QwBB7wdjK3CclcFSfXSw1BGB2ZaSAjuIG3hAhZtl1TGUqLUSNIqirpfUhZeacJYEbHU4NjbhKbAXTEupFjpW4OxupI385ug9pnM8wo/SKdZeD0yje0rAg/l/hgaLKRdlv0KT8B85dTyrlz6QquWU6YoIjVKquAXuVTRzZLFQRf69rdngbz0R8sa+Y4So+K0GpTxBS6LpBUoji4vxuzDwEDcwhCAQhCAQvOXiC0DH+mB7ZLiu0Uh54ilKTkVjScDgT14ZE/KSv8om9zjLKOJovRxCB6bgalJIvYhhuCCCCAbjqmYTJqeECUaAOimpFMMdRGrU1rnjYsfCBdapFzTEslMspsQV3FuGoauPZcR5TsO4SJmy3ov7MC2xLbG08E5T+jpeeqtSqEA1WbSwDAaiW2IttvPcVxOqmG/EoPmL/OYbOqNUuSlPUDbgwBuOw2FjbrgY3B5V+j4enTvqtXVieG7XvbsmoywXr01HE1FA8dpCqZHVqgCoCiggjSwLXHDfgPfNDyYyQU8QjkszKGsWN7erbYCw6eqBuMHhUpJpHHpPSx/p2QrU1bYgHsPCQ62NK1EB4OSo6wdJYfCSdUCiqcgcCTcUdHZSq1qS/lpuFHgJMyvkrhcOS1GkFYixclncjjYu5LWv0XtLK8NUB9Ka2t8ZSZzlYQa6f1fvD8PaOyTcbj+aps5F7DgOJkprPTseDLY+IgY8vLrKcTppAftH4yiYEEg9BIPhtJNCoQvnAicveTeExNJq9WmGrIqKlTU4IAqA20htJHrNxHTNXlNkooo4Kir5ACZbMXLoU6yPcQZp8N9UQHqeOV9Wk30sVbjsw4jfviiZUZFU1K7/AI6tRh3Fjb3WlmTAYzLGc3RqP+FGPiBt77StrVAcPTv0VF/hN4rlTUthXH4ii+bC/uEgYu/NUSpuA5DAezt8GgedemqsDiqCjooO356pH/Tm8/8AD9SAy2qwG5xrgnr00qNviZ5l6V6+rMFXpGFpC3SSzVH2H709T9BWDqUstcVUdNWLdl1qULIadEBgGG4JB37IHpMInVO3gdhCEBk1I21ScaR6rQFvWlHmxu1+yT6rSsxsCWjeqD2D4RnHN9G3smGr6IH9n4SDmWYAYVqpNgKJc9gC6jAOT9XXhiTf1HdN9tlsfn7pEWspOm66rX03Gq1yL6eNu2ef5Z6VUTDYhnu1erinqJQVWCorIiqpc7afVuenzmV5PY+pWzTDVKpBc4lLkADi2/DjsSN+jaB7boknLjZ/AxrTF4L7VR1kj3GB3N3vWw46q4b8qn5kS5BmRzzFP+nUkpb6GU1OH1WZQeM1pgK1Q1RF5yBX53U9QDrf5EyblmIvSXut5Srz97BL/iP8JjmQ1NalRtpbcX3F9/nAgZl9s9vxX89/nO0Pqj++mIx5+lf2yPLaFB9oC6ij4SdmeNNKgT0kaF9phYeQufCV2N+qD1MPjb5xPKfFalwy9bu35VUfzGBdZLR00VA6BJhMYy/7Je6OloGZ9IGMpJQpc9U5umcUmoghSwCVDpBIIHQfCUGF5S0BVWlRqc7RqMuhw6M6VLFebqIu+k7WewFzY9cienTEfq+GTrxDN+Wnb+aeSYau1NtVNmRuhkYo2/HdTeB9YZPgqaqKgprrKjVUCDXtsAXtfYdu0tlefKnIzF1P9pYU85U9bGUdR1tdr1V1ajfe9978Z9RJXgTlaKDSMtSOB4D0I3qhAaYRl1j5iSIEN6Uqc3wNVgOZKg3+8CRbwIl+VjTpAo6FN1ogVLagDfTe3E2tffhaeF8rOXWMbEtQp1WpU6DtTQUiUJ03Us5BuxO/Hax4T3/Fjj3T5m5VUguY4gLwGIqdu53PvJgQTckkkknckkkk9ZJ4zQcgsGamZYcA/Vqc4e6mpe3/AC2jHJXL8PVrn9LfRRp0mqP6wUvpKgUweN2LW9Xfq6xd+izBu+YCoFOimlQufurrQqqk9ZJ2HYYHsBWNcCCOg3koiNtTgUOZ0mTHUqqDUtR1U26LkX8rX8JtDKTmdx3j4y6MDhMSWkHMMdzbILX1tbyUsT5CTHMDH+kfP1wiUKrAsoxK61BsStmBt223HaJTclc7SjmRWliRiMPiaLVaLmwqKwuWo1AAPXG/He1pB9OFX6CiP8b4KZ53yfx64aotYoXZTqQioU0tYj1tiGXfcbHbjA90eoWYnpJJ8zeSaFHaVvJbOqWMoCrS230up3KOACRfpG4IPSD3y8VIDbUQwIPAjeVmNW5RCL82TZumzAbW8B5S5Cysrj6Vu8fAQNFgfs17pGwtcmtWB4KUA/IpPvMk4X7Ne6QMuN6mIP8AjW/Kqj5QPNPTjWu2FX/Ob/SE8wnrHpY5O4vE1qLYai9VadNgxSxIZnBtpvc7KOAnmeMyXEUvtqFan7dKoo8yLQLPkFQ15nhBe36yh/Idf8s+l6U+dPRbRL5vhtI1aXZ2tvpVab3Y9QuQPGfSCLAdpx9Y2gjqwFwhCBwxJi2EQYDbGMu0dcyNUMCBjKo1W6SNp81cqGvmOKP/ALqr7nIn0rjMMHBDC/8AfRMbW9H+BWtzr4fWdZY+s7AseJqJf1xff4gwPMuTHIypirO90o/i+8/sdn7XDvnruS4SnQorTpKFUDgOk9LE9LHrMiYrMbtaijOdhspVFt0Xa3DqF5Z4OgbC/GBMV52CpFaICbSyJleRJpMCmzr7Wh7dT/QqS1rGVWcn6Wh7dT/QqSzqQPJfTY30dEf4p/hnm9T7M909O9MOCd0pMqkqjlnIH1VsBqPULkb9s8zxIshgeqehUfqdf/ev+mk9CmN9EmXBMtDgkmtVd26hpPNADwS/jNkVgJLSrqfaN7Um1QRINE3Y+184Gjo/UHdK/KT9sevEVPcxHyk9OA7hKDI83pFH0sCTWq+qN23dvu8YF4nGS6Tn+zImHBO5Fuzqk2msBdKiobUFUMeLBQGPebXMlIsbp05IRYClEcAiQI4ogEIrTOwEmIYR0iIYQI7LGXpyWViTTgQGpRpsPLLmpw0oFS+EHVGzhpatRjZowK7mJw0ZYGlEtTgVlRbR/VtF4jC3FpXk1xtoVrcCH03HcRx8YEHP3s9E/wCI3vpVB85cPM3neW4nEFbAUwjah62olrWF9gAJa08XVt69Fr9OlkI8LkH3QOYugC24BBVlIIuCGABBHSCJ5Lyw9G1dKv6lTarSc+qFsTTPEoxP3eNmPcd+PrWipUIOgoB1kXPgCZNp4aBnuQOVVMPl9GlWXQ6h9Skg2LVajDcEjgQfGaLmo+tGOrSgQmwt5TYnIawqa6LDe10f6h7iN1Pbv3TVinFc1ApEw1ZxZ9KDpCksT+8QAPKSMPlyoNhaWopRQowIS0o+iSQKEWtKAhBH0nFSOaYCgIsCJURYgdtORUIHbRJWLIhaA2VnNMcInLQGysSVjpE4VgMskQUkgrElYEYpEGnJRSJKwIrUoy9GTykQacCvNCJNCTzRnOZgQ1oxxaMkilHFSBGFCLFGSQkNEBgU4rRHtM7ogNBIoLHAk6FgICzuiOBZ0CAgJFBYsLC0BIWKAirQtA5CKhAIQhATCEIAZyEIHJwwhASYkwhAIkzkIHTEwhAJ0QhAWJ2EIBFQhA7OzkICp2EIHTOQhA6J2EIBCEIH/9k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30636958"/>
              </p:ext>
            </p:extLst>
          </p:nvPr>
        </p:nvGraphicFramePr>
        <p:xfrm>
          <a:off x="0" y="1556792"/>
          <a:ext cx="9083824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797152"/>
            <a:ext cx="3226122" cy="19356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8" y="1772815"/>
            <a:ext cx="2663612" cy="118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3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331640" y="312738"/>
            <a:ext cx="6596813" cy="863600"/>
          </a:xfrm>
        </p:spPr>
        <p:txBody>
          <a:bodyPr/>
          <a:lstStyle/>
          <a:p>
            <a:r>
              <a:rPr lang="en-US" altLang="ru-RU" sz="3400" b="1" dirty="0" smtClean="0"/>
              <a:t>I </a:t>
            </a:r>
            <a:r>
              <a:rPr lang="ru-RU" altLang="ru-RU" sz="3400" b="1" dirty="0" smtClean="0"/>
              <a:t>этап реализации </a:t>
            </a:r>
            <a:br>
              <a:rPr lang="ru-RU" altLang="ru-RU" sz="3400" b="1" dirty="0" smtClean="0"/>
            </a:br>
            <a:r>
              <a:rPr lang="ru-RU" altLang="ru-RU" sz="3400" b="1" dirty="0" smtClean="0"/>
              <a:t>практики</a:t>
            </a:r>
            <a:endParaRPr lang="ru-RU" altLang="ru-RU" sz="3400" dirty="0" smtClean="0"/>
          </a:p>
        </p:txBody>
      </p:sp>
      <p:pic>
        <p:nvPicPr>
          <p:cNvPr id="4100" name="Picture 5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582" y="84670"/>
            <a:ext cx="1313161" cy="131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5" name="AutoShape 6" descr="data:image/jpeg;base64,/9j/4AAQSkZJRgABAQAAAQABAAD/2wCEAAkGBhAPEA8NDRANDQ8QDQwPDQ8PDQ8MDw8NFBAVFhQQEhIXJyYfFxkkGRQSIC8gIycpLCwtFR4xNTAqNiYuLC0BCQoKDgwOGg8OGjAkHiIpKiosNC4sLDQwNDMuKSwsKjAwNTQpLC0sLCwpLCw0LDQpLCw0Ki8sLDQpLCwvNS80LP/AABEIANMA7wMBIgACEQEDEQH/xAAcAAEAAQUBAQAAAAAAAAAAAAAABAECAwUGBwj/xABCEAACAQICBAsFBwMCBwEAAAAAAQIDEQQSBSExQQYTFDNRU2GBgpOyInGRocEHIzJCUmLRkrHhcqIWQ1Rzs8LiFf/EABoBAQACAwEAAAAAAAAAAAAAAAAEBQEDBgL/xAAqEQEAAgEEAQIFBAMAAAAAAAAAAQIDBBESMUETIQUiUdHwMmGBwXGRof/aAAwDAQACEQMRAD8A9q5BS6ql5cRyCl1VLy4mcAYOQUuqpeXEcgpdVS8uJnAGDkFLqqXlxHIKXVUvLiZwBg5BS6ql5cRyCl1VLy4mcAYOQUuqpeXEcgpdVS8uJnAGDkFLqqXlxHIKXVUvLiZwBg5BS6ql5cRyCl1VLy4mcAYOQUuqpeXEcgpdVS8uJnAGDkFLqqXlxHIKXVUvLiZwBg5BS6ql5cRyCl1VLy4mcAYOQUuqpeXEcgpdVS8uJnAGDkFLqqXlxHIKXVUvLiZwBg5BS6ql5cRyCl1VLy4mcAYOQUuqpeXEcgpdVS8uJnAGDkFLqqXlxIOmsDSVCo1Tpfk/5cf1o2pB03zFTweuIE4AAAAAAAAGHltPNk4ynnvbLnjmv0W2mYxExPTETE9AAMsgAAAEepidy+IGe4zETjhxwEvMVIfHBVwJgMVKspat5lAAAAAAAAAAAAQdN8xU8HriTiDpvmKng9cQJwAAAAAAAPEdOYKtgcXUpzblducJO9q1GT1N/wBn0NPsZ6BwM4XKvGNCtL7zZTnJ652X4JP9aW/8y7bk3hrwa5dh3kS5RSzTw72Xdvapt9Ekl3pPceP4XFSpSus0WnaS1xkmn8pJruaKTJW2ly8qdT+bfZzmat9Dm506n82/jw+gQc1wP4VRxcFTqNcfGN77ONgvzJfqW9d+xnSlvjyVyVi1V9iy1y0i9OpAAbG1D0jisiUVtl/Y1yxBh03iPvmuiMV8r/UhxxAGz5QOPNcq5XjwNjx44813HhVwNnDEWd1uNtSqKSUlvRy3Hm90LVzU32Ta+Sf1AngAAAAAAAAAAQdN8xU8HriTiDpvmKng9cQJwAAAAAAAB5b9pfBviaqx1Jfd1pZa6S1Qr7p+6SXxX7j1Ii6T0fDE0amHqq8KkHGXSuhroadmu1I05sUZaTVH1OCM2OaT/DwvR2kJ0JxqQk4uMlKLW2Ml+ZfxvWo9l4M8IoY2lmVo1Y2VaCexvZKP7Xu71uPGdJ6Onhq1TDVfx05uLexSW2M12NNPvJWgNOVMJVjVpvWtTi3aM4PbCXY/k7MpsGWcF/fry53S6i2lyTFuvMf291BD0VpSniqUK9J3jJbH+KMlthJbmmTC+iYmN4dTExaN4cpwqi4Voz3Tgv6ouz+TiaiOIOv4QaL5RRcY85H2qe72v096+h5467i3GScWm1JPU01tTRllt1iCvHmqWKLuVAbPlA5QazlQ5SBsuUHXaAptUIt/nbn3PZ8kjj9CYCWJqKKvxcbOrLoj0LtZ6BGKSSWpJJJdC6AKgAAAAAAAAAAQdN8xU8HriTiDpvmKng9cQJwAAAAAAAAAA4L7UdAZ6ccfTXtUrQr230W/Zl4ZP4SfQeZXPobEUI1ITpzSlCcZQnF7JRkrNPuPBtN6KlhMRVw07vi52jJ/npvXCffFrvuVOuxbTzjyoPieDjaMsee274E8Kng6uWo3xFRpVlty7lVS6Vv6V7kewwmmk0000mmndNPemfO0ZW1o9J+zvhYsnIq8rZIuWHk3+Ra5Ufetq7LrcNFn2n07deGfhuq4z6NuvH2egnO8JuCqxKdajaFdLXujVS3S6H2/HsyYrTsm7U7QXTqcjW1q1SeqVSo10Z3b4FsvnGShKLakmmm009zRTOzqp4FPakzG9Ewf5UBy7rM3+hOCmIxFp1E6FLbmkrTkv2x+r1e8nYDBQo1I1VThNx2KSvbtXQ+06vC6Xpz1O9N9EtndLYBlwGj6dCCpUo5YrvcnvlJ72SQAAAAAAAAAAAAEHTfMVPB64k4g6b5ip4PXECcAAAAAAAAAALK1RRjKb2Ri5P3JXPKvtFxVOvKFZQdOrT+6lrzRqUW7xd9zjK+r9/YeryimmnrTTTXSjynhdoqdKpKjNNwkm6U/1Q/lb/8AJry4/UpNWnPijLjmk+XFXMlGs4tSi3FppprbGS2MxtNXT2ptP3raDnpjaXITExP7w7jRWm3VSb1SWqa6Jfxv7zoMNUueb6Hx3F1E5fhdoz7Ful3P5M77B1dhe6bN6tN578uq0eo9bHvPcdtqol2RGKEi5zJCWuaRbxiRhq1jV4vH23gdLhNJ5NSeroez/BucPi41F7L171vPOKelu0zf8URo65TUWt1/a+G013y0p+qdmrJmpj/XOz0WpUUU5SaSW1spCqnsaZxNDhVPH050qcFClqjPETvH2k00oLa5alut0mu01jMbhqfGYerCrTivbajJTgv1WvrXbuNU6iOPKtZmPz67NM6qOPOtZmP8ffZ6UDzLgNwpxtfFRozlKtB5nVu28kMrs9ezXb42PTT3gzerXlts96fPGenKI2AAbkgAAAg6b5ip4PXEnEHTfMVPB64gTgAAAAAAAAAANVwjo0pUUq0cyzxytbYy160/cmu82pF0nguOpTp7G1eL6JrWn8QOHehcE3KTw8ZuX4nKU29ltWuy7jh+E2jI4Wuo023SqRz0r63HXZwb321a+1Ha1Krg3Gayyi2pJ7U1tRxXC/Ska1WnShrdJTzPdeWX2fgvmQtVjpwmdvdX63Dj9ObbRu1sX39PuOz4NY7PTSbvKHsS7bbH3q3zOKibXg/jOLqpPZNZX/qWuL/uu8g6TJwybeJ9lbosnpZdvE+32ejU56ilStY17xyjHNJpJLW27I5vSvCtu8aH9b+iLXLmpij5l1n1FMMb2lv9IaVhBPNJLv1nK4/Tim/ZvLvyr4mpq1pTd5NyfazGVWXWZL+0e0KXNr8uT2r7R/3/AH9kmppCpLVmyroj7Pxe195Fk9Ttt+pclfUtp23Bn7Nate1XGOVCk9aglatNd/4F79fZvNGPFbJPyo2HDfLb5fdJ0ZViqFGNPVBUoW97V232ttszyxmXbrW9PXfsIOl6bwdWeHjSlTpqUlQu5NOlf2XGT26u0zaK0BicVJPLKnT31KkXGKX7U9cu74nQxG0bOprG0RDpuA2j6NOFapRpwpKc4pqMbbFf6nUEfAYGFCnGlTXsxW/a3vk+1skGenroAAAAACDpvmKng9cScQdN8xU8HriBOAAAAAAAAAAAAAabTfBilivbblSqWtnhZ5luUovb8meJ6V0U8NiK9CbcpU61SLk1ZzV7xnbdeLi+8+hTyP7UcKo41VYq3GUYKXbUhqv/AEuHwIWtrvj3jwr/AIhXfFyjxLjhdrXHU1ZxfRJa0/iAU26g3nfdMxukp1dTdorZFbCGAZtabTvPbNrTeeVp3kJOj9HVMRUjRowc5ydkkvm+gtwmElVkox72erfZ5o6nRhVSSz+xedvaad9V+i6JGn085Z3npL0ulnNO89MvBTgHSwajVrZa2I1O+2FN/sW99vwtv6sAuqUrSNqugpjrjjjWPYAB7ewAAAAAAAAg6b5ip4PXEnEHTfMVPB64gTgAAAAAAAAAAAAA82+0zD5s8t9OVKXhcVF+q/ceknEcMKKnUqweycFF98EjxkrzrNfq15ac6TX6w8pAs1qe1XT961MHOOW2DJQoubsu9lsIOTSW1m1wNG1rf5977SRp8E5bfsk6bTTmtt48tzojAqC1LXvO14JO05x6aafwl/k5rR9PUjo+Dzy1o9sZr5X+heVrFY2h0VaxWNq9OqAB6egAAAAAAAAAACDpvmKng9cScQdN8xU8HriBOAAAAAAAAAAAAADjuFUfvpdsIf2OxOQ4Xc8u2lH1SA840zomSnKpSWZSd5wuk1Le431O/QahqS1OnWT6OJqfxY7etSuQqtHcQ8mjped+kLJosd7cunRcAuA0qbjjMZHLPVKlReWTjvU52uk96XTa9rHO1cC6darT/RVqQXujJpf2PYYRskuhJHnvCjC8VjKjtqqKNWPerP8A3RkSMeOuOvGqRixVxV41W4BajcaMllrUn+9L46vqaLDYlI2OHxaTUluafwdzY2u6BSMrpNbGk17ioAAAAAAAAAAACDpvmKng9cScQdN8xU8HriBNFylylwLhctuLgXXFyzMMwF9xcszFMwGS5S5ZmGYC+5zHC2n7dOXTCS+Ev/o6TOaPhNG/Fe+p/wCoHKVKZEdO84rpnBfFo21Wg7EBxtOD6KkH/uQHp1zluHOEvGjWX5ZOnL/TJXXzj8zpXM13CGnnwtZb1DOvfBqX0YHBQiSKKsWUoXJUKLA7zATvSpPppU/SjPc1+iKt6FPsjl+DaJmcDJcXMecrnAyXFzHnGYDJcXMeYrmAvuLlmYXAvuQdN8xU8HriTLkHTT+4qeD1xAmXKXKFAK5imYoyjArnGcsZa2Bkcy11DG2WtgZeNKOqR5NmOTYErjjX4rERqNftul/PyLKrqbjnq1HFwby0s6vqanG9vcwNtiILcaLHxtcvdTGf9PP+uH8kepozFVX7UVTjvWZSbA7ijjlKMZfqjGXxVzHpHFriav8A2qvoZz9OhiEknJstr0sQ00ntTT1X1MDHgaepbDcUqMba/oc5SjiqWp0nUW5xav8ABmb/APQxG7D1/wCkDqcJiIw9hPU3ddjJirnHYeWKnJXozgrptycV8joKWfegNnxxVViHC5kimBJVQu4wwJFyQGbOVUjEkXoC/MVzFiRcBcpEPTL+4qeD1xJZD0yvuKnuh/5IgTWhYusLAWWKWL7CwGNoo4mXKUygYsha4GfKUygYHTKOkSMoygRXRKcQSsgyAROTlOTkzIMgEPkyHJkTMgyAQ+TLoK8nXQS8oyARVQKqiSsgyAR+KKqmZ8oygYshVRMuUZQMeUqomTKMoFli6xWxWwFqIemeYqeD1xJ9iDppfcVPB64gTgAAAAAFAAAAAWAAAAAAAAAAAAAAABWxQAVAAAAAAABUg6a5ip4PXE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06" name="AutoShape 8" descr="data:image/jpeg;base64,/9j/4AAQSkZJRgABAQAAAQABAAD/2wCEAAkGBhAPEA8NDRANDQ8QDQwPDQ8PDQ8MDw8NFBAVFhQQEhIXJyYfFxkkGRQSIC8gIycpLCwtFR4xNTAqNiYuLC0BCQoKDgwOGg8OGjAkHiIpKiosNC4sLDQwNDMuKSwsKjAwNTQpLC0sLCwpLCw0LDQpLCw0Ki8sLDQpLCwvNS80LP/AABEIANMA7wMBIgACEQEDEQH/xAAcAAEAAQUBAQAAAAAAAAAAAAAABAECAwUGBwj/xABCEAACAQICBAsFBwMCBwEAAAAAAQIDEQQSBSExQQYTFDNRU2GBgpOyInGRocEHIzJCUmLRkrHhcqIWQ1Rzs8LiFf/EABoBAQACAwEAAAAAAAAAAAAAAAAEBQEDBgL/xAAqEQEAAgEEAQIFBAMAAAAAAAAAAQIDBBESMUETIQUiUdHwMmGBwXGRof/aAAwDAQACEQMRAD8A9q5BS6ql5cRyCl1VLy4mcAYOQUuqpeXEcgpdVS8uJnAGDkFLqqXlxHIKXVUvLiZwBg5BS6ql5cRyCl1VLy4mcAYOQUuqpeXEcgpdVS8uJnAGDkFLqqXlxHIKXVUvLiZwBg5BS6ql5cRyCl1VLy4mcAYOQUuqpeXEcgpdVS8uJnAGDkFLqqXlxHIKXVUvLiZwBg5BS6ql5cRyCl1VLy4mcAYOQUuqpeXEcgpdVS8uJnAGDkFLqqXlxHIKXVUvLiZwBg5BS6ql5cRyCl1VLy4mcAYOQUuqpeXEcgpdVS8uJnAGDkFLqqXlxIOmsDSVCo1Tpfk/5cf1o2pB03zFTweuIE4AAAAAAAAGHltPNk4ynnvbLnjmv0W2mYxExPTETE9AAMsgAAAEepidy+IGe4zETjhxwEvMVIfHBVwJgMVKspat5lAAAAAAAAAAAAQdN8xU8HriTiDpvmKng9cQJwAAAAAAAPEdOYKtgcXUpzblducJO9q1GT1N/wBn0NPsZ6BwM4XKvGNCtL7zZTnJ652X4JP9aW/8y7bk3hrwa5dh3kS5RSzTw72Xdvapt9Ekl3pPceP4XFSpSus0WnaS1xkmn8pJruaKTJW2ly8qdT+bfZzmat9Dm506n82/jw+gQc1wP4VRxcFTqNcfGN77ONgvzJfqW9d+xnSlvjyVyVi1V9iy1y0i9OpAAbG1D0jisiUVtl/Y1yxBh03iPvmuiMV8r/UhxxAGz5QOPNcq5XjwNjx44813HhVwNnDEWd1uNtSqKSUlvRy3Hm90LVzU32Ta+Sf1AngAAAAAAAAAAQdN8xU8HriTiDpvmKng9cQJwAAAAAAAB5b9pfBviaqx1Jfd1pZa6S1Qr7p+6SXxX7j1Ii6T0fDE0amHqq8KkHGXSuhroadmu1I05sUZaTVH1OCM2OaT/DwvR2kJ0JxqQk4uMlKLW2Ml+ZfxvWo9l4M8IoY2lmVo1Y2VaCexvZKP7Xu71uPGdJ6Onhq1TDVfx05uLexSW2M12NNPvJWgNOVMJVjVpvWtTi3aM4PbCXY/k7MpsGWcF/fry53S6i2lyTFuvMf291BD0VpSniqUK9J3jJbH+KMlthJbmmTC+iYmN4dTExaN4cpwqi4Voz3Tgv6ouz+TiaiOIOv4QaL5RRcY85H2qe72v096+h5467i3GScWm1JPU01tTRllt1iCvHmqWKLuVAbPlA5QazlQ5SBsuUHXaAptUIt/nbn3PZ8kjj9CYCWJqKKvxcbOrLoj0LtZ6BGKSSWpJJJdC6AKgAAAAAAAAAAQdN8xU8HriTiDpvmKng9cQJwAAAAAAAAAA4L7UdAZ6ccfTXtUrQr230W/Zl4ZP4SfQeZXPobEUI1ITpzSlCcZQnF7JRkrNPuPBtN6KlhMRVw07vi52jJ/npvXCffFrvuVOuxbTzjyoPieDjaMsee274E8Kng6uWo3xFRpVlty7lVS6Vv6V7kewwmmk0000mmndNPemfO0ZW1o9J+zvhYsnIq8rZIuWHk3+Ra5Ufetq7LrcNFn2n07deGfhuq4z6NuvH2egnO8JuCqxKdajaFdLXujVS3S6H2/HsyYrTsm7U7QXTqcjW1q1SeqVSo10Z3b4FsvnGShKLakmmm009zRTOzqp4FPakzG9Ewf5UBy7rM3+hOCmIxFp1E6FLbmkrTkv2x+r1e8nYDBQo1I1VThNx2KSvbtXQ+06vC6Xpz1O9N9EtndLYBlwGj6dCCpUo5YrvcnvlJ72SQAAAAAAAAAAAAEHTfMVPB64k4g6b5ip4PXECcAAAAAAAAAALK1RRjKb2Ri5P3JXPKvtFxVOvKFZQdOrT+6lrzRqUW7xd9zjK+r9/YeryimmnrTTTXSjynhdoqdKpKjNNwkm6U/1Q/lb/8AJry4/UpNWnPijLjmk+XFXMlGs4tSi3FppprbGS2MxtNXT2ptP3raDnpjaXITExP7w7jRWm3VSb1SWqa6Jfxv7zoMNUueb6Hx3F1E5fhdoz7Ful3P5M77B1dhe6bN6tN578uq0eo9bHvPcdtqol2RGKEi5zJCWuaRbxiRhq1jV4vH23gdLhNJ5NSeroez/BucPi41F7L171vPOKelu0zf8URo65TUWt1/a+G013y0p+qdmrJmpj/XOz0WpUUU5SaSW1spCqnsaZxNDhVPH050qcFClqjPETvH2k00oLa5alut0mu01jMbhqfGYerCrTivbajJTgv1WvrXbuNU6iOPKtZmPz67NM6qOPOtZmP8ffZ6UDzLgNwpxtfFRozlKtB5nVu28kMrs9ezXb42PTT3gzerXlts96fPGenKI2AAbkgAAAg6b5ip4PXEnEHTfMVPB64gTgAAAAAAAAAANVwjo0pUUq0cyzxytbYy160/cmu82pF0nguOpTp7G1eL6JrWn8QOHehcE3KTw8ZuX4nKU29ltWuy7jh+E2jI4Wuo023SqRz0r63HXZwb321a+1Ha1Krg3Gayyi2pJ7U1tRxXC/Ska1WnShrdJTzPdeWX2fgvmQtVjpwmdvdX63Dj9ObbRu1sX39PuOz4NY7PTSbvKHsS7bbH3q3zOKibXg/jOLqpPZNZX/qWuL/uu8g6TJwybeJ9lbosnpZdvE+32ejU56ilStY17xyjHNJpJLW27I5vSvCtu8aH9b+iLXLmpij5l1n1FMMb2lv9IaVhBPNJLv1nK4/Tim/ZvLvyr4mpq1pTd5NyfazGVWXWZL+0e0KXNr8uT2r7R/3/AH9kmppCpLVmyroj7Pxe195Fk9Ttt+pclfUtp23Bn7Nate1XGOVCk9aglatNd/4F79fZvNGPFbJPyo2HDfLb5fdJ0ZViqFGNPVBUoW97V232ttszyxmXbrW9PXfsIOl6bwdWeHjSlTpqUlQu5NOlf2XGT26u0zaK0BicVJPLKnT31KkXGKX7U9cu74nQxG0bOprG0RDpuA2j6NOFapRpwpKc4pqMbbFf6nUEfAYGFCnGlTXsxW/a3vk+1skGenroAAAAACDpvmKng9cScQdN8xU8HriBOAAAAAAAAAAAAAabTfBilivbblSqWtnhZ5luUovb8meJ6V0U8NiK9CbcpU61SLk1ZzV7xnbdeLi+8+hTyP7UcKo41VYq3GUYKXbUhqv/AEuHwIWtrvj3jwr/AIhXfFyjxLjhdrXHU1ZxfRJa0/iAU26g3nfdMxukp1dTdorZFbCGAZtabTvPbNrTeeVp3kJOj9HVMRUjRowc5ydkkvm+gtwmElVkox72erfZ5o6nRhVSSz+xedvaad9V+i6JGn085Z3npL0ulnNO89MvBTgHSwajVrZa2I1O+2FN/sW99vwtv6sAuqUrSNqugpjrjjjWPYAB7ewAAAAAAAAg6b5ip4PXEnEHTfMVPB64gTgAAAAAAAAAAAAA82+0zD5s8t9OVKXhcVF+q/ceknEcMKKnUqweycFF98EjxkrzrNfq15ac6TX6w8pAs1qe1XT961MHOOW2DJQoubsu9lsIOTSW1m1wNG1rf5977SRp8E5bfsk6bTTmtt48tzojAqC1LXvO14JO05x6aafwl/k5rR9PUjo+Dzy1o9sZr5X+heVrFY2h0VaxWNq9OqAB6egAAAAAAAAAACDpvmKng9cScQdN8xU8HriBOAAAAAAAAAAAAADjuFUfvpdsIf2OxOQ4Xc8u2lH1SA840zomSnKpSWZSd5wuk1Le431O/QahqS1OnWT6OJqfxY7etSuQqtHcQ8mjped+kLJosd7cunRcAuA0qbjjMZHLPVKlReWTjvU52uk96XTa9rHO1cC6darT/RVqQXujJpf2PYYRskuhJHnvCjC8VjKjtqqKNWPerP8A3RkSMeOuOvGqRixVxV41W4BajcaMllrUn+9L46vqaLDYlI2OHxaTUluafwdzY2u6BSMrpNbGk17ioAAAAAAAAAAACDpvmKng9cScQdN8xU8HriBNFylylwLhctuLgXXFyzMMwF9xcszFMwGS5S5ZmGYC+5zHC2n7dOXTCS+Ev/o6TOaPhNG/Fe+p/wCoHKVKZEdO84rpnBfFo21Wg7EBxtOD6KkH/uQHp1zluHOEvGjWX5ZOnL/TJXXzj8zpXM13CGnnwtZb1DOvfBqX0YHBQiSKKsWUoXJUKLA7zATvSpPppU/SjPc1+iKt6FPsjl+DaJmcDJcXMecrnAyXFzHnGYDJcXMeYrmAvuLlmYXAvuQdN8xU8HriTLkHTT+4qeD1xAmXKXKFAK5imYoyjArnGcsZa2Bkcy11DG2WtgZeNKOqR5NmOTYErjjX4rERqNftul/PyLKrqbjnq1HFwby0s6vqanG9vcwNtiILcaLHxtcvdTGf9PP+uH8kepozFVX7UVTjvWZSbA7ijjlKMZfqjGXxVzHpHFriav8A2qvoZz9OhiEknJstr0sQ00ntTT1X1MDHgaepbDcUqMba/oc5SjiqWp0nUW5xav8ABmb/APQxG7D1/wCkDqcJiIw9hPU3ddjJirnHYeWKnJXozgrptycV8joKWfegNnxxVViHC5kimBJVQu4wwJFyQGbOVUjEkXoC/MVzFiRcBcpEPTL+4qeD1xJZD0yvuKnuh/5IgTWhYusLAWWKWL7CwGNoo4mXKUygYsha4GfKUygYHTKOkSMoygRXRKcQSsgyAROTlOTkzIMgEPkyHJkTMgyAQ+TLoK8nXQS8oyARVQKqiSsgyAR+KKqmZ8oygYshVRMuUZQMeUqomTKMoFli6xWxWwFqIemeYqeD1xJ9iDppfcVPB64gTgAAAAAFAAAAAWAAAAAAAAAAAAAAABWxQAVAAAAAAABUg6a5ip4PXEAD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08" name="AutoShape 14" descr="data:image/jpeg;base64,/9j/4AAQSkZJRgABAQAAAQABAAD/2wCEAAkGBhISEBUUEBQVFRUWEBUWFBUUFBUUFRUUFRQVFRUUFRYXHCYeGBkjGRQUHy8gJCcpLCwsFR8xNTAqNSYrLCkBCQoKDgwOGg4NGi4kHyQ1KTU1NTUuNSkuNTU1NSw1Ly0tLTQwLSktNSo1LjYxNTUsNTUpKi0rLiksNS8uLyo0Kf/AABEIAOEA4QMBIgACEQEDEQH/xAAcAAABBQEBAQAAAAAAAAAAAAAAAgMEBQYBBwj/xABJEAACAQIEAQgGBggDBgcAAAABAgADEQQFEiExBhNBUWFxgZEHInKhscEjMjNCUpIUJGKCssLR8GNzsxV0g6LD8QhDU2STo+H/xAAYAQEBAQEBAAAAAAAAAAAAAAAAAwIBBP/EAB8RAQADAQABBQEAAAAAAAAAAAABAgMREhMxUaHBBP/aAAwDAQACEQMRAD8A9xhCEAhCEAhCEAhCEAhCEAhCEAhCEAhCEAhCEAhOXnbwCEIQCEIQCEIQCEIQCEIQCEIQCEIQCEIQCEIQCEIQCEIQOEzmqMY1rL4iQxiCIFnrE6DKF8WeuWmWVL079pgS41icSqIzuQqqpZieAAFyT4RT1LTMcvnJy7EW46ADb8JqIG90zaeRMq45+ppWnzMQRm/KckotO6akVz0NZ91B6jaxPfJGUZywNnJZT0ncjtvImMySlVqs/rAmmhUpuSAgAFuDcOEiZdcbHiDY9VwbTSc+7dAzsjZe96a36reW0kw4IQhAIQhAIQhAIQhAIQhAIQhAIQhAIQhAIQhAIQhAiZl9TxEq2faXOKpBkIJtccertmAxvLBKDOuJp1qQViOdai5osAbalqJqAU8fWtxgWtatMryr5aYmgwo0WFJSgbXYa21E30noAItt1GFbljRZkCMG5x0RSpU31sFBAvcgX6Jr8S+GNFUqUhUIQqGdULDVxIJuVuTfaT0pNo5WePZ/Hvnjr5608o+FZyN5V0mwlNC96qhhUDNdy2okub7kEEG8sswxyVqb0nI0uhVu5ha/eOPhMtg8moYdqnVUfUtkbVpIF6VxwUNq2Frg7mejZUL0V1AHjx32vtO1ifHlmN71nadMvaZ7+/TBZZmtYUBRvfEUFCHf69HglZPxAD5yzyqgbCa6tlNFyC1KmSOBKLcdxtcR2ng0U3CgHumqxyOJa3i95vEc6MJT0oAeqPQhOpiEIQCEIQCEIQCEIQCEIQCEIQCEIQCEJEbMBcjqJHlAlwlbUzdR2yXg8UKi3HWR4iA/OMbTsj417J4wGcRiB0+Ura9VTfaU/KnNnpoopEa2qKouL2BuSbdwPnJVJyVBPGwvAwPKDk3hqWbYCpRUUmqVqmpUAVWNKnrDWHA3IB67zYthHquFQXJHSbAAWuSZgeXebac5wC3+zKsf+NV0n/lWenZfU01Ft0kD3j+kB+jyRvbnal+xBbyY3PuE0FCiFUKosALAdkchAIQjVTFKpsTvAdhGhXBikqg8DAXCEIBCEIBCEIBCEIBCEIBOXjWKr6RfttIZzCBY3nZStmH0qAfiAPjt85dQCZ3GNZ29o/GaKZHlbj6eFYPWYKlRrBiGsrW+8QLKNuJ26IEV6280XJtr0j/mH4LPPq/KOlpLqwZQCdSeuLDcm67Tdclq6jDrdhd/X7LMBYX7rQL2Q8zPqj2vkZMkTNPsz3j4wMHykS9el1Ak+Ow/rLm/qjuEZzzLjUUPT3ZL3XrHZ2woVdSKetRA8g5YZRXq50gt9q9IUm6AEsWv7Nmaey4betTHXU9w3kf9HW4JAuCbG24JBFx1bEjxjtIlaqOGA0hxYqDctp3v0WAP5oGxhK3DZyhNmIv2SygEzWcVvp2HYvwv85pZj+UlTTiDf7yqR22Fj7xAew+KPC8tMoe7n2fmJm8NiBNFkG+pujYA/H5QLiE4xsJEoY3UAdheBMhGVrjrj0AhCEAhCEAhCECHmn1P3h85TNUl7j6JamQOPR3iYzD5/h3xQwxqpzutlNLUNYKgswtxvZTAmGp9LT9tf4hNcDIWHWmPqqB3Dfz4ztTGAQFY3HCmNz0TPYnN0Ynp6zIvKzFkWZbm4Ow33Vb7eAPlMlkGJqNTLVDclieAFh1bdECo9I/J7C82K1NRRPP0w+j1VcO4UlkHq3sSb26JtMXmZVDbo4W77CYD0q422Fppfdq4PgisfiRL/C47ncLSf8SUmPedJPvget5TiecoU3PE01J77bxWY0i1JgvG1wOsje3ukHko18JT7NQ8naW8DzvF5s1yqnSwGsX4NpPr0z+E/wBR1SZgfs17vjLPlLQBqDYfU6u0yAuwtATTqgsQDw49h6pGzOtbT4/KMZWfpcT/AJ/8ixOdPuv73ygVK5w36UadtlpqxPSSxbYdgA989RyavroIx/D8CR8p5hUwf2dQfeqVUP7q0WX+eei8lj+qU/3v42gL5QZmaNMEcWdVHjufcPfPL/STjqzfohw4DVGxLUwGJ0+ul99wfuHccLGbT0iOQlG3/qE+Wn+s8z5aZroxeXrfhidZ7rrTH8TQNTlPJKoy/rOLqG/3KB5lB2a96rd+od09CytwiKnQqhVPHYCwv1m3TKHBZBUYAuwTs4t5cB5y2oZJo+rUY+0AR7rQLLHNak56kb4GZzC1fVHdL+shNFlP1jTYeNiJl8NW9Ud0CzWrL6l9Udw+EzNJ7kCacCB2EIQCEIQCEIQEudpU1qABv0yzxP1D3TL5rmWj1jwX1j3Dc+6BZlpHZ4pK4IuCCLbEdXRItWrA6KQeqgbqqAd7UmX4EzDZWNKEdstOVHKFKIQal1sx0KXVS1h0EkW3Ki8x/JnlAKxqhhpZX3S4NhfaxGzDtEBPLbk++LRebNnQkrc2U34g+XGWtHBCjhlpp/5aKB26LH32PnJLVZx8FUrWpUra2NlubbgEkXPDYGB6XyWe9C3U5HmAx95luzWlVydwZoYZEqH192fpOpiT0dQsPCSsRiuFoCMblq1WBa9wLbEdd+kSBi8jAUlWOw4Gxv5Wkz9JMTVxBKkQMTljfS4j/P8A5Fjectuvc3yncsP0uI/3g/wrLEZAcSCQ4QrsLrcG46SDtwgUiZyqYcK3Hn6jL03JVUv2D1X/ALE9G5PUyuFo3482Ce9vW+cyuW8gyQi12XQtao7KlyamrTpuxtYWBFrX3PXN0BYQMny/tppA8btbzSeScosvepm+A2JRqlLh0CnW1PfwYGej+lvOqFOlQpMyc82LoOqlgHWmtUa3Hf8AVt06j1G1TgWBqof2x8f/AMgbqniD1yWuLNpU06kl022gQuVWNrLgq5wxtW5q1I7bO7KgO+33pmMByUxwRb41bgAWGGVl224lwx79u6aDlPiNNAftV6CjxrISPJT5RvJc1udJ3t7oEnktklenUJxNZatgNAWjzVjfcn121e6ayQMNUBI8fhJ8AhCEAhCEAhCECBnucUcLh6lfENopIt3axa1yFFgNySWA8ZS4eir1LsAwCggGxBJ4HqP/AGkH0z0S2S4mxtbmmPaBWp3EOTWJ1YfDv+PB0G/+tf6wJeb4GuzB8NVVSBY06qlqT9RupDo3RcXFvu7Sgq8ncyrH6XE0qK9WGpM7n/iVth4LNgGj1OrA8X9Ifojq82cTh6lSsyJeqlVtdRlW5Lo1hcgXOi3AbdU8mw2YVaQPNuy3tfSbX6eIn2HW4T4+xNOzsOp2HkxFoHovJzMqlTC0GqMWJxDKSeJA1WB8puchq2xdEnhzo94I+c865KN+p0ezFN/N/WbjAN9MntfIwPVzI2I6PH5Smy7PHFlINQW2t9a3z8ZZYvGrpBN169Vth2m9oHdUTUfY90ZGIBiKuMQFQxtqNgOk23Nh07QMZllHF85VPNLpqVS6FqmmwIsNS6Sb2AmxyakyJ69ixNzpvbwvJYppa9xbrJt8Yh8fSX74Ps7/AAgT0eS6FW47jb+/OZjE56bWpi37TWJ8BLDIK/0O5uTUYknpNxA+f/TPUP8At6rvwXD2/wDiQ/EmazD48pSR+kMvmSAJnvTrQVc4RlFi+Gosx33YPUS/5UUeE9V5C5EgwyVXALsLrcX0r0W7bb37YFevK2lTfRidVE3srVVKU39iofV6eBIPZL6rnNGnT11KiIn4mZVXwJNjLSvllNgQ4DA8QwBB7wdjK3CclcFSfXSw1BGB2ZaSAjuIG3hAhZtl1TGUqLUSNIqirpfUhZeacJYEbHU4NjbhKbAXTEupFjpW4OxupI385ug9pnM8wo/SKdZeD0yje0rAg/l/hgaLKRdlv0KT8B85dTyrlz6QquWU6YoIjVKquAXuVTRzZLFQRf69rdngbz0R8sa+Y4So+K0GpTxBS6LpBUoji4vxuzDwEDcwhCAQhCAQvOXiC0DH+mB7ZLiu0Uh54ilKTkVjScDgT14ZE/KSv8om9zjLKOJovRxCB6bgalJIvYhhuCCCCAbjqmYTJqeECUaAOimpFMMdRGrU1rnjYsfCBdapFzTEslMspsQV3FuGoauPZcR5TsO4SJmy3ov7MC2xLbG08E5T+jpeeqtSqEA1WbSwDAaiW2IttvPcVxOqmG/EoPmL/OYbOqNUuSlPUDbgwBuOw2FjbrgY3B5V+j4enTvqtXVieG7XvbsmoywXr01HE1FA8dpCqZHVqgCoCiggjSwLXHDfgPfNDyYyQU8QjkszKGsWN7erbYCw6eqBuMHhUpJpHHpPSx/p2QrU1bYgHsPCQ62NK1EB4OSo6wdJYfCSdUCiqcgcCTcUdHZSq1qS/lpuFHgJMyvkrhcOS1GkFYixclncjjYu5LWv0XtLK8NUB9Ka2t8ZSZzlYQa6f1fvD8PaOyTcbj+aps5F7DgOJkprPTseDLY+IgY8vLrKcTppAftH4yiYEEg9BIPhtJNCoQvnAicveTeExNJq9WmGrIqKlTU4IAqA20htJHrNxHTNXlNkooo4Kir5ACZbMXLoU6yPcQZp8N9UQHqeOV9Wk30sVbjsw4jfviiZUZFU1K7/AI6tRh3Fjb3WlmTAYzLGc3RqP+FGPiBt77StrVAcPTv0VF/hN4rlTUthXH4ii+bC/uEgYu/NUSpuA5DAezt8GgedemqsDiqCjooO356pH/Tm8/8AD9SAy2qwG5xrgnr00qNviZ5l6V6+rMFXpGFpC3SSzVH2H709T9BWDqUstcVUdNWLdl1qULIadEBgGG4JB37IHpMInVO3gdhCEBk1I21ScaR6rQFvWlHmxu1+yT6rSsxsCWjeqD2D4RnHN9G3smGr6IH9n4SDmWYAYVqpNgKJc9gC6jAOT9XXhiTf1HdN9tlsfn7pEWspOm66rX03Gq1yL6eNu2ef5Z6VUTDYhnu1erinqJQVWCorIiqpc7afVuenzmV5PY+pWzTDVKpBc4lLkADi2/DjsSN+jaB7boknLjZ/AxrTF4L7VR1kj3GB3N3vWw46q4b8qn5kS5BmRzzFP+nUkpb6GU1OH1WZQeM1pgK1Q1RF5yBX53U9QDrf5EyblmIvSXut5Srz97BL/iP8JjmQ1NalRtpbcX3F9/nAgZl9s9vxX89/nO0Pqj++mIx5+lf2yPLaFB9oC6ij4SdmeNNKgT0kaF9phYeQufCV2N+qD1MPjb5xPKfFalwy9bu35VUfzGBdZLR00VA6BJhMYy/7Je6OloGZ9IGMpJQpc9U5umcUmoghSwCVDpBIIHQfCUGF5S0BVWlRqc7RqMuhw6M6VLFebqIu+k7WewFzY9cienTEfq+GTrxDN+Wnb+aeSYau1NtVNmRuhkYo2/HdTeB9YZPgqaqKgprrKjVUCDXtsAXtfYdu0tlefKnIzF1P9pYU85U9bGUdR1tdr1V1ajfe9978Z9RJXgTlaKDSMtSOB4D0I3qhAaYRl1j5iSIEN6Uqc3wNVgOZKg3+8CRbwIl+VjTpAo6FN1ogVLagDfTe3E2tffhaeF8rOXWMbEtQp1WpU6DtTQUiUJ03Us5BuxO/Hax4T3/Fjj3T5m5VUguY4gLwGIqdu53PvJgQTckkkknckkkk9ZJ4zQcgsGamZYcA/Vqc4e6mpe3/AC2jHJXL8PVrn9LfRRp0mqP6wUvpKgUweN2LW9Xfq6xd+izBu+YCoFOimlQufurrQqqk9ZJ2HYYHsBWNcCCOg3koiNtTgUOZ0mTHUqqDUtR1U26LkX8rX8JtDKTmdx3j4y6MDhMSWkHMMdzbILX1tbyUsT5CTHMDH+kfP1wiUKrAsoxK61BsStmBt223HaJTclc7SjmRWliRiMPiaLVaLmwqKwuWo1AAPXG/He1pB9OFX6CiP8b4KZ53yfx64aotYoXZTqQioU0tYj1tiGXfcbHbjA90eoWYnpJJ8zeSaFHaVvJbOqWMoCrS230up3KOACRfpG4IPSD3y8VIDbUQwIPAjeVmNW5RCL82TZumzAbW8B5S5Cysrj6Vu8fAQNFgfs17pGwtcmtWB4KUA/IpPvMk4X7Ne6QMuN6mIP8AjW/Kqj5QPNPTjWu2FX/Ob/SE8wnrHpY5O4vE1qLYai9VadNgxSxIZnBtpvc7KOAnmeMyXEUvtqFan7dKoo8yLQLPkFQ15nhBe36yh/Idf8s+l6U+dPRbRL5vhtI1aXZ2tvpVab3Y9QuQPGfSCLAdpx9Y2gjqwFwhCBwxJi2EQYDbGMu0dcyNUMCBjKo1W6SNp81cqGvmOKP/ALqr7nIn0rjMMHBDC/8AfRMbW9H+BWtzr4fWdZY+s7AseJqJf1xff4gwPMuTHIypirO90o/i+8/sdn7XDvnruS4SnQorTpKFUDgOk9LE9LHrMiYrMbtaijOdhspVFt0Xa3DqF5Z4OgbC/GBMV52CpFaICbSyJleRJpMCmzr7Wh7dT/QqS1rGVWcn6Wh7dT/QqSzqQPJfTY30dEf4p/hnm9T7M909O9MOCd0pMqkqjlnIH1VsBqPULkb9s8zxIshgeqehUfqdf/ev+mk9CmN9EmXBMtDgkmtVd26hpPNADwS/jNkVgJLSrqfaN7Um1QRINE3Y+184Gjo/UHdK/KT9sevEVPcxHyk9OA7hKDI83pFH0sCTWq+qN23dvu8YF4nGS6Tn+zImHBO5Fuzqk2msBdKiobUFUMeLBQGPebXMlIsbp05IRYClEcAiQI4ogEIrTOwEmIYR0iIYQI7LGXpyWViTTgQGpRpsPLLmpw0oFS+EHVGzhpatRjZowK7mJw0ZYGlEtTgVlRbR/VtF4jC3FpXk1xtoVrcCH03HcRx8YEHP3s9E/wCI3vpVB85cPM3neW4nEFbAUwjah62olrWF9gAJa08XVt69Fr9OlkI8LkH3QOYugC24BBVlIIuCGABBHSCJ5Lyw9G1dKv6lTarSc+qFsTTPEoxP3eNmPcd+PrWipUIOgoB1kXPgCZNp4aBnuQOVVMPl9GlWXQ6h9Skg2LVajDcEjgQfGaLmo+tGOrSgQmwt5TYnIawqa6LDe10f6h7iN1Pbv3TVinFc1ApEw1ZxZ9KDpCksT+8QAPKSMPlyoNhaWopRQowIS0o+iSQKEWtKAhBH0nFSOaYCgIsCJURYgdtORUIHbRJWLIhaA2VnNMcInLQGysSVjpE4VgMskQUkgrElYEYpEGnJRSJKwIrUoy9GTykQacCvNCJNCTzRnOZgQ1oxxaMkilHFSBGFCLFGSQkNEBgU4rRHtM7ogNBIoLHAk6FgICzuiOBZ0CAgJFBYsLC0BIWKAirQtA5CKhAIQhATCEIAZyEIHJwwhASYkwhAIkzkIHTEwhAJ0QhAWJ2EIBFQhA7OzkICp2EIHTOQhA6J2EIBCEIH/9k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49865244"/>
              </p:ext>
            </p:extLst>
          </p:nvPr>
        </p:nvGraphicFramePr>
        <p:xfrm>
          <a:off x="-252536" y="1556792"/>
          <a:ext cx="6804248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9" name="Picture 5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76872"/>
            <a:ext cx="2442543" cy="152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16216" y="1814969"/>
            <a:ext cx="2549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Динамика участия в 2011-2013 гг.</a:t>
            </a:r>
            <a:endParaRPr lang="ru-RU" sz="1100" b="1" dirty="0"/>
          </a:p>
        </p:txBody>
      </p:sp>
      <p:pic>
        <p:nvPicPr>
          <p:cNvPr id="1030" name="Диаграмма 1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02621"/>
            <a:ext cx="2477616" cy="140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499548" y="4149080"/>
            <a:ext cx="2549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Количество представленных в 2013 г. работ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49996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3229">
            <a:off x="6336351" y="3575188"/>
            <a:ext cx="1549733" cy="1802696"/>
          </a:xfrm>
          <a:prstGeom prst="rect">
            <a:avLst/>
          </a:prstGeom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331640" y="312738"/>
            <a:ext cx="6596813" cy="863600"/>
          </a:xfrm>
        </p:spPr>
        <p:txBody>
          <a:bodyPr/>
          <a:lstStyle/>
          <a:p>
            <a:r>
              <a:rPr lang="en-US" altLang="ru-RU" sz="3400" b="1" dirty="0" smtClean="0"/>
              <a:t>II </a:t>
            </a:r>
            <a:r>
              <a:rPr lang="ru-RU" altLang="ru-RU" sz="3400" b="1" dirty="0" smtClean="0"/>
              <a:t>этап реализации </a:t>
            </a:r>
            <a:br>
              <a:rPr lang="ru-RU" altLang="ru-RU" sz="3400" b="1" dirty="0" smtClean="0"/>
            </a:br>
            <a:r>
              <a:rPr lang="ru-RU" altLang="ru-RU" sz="3400" b="1" dirty="0" smtClean="0"/>
              <a:t>практики</a:t>
            </a:r>
            <a:endParaRPr lang="ru-RU" altLang="ru-RU" sz="3400" dirty="0" smtClean="0"/>
          </a:p>
        </p:txBody>
      </p:sp>
      <p:pic>
        <p:nvPicPr>
          <p:cNvPr id="4100" name="Picture 5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582" y="84670"/>
            <a:ext cx="1313161" cy="131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5" name="AutoShape 6" descr="data:image/jpeg;base64,/9j/4AAQSkZJRgABAQAAAQABAAD/2wCEAAkGBhAPEA8NDRANDQ8QDQwPDQ8PDQ8MDw8NFBAVFhQQEhIXJyYfFxkkGRQSIC8gIycpLCwtFR4xNTAqNiYuLC0BCQoKDgwOGg8OGjAkHiIpKiosNC4sLDQwNDMuKSwsKjAwNTQpLC0sLCwpLCw0LDQpLCw0Ki8sLDQpLCwvNS80LP/AABEIANMA7wMBIgACEQEDEQH/xAAcAAEAAQUBAQAAAAAAAAAAAAAABAECAwUGBwj/xABCEAACAQICBAsFBwMCBwEAAAAAAQIDEQQSBSExQQYTFDNRU2GBgpOyInGRocEHIzJCUmLRkrHhcqIWQ1Rzs8LiFf/EABoBAQACAwEAAAAAAAAAAAAAAAAEBQEDBgL/xAAqEQEAAgEEAQIFBAMAAAAAAAAAAQIDBBESMUETIQUiUdHwMmGBwXGRof/aAAwDAQACEQMRAD8A9q5BS6ql5cRyCl1VLy4mcAYOQUuqpeXEcgpdVS8uJnAGDkFLqqXlxHIKXVUvLiZwBg5BS6ql5cRyCl1VLy4mcAYOQUuqpeXEcgpdVS8uJnAGDkFLqqXlxHIKXVUvLiZwBg5BS6ql5cRyCl1VLy4mcAYOQUuqpeXEcgpdVS8uJnAGDkFLqqXlxHIKXVUvLiZwBg5BS6ql5cRyCl1VLy4mcAYOQUuqpeXEcgpdVS8uJnAGDkFLqqXlxHIKXVUvLiZwBg5BS6ql5cRyCl1VLy4mcAYOQUuqpeXEcgpdVS8uJnAGDkFLqqXlxIOmsDSVCo1Tpfk/5cf1o2pB03zFTweuIE4AAAAAAAAGHltPNk4ynnvbLnjmv0W2mYxExPTETE9AAMsgAAAEepidy+IGe4zETjhxwEvMVIfHBVwJgMVKspat5lAAAAAAAAAAAAQdN8xU8HriTiDpvmKng9cQJwAAAAAAAPEdOYKtgcXUpzblducJO9q1GT1N/wBn0NPsZ6BwM4XKvGNCtL7zZTnJ652X4JP9aW/8y7bk3hrwa5dh3kS5RSzTw72Xdvapt9Ekl3pPceP4XFSpSus0WnaS1xkmn8pJruaKTJW2ly8qdT+bfZzmat9Dm506n82/jw+gQc1wP4VRxcFTqNcfGN77ONgvzJfqW9d+xnSlvjyVyVi1V9iy1y0i9OpAAbG1D0jisiUVtl/Y1yxBh03iPvmuiMV8r/UhxxAGz5QOPNcq5XjwNjx44813HhVwNnDEWd1uNtSqKSUlvRy3Hm90LVzU32Ta+Sf1AngAAAAAAAAAAQdN8xU8HriTiDpvmKng9cQJwAAAAAAAB5b9pfBviaqx1Jfd1pZa6S1Qr7p+6SXxX7j1Ii6T0fDE0amHqq8KkHGXSuhroadmu1I05sUZaTVH1OCM2OaT/DwvR2kJ0JxqQk4uMlKLW2Ml+ZfxvWo9l4M8IoY2lmVo1Y2VaCexvZKP7Xu71uPGdJ6Onhq1TDVfx05uLexSW2M12NNPvJWgNOVMJVjVpvWtTi3aM4PbCXY/k7MpsGWcF/fry53S6i2lyTFuvMf291BD0VpSniqUK9J3jJbH+KMlthJbmmTC+iYmN4dTExaN4cpwqi4Voz3Tgv6ouz+TiaiOIOv4QaL5RRcY85H2qe72v096+h5467i3GScWm1JPU01tTRllt1iCvHmqWKLuVAbPlA5QazlQ5SBsuUHXaAptUIt/nbn3PZ8kjj9CYCWJqKKvxcbOrLoj0LtZ6BGKSSWpJJJdC6AKgAAAAAAAAAAQdN8xU8HriTiDpvmKng9cQJwAAAAAAAAAA4L7UdAZ6ccfTXtUrQr230W/Zl4ZP4SfQeZXPobEUI1ITpzSlCcZQnF7JRkrNPuPBtN6KlhMRVw07vi52jJ/npvXCffFrvuVOuxbTzjyoPieDjaMsee274E8Kng6uWo3xFRpVlty7lVS6Vv6V7kewwmmk0000mmndNPemfO0ZW1o9J+zvhYsnIq8rZIuWHk3+Ra5Ufetq7LrcNFn2n07deGfhuq4z6NuvH2egnO8JuCqxKdajaFdLXujVS3S6H2/HsyYrTsm7U7QXTqcjW1q1SeqVSo10Z3b4FsvnGShKLakmmm009zRTOzqp4FPakzG9Ewf5UBy7rM3+hOCmIxFp1E6FLbmkrTkv2x+r1e8nYDBQo1I1VThNx2KSvbtXQ+06vC6Xpz1O9N9EtndLYBlwGj6dCCpUo5YrvcnvlJ72SQAAAAAAAAAAAAEHTfMVPB64k4g6b5ip4PXECcAAAAAAAAAALK1RRjKb2Ri5P3JXPKvtFxVOvKFZQdOrT+6lrzRqUW7xd9zjK+r9/YeryimmnrTTTXSjynhdoqdKpKjNNwkm6U/1Q/lb/8AJry4/UpNWnPijLjmk+XFXMlGs4tSi3FppprbGS2MxtNXT2ptP3raDnpjaXITExP7w7jRWm3VSb1SWqa6Jfxv7zoMNUueb6Hx3F1E5fhdoz7Ful3P5M77B1dhe6bN6tN578uq0eo9bHvPcdtqol2RGKEi5zJCWuaRbxiRhq1jV4vH23gdLhNJ5NSeroez/BucPi41F7L171vPOKelu0zf8URo65TUWt1/a+G013y0p+qdmrJmpj/XOz0WpUUU5SaSW1spCqnsaZxNDhVPH050qcFClqjPETvH2k00oLa5alut0mu01jMbhqfGYerCrTivbajJTgv1WvrXbuNU6iOPKtZmPz67NM6qOPOtZmP8ffZ6UDzLgNwpxtfFRozlKtB5nVu28kMrs9ezXb42PTT3gzerXlts96fPGenKI2AAbkgAAAg6b5ip4PXEnEHTfMVPB64gTgAAAAAAAAAANVwjo0pUUq0cyzxytbYy160/cmu82pF0nguOpTp7G1eL6JrWn8QOHehcE3KTw8ZuX4nKU29ltWuy7jh+E2jI4Wuo023SqRz0r63HXZwb321a+1Ha1Krg3Gayyi2pJ7U1tRxXC/Ska1WnShrdJTzPdeWX2fgvmQtVjpwmdvdX63Dj9ObbRu1sX39PuOz4NY7PTSbvKHsS7bbH3q3zOKibXg/jOLqpPZNZX/qWuL/uu8g6TJwybeJ9lbosnpZdvE+32ejU56ilStY17xyjHNJpJLW27I5vSvCtu8aH9b+iLXLmpij5l1n1FMMb2lv9IaVhBPNJLv1nK4/Tim/ZvLvyr4mpq1pTd5NyfazGVWXWZL+0e0KXNr8uT2r7R/3/AH9kmppCpLVmyroj7Pxe195Fk9Ttt+pclfUtp23Bn7Nate1XGOVCk9aglatNd/4F79fZvNGPFbJPyo2HDfLb5fdJ0ZViqFGNPVBUoW97V232ttszyxmXbrW9PXfsIOl6bwdWeHjSlTpqUlQu5NOlf2XGT26u0zaK0BicVJPLKnT31KkXGKX7U9cu74nQxG0bOprG0RDpuA2j6NOFapRpwpKc4pqMbbFf6nUEfAYGFCnGlTXsxW/a3vk+1skGenroAAAAACDpvmKng9cScQdN8xU8HriBOAAAAAAAAAAAAAabTfBilivbblSqWtnhZ5luUovb8meJ6V0U8NiK9CbcpU61SLk1ZzV7xnbdeLi+8+hTyP7UcKo41VYq3GUYKXbUhqv/AEuHwIWtrvj3jwr/AIhXfFyjxLjhdrXHU1ZxfRJa0/iAU26g3nfdMxukp1dTdorZFbCGAZtabTvPbNrTeeVp3kJOj9HVMRUjRowc5ydkkvm+gtwmElVkox72erfZ5o6nRhVSSz+xedvaad9V+i6JGn085Z3npL0ulnNO89MvBTgHSwajVrZa2I1O+2FN/sW99vwtv6sAuqUrSNqugpjrjjjWPYAB7ewAAAAAAAAg6b5ip4PXEnEHTfMVPB64gTgAAAAAAAAAAAAA82+0zD5s8t9OVKXhcVF+q/ceknEcMKKnUqweycFF98EjxkrzrNfq15ac6TX6w8pAs1qe1XT961MHOOW2DJQoubsu9lsIOTSW1m1wNG1rf5977SRp8E5bfsk6bTTmtt48tzojAqC1LXvO14JO05x6aafwl/k5rR9PUjo+Dzy1o9sZr5X+heVrFY2h0VaxWNq9OqAB6egAAAAAAAAAACDpvmKng9cScQdN8xU8HriBOAAAAAAAAAAAAADjuFUfvpdsIf2OxOQ4Xc8u2lH1SA840zomSnKpSWZSd5wuk1Le431O/QahqS1OnWT6OJqfxY7etSuQqtHcQ8mjped+kLJosd7cunRcAuA0qbjjMZHLPVKlReWTjvU52uk96XTa9rHO1cC6darT/RVqQXujJpf2PYYRskuhJHnvCjC8VjKjtqqKNWPerP8A3RkSMeOuOvGqRixVxV41W4BajcaMllrUn+9L46vqaLDYlI2OHxaTUluafwdzY2u6BSMrpNbGk17ioAAAAAAAAAAACDpvmKng9cScQdN8xU8HriBNFylylwLhctuLgXXFyzMMwF9xcszFMwGS5S5ZmGYC+5zHC2n7dOXTCS+Ev/o6TOaPhNG/Fe+p/wCoHKVKZEdO84rpnBfFo21Wg7EBxtOD6KkH/uQHp1zluHOEvGjWX5ZOnL/TJXXzj8zpXM13CGnnwtZb1DOvfBqX0YHBQiSKKsWUoXJUKLA7zATvSpPppU/SjPc1+iKt6FPsjl+DaJmcDJcXMecrnAyXFzHnGYDJcXMeYrmAvuLlmYXAvuQdN8xU8HriTLkHTT+4qeD1xAmXKXKFAK5imYoyjArnGcsZa2Bkcy11DG2WtgZeNKOqR5NmOTYErjjX4rERqNftul/PyLKrqbjnq1HFwby0s6vqanG9vcwNtiILcaLHxtcvdTGf9PP+uH8kepozFVX7UVTjvWZSbA7ijjlKMZfqjGXxVzHpHFriav8A2qvoZz9OhiEknJstr0sQ00ntTT1X1MDHgaepbDcUqMba/oc5SjiqWp0nUW5xav8ABmb/APQxG7D1/wCkDqcJiIw9hPU3ddjJirnHYeWKnJXozgrptycV8joKWfegNnxxVViHC5kimBJVQu4wwJFyQGbOVUjEkXoC/MVzFiRcBcpEPTL+4qeD1xJZD0yvuKnuh/5IgTWhYusLAWWKWL7CwGNoo4mXKUygYsha4GfKUygYHTKOkSMoygRXRKcQSsgyAROTlOTkzIMgEPkyHJkTMgyAQ+TLoK8nXQS8oyARVQKqiSsgyAR+KKqmZ8oygYshVRMuUZQMeUqomTKMoFli6xWxWwFqIemeYqeD1xJ9iDppfcVPB64gTgAAAAAFAAAAAWAAAAAAAAAAAAAAABWxQAVAAAAAAABUg6a5ip4PXE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06" name="AutoShape 8" descr="data:image/jpeg;base64,/9j/4AAQSkZJRgABAQAAAQABAAD/2wCEAAkGBhAPEA8NDRANDQ8QDQwPDQ8PDQ8MDw8NFBAVFhQQEhIXJyYfFxkkGRQSIC8gIycpLCwtFR4xNTAqNiYuLC0BCQoKDgwOGg8OGjAkHiIpKiosNC4sLDQwNDMuKSwsKjAwNTQpLC0sLCwpLCw0LDQpLCw0Ki8sLDQpLCwvNS80LP/AABEIANMA7wMBIgACEQEDEQH/xAAcAAEAAQUBAQAAAAAAAAAAAAAABAECAwUGBwj/xABCEAACAQICBAsFBwMCBwEAAAAAAQIDEQQSBSExQQYTFDNRU2GBgpOyInGRocEHIzJCUmLRkrHhcqIWQ1Rzs8LiFf/EABoBAQACAwEAAAAAAAAAAAAAAAAEBQEDBgL/xAAqEQEAAgEEAQIFBAMAAAAAAAAAAQIDBBESMUETIQUiUdHwMmGBwXGRof/aAAwDAQACEQMRAD8A9q5BS6ql5cRyCl1VLy4mcAYOQUuqpeXEcgpdVS8uJnAGDkFLqqXlxHIKXVUvLiZwBg5BS6ql5cRyCl1VLy4mcAYOQUuqpeXEcgpdVS8uJnAGDkFLqqXlxHIKXVUvLiZwBg5BS6ql5cRyCl1VLy4mcAYOQUuqpeXEcgpdVS8uJnAGDkFLqqXlxHIKXVUvLiZwBg5BS6ql5cRyCl1VLy4mcAYOQUuqpeXEcgpdVS8uJnAGDkFLqqXlxHIKXVUvLiZwBg5BS6ql5cRyCl1VLy4mcAYOQUuqpeXEcgpdVS8uJnAGDkFLqqXlxIOmsDSVCo1Tpfk/5cf1o2pB03zFTweuIE4AAAAAAAAGHltPNk4ynnvbLnjmv0W2mYxExPTETE9AAMsgAAAEepidy+IGe4zETjhxwEvMVIfHBVwJgMVKspat5lAAAAAAAAAAAAQdN8xU8HriTiDpvmKng9cQJwAAAAAAAPEdOYKtgcXUpzblducJO9q1GT1N/wBn0NPsZ6BwM4XKvGNCtL7zZTnJ652X4JP9aW/8y7bk3hrwa5dh3kS5RSzTw72Xdvapt9Ekl3pPceP4XFSpSus0WnaS1xkmn8pJruaKTJW2ly8qdT+bfZzmat9Dm506n82/jw+gQc1wP4VRxcFTqNcfGN77ONgvzJfqW9d+xnSlvjyVyVi1V9iy1y0i9OpAAbG1D0jisiUVtl/Y1yxBh03iPvmuiMV8r/UhxxAGz5QOPNcq5XjwNjx44813HhVwNnDEWd1uNtSqKSUlvRy3Hm90LVzU32Ta+Sf1AngAAAAAAAAAAQdN8xU8HriTiDpvmKng9cQJwAAAAAAAB5b9pfBviaqx1Jfd1pZa6S1Qr7p+6SXxX7j1Ii6T0fDE0amHqq8KkHGXSuhroadmu1I05sUZaTVH1OCM2OaT/DwvR2kJ0JxqQk4uMlKLW2Ml+ZfxvWo9l4M8IoY2lmVo1Y2VaCexvZKP7Xu71uPGdJ6Onhq1TDVfx05uLexSW2M12NNPvJWgNOVMJVjVpvWtTi3aM4PbCXY/k7MpsGWcF/fry53S6i2lyTFuvMf291BD0VpSniqUK9J3jJbH+KMlthJbmmTC+iYmN4dTExaN4cpwqi4Voz3Tgv6ouz+TiaiOIOv4QaL5RRcY85H2qe72v096+h5467i3GScWm1JPU01tTRllt1iCvHmqWKLuVAbPlA5QazlQ5SBsuUHXaAptUIt/nbn3PZ8kjj9CYCWJqKKvxcbOrLoj0LtZ6BGKSSWpJJJdC6AKgAAAAAAAAAAQdN8xU8HriTiDpvmKng9cQJwAAAAAAAAAA4L7UdAZ6ccfTXtUrQr230W/Zl4ZP4SfQeZXPobEUI1ITpzSlCcZQnF7JRkrNPuPBtN6KlhMRVw07vi52jJ/npvXCffFrvuVOuxbTzjyoPieDjaMsee274E8Kng6uWo3xFRpVlty7lVS6Vv6V7kewwmmk0000mmndNPemfO0ZW1o9J+zvhYsnIq8rZIuWHk3+Ra5Ufetq7LrcNFn2n07deGfhuq4z6NuvH2egnO8JuCqxKdajaFdLXujVS3S6H2/HsyYrTsm7U7QXTqcjW1q1SeqVSo10Z3b4FsvnGShKLakmmm009zRTOzqp4FPakzG9Ewf5UBy7rM3+hOCmIxFp1E6FLbmkrTkv2x+r1e8nYDBQo1I1VThNx2KSvbtXQ+06vC6Xpz1O9N9EtndLYBlwGj6dCCpUo5YrvcnvlJ72SQAAAAAAAAAAAAEHTfMVPB64k4g6b5ip4PXECcAAAAAAAAAALK1RRjKb2Ri5P3JXPKvtFxVOvKFZQdOrT+6lrzRqUW7xd9zjK+r9/YeryimmnrTTTXSjynhdoqdKpKjNNwkm6U/1Q/lb/8AJry4/UpNWnPijLjmk+XFXMlGs4tSi3FppprbGS2MxtNXT2ptP3raDnpjaXITExP7w7jRWm3VSb1SWqa6Jfxv7zoMNUueb6Hx3F1E5fhdoz7Ful3P5M77B1dhe6bN6tN578uq0eo9bHvPcdtqol2RGKEi5zJCWuaRbxiRhq1jV4vH23gdLhNJ5NSeroez/BucPi41F7L171vPOKelu0zf8URo65TUWt1/a+G013y0p+qdmrJmpj/XOz0WpUUU5SaSW1spCqnsaZxNDhVPH050qcFClqjPETvH2k00oLa5alut0mu01jMbhqfGYerCrTivbajJTgv1WvrXbuNU6iOPKtZmPz67NM6qOPOtZmP8ffZ6UDzLgNwpxtfFRozlKtB5nVu28kMrs9ezXb42PTT3gzerXlts96fPGenKI2AAbkgAAAg6b5ip4PXEnEHTfMVPB64gTgAAAAAAAAAANVwjo0pUUq0cyzxytbYy160/cmu82pF0nguOpTp7G1eL6JrWn8QOHehcE3KTw8ZuX4nKU29ltWuy7jh+E2jI4Wuo023SqRz0r63HXZwb321a+1Ha1Krg3Gayyi2pJ7U1tRxXC/Ska1WnShrdJTzPdeWX2fgvmQtVjpwmdvdX63Dj9ObbRu1sX39PuOz4NY7PTSbvKHsS7bbH3q3zOKibXg/jOLqpPZNZX/qWuL/uu8g6TJwybeJ9lbosnpZdvE+32ejU56ilStY17xyjHNJpJLW27I5vSvCtu8aH9b+iLXLmpij5l1n1FMMb2lv9IaVhBPNJLv1nK4/Tim/ZvLvyr4mpq1pTd5NyfazGVWXWZL+0e0KXNr8uT2r7R/3/AH9kmppCpLVmyroj7Pxe195Fk9Ttt+pclfUtp23Bn7Nate1XGOVCk9aglatNd/4F79fZvNGPFbJPyo2HDfLb5fdJ0ZViqFGNPVBUoW97V232ttszyxmXbrW9PXfsIOl6bwdWeHjSlTpqUlQu5NOlf2XGT26u0zaK0BicVJPLKnT31KkXGKX7U9cu74nQxG0bOprG0RDpuA2j6NOFapRpwpKc4pqMbbFf6nUEfAYGFCnGlTXsxW/a3vk+1skGenroAAAAACDpvmKng9cScQdN8xU8HriBOAAAAAAAAAAAAAabTfBilivbblSqWtnhZ5luUovb8meJ6V0U8NiK9CbcpU61SLk1ZzV7xnbdeLi+8+hTyP7UcKo41VYq3GUYKXbUhqv/AEuHwIWtrvj3jwr/AIhXfFyjxLjhdrXHU1ZxfRJa0/iAU26g3nfdMxukp1dTdorZFbCGAZtabTvPbNrTeeVp3kJOj9HVMRUjRowc5ydkkvm+gtwmElVkox72erfZ5o6nRhVSSz+xedvaad9V+i6JGn085Z3npL0ulnNO89MvBTgHSwajVrZa2I1O+2FN/sW99vwtv6sAuqUrSNqugpjrjjjWPYAB7ewAAAAAAAAg6b5ip4PXEnEHTfMVPB64gTgAAAAAAAAAAAAA82+0zD5s8t9OVKXhcVF+q/ceknEcMKKnUqweycFF98EjxkrzrNfq15ac6TX6w8pAs1qe1XT961MHOOW2DJQoubsu9lsIOTSW1m1wNG1rf5977SRp8E5bfsk6bTTmtt48tzojAqC1LXvO14JO05x6aafwl/k5rR9PUjo+Dzy1o9sZr5X+heVrFY2h0VaxWNq9OqAB6egAAAAAAAAAACDpvmKng9cScQdN8xU8HriBOAAAAAAAAAAAAADjuFUfvpdsIf2OxOQ4Xc8u2lH1SA840zomSnKpSWZSd5wuk1Le431O/QahqS1OnWT6OJqfxY7etSuQqtHcQ8mjped+kLJosd7cunRcAuA0qbjjMZHLPVKlReWTjvU52uk96XTa9rHO1cC6darT/RVqQXujJpf2PYYRskuhJHnvCjC8VjKjtqqKNWPerP8A3RkSMeOuOvGqRixVxV41W4BajcaMllrUn+9L46vqaLDYlI2OHxaTUluafwdzY2u6BSMrpNbGk17ioAAAAAAAAAAACDpvmKng9cScQdN8xU8HriBNFylylwLhctuLgXXFyzMMwF9xcszFMwGS5S5ZmGYC+5zHC2n7dOXTCS+Ev/o6TOaPhNG/Fe+p/wCoHKVKZEdO84rpnBfFo21Wg7EBxtOD6KkH/uQHp1zluHOEvGjWX5ZOnL/TJXXzj8zpXM13CGnnwtZb1DOvfBqX0YHBQiSKKsWUoXJUKLA7zATvSpPppU/SjPc1+iKt6FPsjl+DaJmcDJcXMecrnAyXFzHnGYDJcXMeYrmAvuLlmYXAvuQdN8xU8HriTLkHTT+4qeD1xAmXKXKFAK5imYoyjArnGcsZa2Bkcy11DG2WtgZeNKOqR5NmOTYErjjX4rERqNftul/PyLKrqbjnq1HFwby0s6vqanG9vcwNtiILcaLHxtcvdTGf9PP+uH8kepozFVX7UVTjvWZSbA7ijjlKMZfqjGXxVzHpHFriav8A2qvoZz9OhiEknJstr0sQ00ntTT1X1MDHgaepbDcUqMba/oc5SjiqWp0nUW5xav8ABmb/APQxG7D1/wCkDqcJiIw9hPU3ddjJirnHYeWKnJXozgrptycV8joKWfegNnxxVViHC5kimBJVQu4wwJFyQGbOVUjEkXoC/MVzFiRcBcpEPTL+4qeD1xJZD0yvuKnuh/5IgTWhYusLAWWKWL7CwGNoo4mXKUygYsha4GfKUygYHTKOkSMoygRXRKcQSsgyAROTlOTkzIMgEPkyHJkTMgyAQ+TLoK8nXQS8oyARVQKqiSsgyAR+KKqmZ8oygYshVRMuUZQMeUqomTKMoFli6xWxWwFqIemeYqeD1xJ9iDppfcVPB64gTgAAAAAFAAAAAWAAAAAAAAAAAAAAABWxQAVAAAAAAABUg6a5ip4PXEAD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08" name="AutoShape 14" descr="data:image/jpeg;base64,/9j/4AAQSkZJRgABAQAAAQABAAD/2wCEAAkGBhISEBUUEBQVFRUWEBUWFBUUFBUUFRUUFRQVFRUUFRYXHCYeGBkjGRQUHy8gJCcpLCwsFR8xNTAqNSYrLCkBCQoKDgwOGg4NGi4kHyQ1KTU1NTUuNSkuNTU1NSw1Ly0tLTQwLSktNSo1LjYxNTUsNTUpKi0rLiksNS8uLyo0Kf/AABEIAOEA4QMBIgACEQEDEQH/xAAcAAABBQEBAQAAAAAAAAAAAAAAAgMEBQYBBwj/xABJEAACAQIEAQgGBggDBgcAAAABAgADEQQFEiExBhNBUWFxgZEHInKhscEjMjNCUpIUJGKCssLR8GNzsxV0g6LD8QhDU2STo+H/xAAYAQEBAQEBAAAAAAAAAAAAAAAAAwIBBP/EAB8RAQADAQABBQEAAAAAAAAAAAABAgMREhMxUaHBBP/aAAwDAQACEQMRAD8A9xhCEAhCEAhCEAhCEAhCEAhCEAhCEAhCEAhCEAhOXnbwCEIQCEIQCEIQCEIQCEIQCEIQCEIQCEIQCEIQCEIQCEIQOEzmqMY1rL4iQxiCIFnrE6DKF8WeuWmWVL079pgS41icSqIzuQqqpZieAAFyT4RT1LTMcvnJy7EW46ADb8JqIG90zaeRMq45+ppWnzMQRm/KckotO6akVz0NZ91B6jaxPfJGUZywNnJZT0ncjtvImMySlVqs/rAmmhUpuSAgAFuDcOEiZdcbHiDY9VwbTSc+7dAzsjZe96a36reW0kw4IQhAIQhAIQhAIQhAIQhAIQhAIQhAIQhAIQhAIQhAiZl9TxEq2faXOKpBkIJtccertmAxvLBKDOuJp1qQViOdai5osAbalqJqAU8fWtxgWtatMryr5aYmgwo0WFJSgbXYa21E30noAItt1GFbljRZkCMG5x0RSpU31sFBAvcgX6Jr8S+GNFUqUhUIQqGdULDVxIJuVuTfaT0pNo5WePZ/Hvnjr5608o+FZyN5V0mwlNC96qhhUDNdy2okub7kEEG8sswxyVqb0nI0uhVu5ha/eOPhMtg8moYdqnVUfUtkbVpIF6VxwUNq2Frg7mejZUL0V1AHjx32vtO1ifHlmN71nadMvaZ7+/TBZZmtYUBRvfEUFCHf69HglZPxAD5yzyqgbCa6tlNFyC1KmSOBKLcdxtcR2ng0U3CgHumqxyOJa3i95vEc6MJT0oAeqPQhOpiEIQCEIQCEIQCEIQCEIQCEIQCEIQCEJEbMBcjqJHlAlwlbUzdR2yXg8UKi3HWR4iA/OMbTsj417J4wGcRiB0+Ura9VTfaU/KnNnpoopEa2qKouL2BuSbdwPnJVJyVBPGwvAwPKDk3hqWbYCpRUUmqVqmpUAVWNKnrDWHA3IB67zYthHquFQXJHSbAAWuSZgeXebac5wC3+zKsf+NV0n/lWenZfU01Ft0kD3j+kB+jyRvbnal+xBbyY3PuE0FCiFUKosALAdkchAIQjVTFKpsTvAdhGhXBikqg8DAXCEIBCEIBCEIBCEIBCEIBOXjWKr6RfttIZzCBY3nZStmH0qAfiAPjt85dQCZ3GNZ29o/GaKZHlbj6eFYPWYKlRrBiGsrW+8QLKNuJ26IEV6280XJtr0j/mH4LPPq/KOlpLqwZQCdSeuLDcm67Tdclq6jDrdhd/X7LMBYX7rQL2Q8zPqj2vkZMkTNPsz3j4wMHykS9el1Ak+Ow/rLm/qjuEZzzLjUUPT3ZL3XrHZ2woVdSKetRA8g5YZRXq50gt9q9IUm6AEsWv7Nmaey4betTHXU9w3kf9HW4JAuCbG24JBFx1bEjxjtIlaqOGA0hxYqDctp3v0WAP5oGxhK3DZyhNmIv2SygEzWcVvp2HYvwv85pZj+UlTTiDf7yqR22Fj7xAew+KPC8tMoe7n2fmJm8NiBNFkG+pujYA/H5QLiE4xsJEoY3UAdheBMhGVrjrj0AhCEAhCEAhCECHmn1P3h85TNUl7j6JamQOPR3iYzD5/h3xQwxqpzutlNLUNYKgswtxvZTAmGp9LT9tf4hNcDIWHWmPqqB3Dfz4ztTGAQFY3HCmNz0TPYnN0Ynp6zIvKzFkWZbm4Ow33Vb7eAPlMlkGJqNTLVDclieAFh1bdECo9I/J7C82K1NRRPP0w+j1VcO4UlkHq3sSb26JtMXmZVDbo4W77CYD0q422Fppfdq4PgisfiRL/C47ncLSf8SUmPedJPvget5TiecoU3PE01J77bxWY0i1JgvG1wOsje3ukHko18JT7NQ8naW8DzvF5s1yqnSwGsX4NpPr0z+E/wBR1SZgfs17vjLPlLQBqDYfU6u0yAuwtATTqgsQDw49h6pGzOtbT4/KMZWfpcT/AJ/8ixOdPuv73ygVK5w36UadtlpqxPSSxbYdgA989RyavroIx/D8CR8p5hUwf2dQfeqVUP7q0WX+eei8lj+qU/3v42gL5QZmaNMEcWdVHjufcPfPL/STjqzfohw4DVGxLUwGJ0+ul99wfuHccLGbT0iOQlG3/qE+Wn+s8z5aZroxeXrfhidZ7rrTH8TQNTlPJKoy/rOLqG/3KB5lB2a96rd+od09CytwiKnQqhVPHYCwv1m3TKHBZBUYAuwTs4t5cB5y2oZJo+rUY+0AR7rQLLHNak56kb4GZzC1fVHdL+shNFlP1jTYeNiJl8NW9Ud0CzWrL6l9Udw+EzNJ7kCacCB2EIQCEIQCEIQEudpU1qABv0yzxP1D3TL5rmWj1jwX1j3Dc+6BZlpHZ4pK4IuCCLbEdXRItWrA6KQeqgbqqAd7UmX4EzDZWNKEdstOVHKFKIQal1sx0KXVS1h0EkW3Ki8x/JnlAKxqhhpZX3S4NhfaxGzDtEBPLbk++LRebNnQkrc2U34g+XGWtHBCjhlpp/5aKB26LH32PnJLVZx8FUrWpUra2NlubbgEkXPDYGB6XyWe9C3U5HmAx95luzWlVydwZoYZEqH192fpOpiT0dQsPCSsRiuFoCMblq1WBa9wLbEdd+kSBi8jAUlWOw4Gxv5Wkz9JMTVxBKkQMTljfS4j/P8A5Fjectuvc3yncsP0uI/3g/wrLEZAcSCQ4QrsLrcG46SDtwgUiZyqYcK3Hn6jL03JVUv2D1X/ALE9G5PUyuFo3482Ce9vW+cyuW8gyQi12XQtao7KlyamrTpuxtYWBFrX3PXN0BYQMny/tppA8btbzSeScosvepm+A2JRqlLh0CnW1PfwYGej+lvOqFOlQpMyc82LoOqlgHWmtUa3Hf8AVt06j1G1TgWBqof2x8f/AMgbqniD1yWuLNpU06kl022gQuVWNrLgq5wxtW5q1I7bO7KgO+33pmMByUxwRb41bgAWGGVl224lwx79u6aDlPiNNAftV6CjxrISPJT5RvJc1udJ3t7oEnktklenUJxNZatgNAWjzVjfcn121e6ayQMNUBI8fhJ8AhCEAhCEAhCECBnucUcLh6lfENopIt3axa1yFFgNySWA8ZS4eir1LsAwCggGxBJ4HqP/AGkH0z0S2S4mxtbmmPaBWp3EOTWJ1YfDv+PB0G/+tf6wJeb4GuzB8NVVSBY06qlqT9RupDo3RcXFvu7Sgq8ncyrH6XE0qK9WGpM7n/iVth4LNgGj1OrA8X9Ifojq82cTh6lSsyJeqlVtdRlW5Lo1hcgXOi3AbdU8mw2YVaQPNuy3tfSbX6eIn2HW4T4+xNOzsOp2HkxFoHovJzMqlTC0GqMWJxDKSeJA1WB8puchq2xdEnhzo94I+c865KN+p0ezFN/N/WbjAN9MntfIwPVzI2I6PH5Smy7PHFlINQW2t9a3z8ZZYvGrpBN169Vth2m9oHdUTUfY90ZGIBiKuMQFQxtqNgOk23Nh07QMZllHF85VPNLpqVS6FqmmwIsNS6Sb2AmxyakyJ69ixNzpvbwvJYppa9xbrJt8Yh8fSX74Ps7/AAgT0eS6FW47jb+/OZjE56bWpi37TWJ8BLDIK/0O5uTUYknpNxA+f/TPUP8At6rvwXD2/wDiQ/EmazD48pSR+kMvmSAJnvTrQVc4RlFi+Gosx33YPUS/5UUeE9V5C5EgwyVXALsLrcX0r0W7bb37YFevK2lTfRidVE3srVVKU39iofV6eBIPZL6rnNGnT11KiIn4mZVXwJNjLSvllNgQ4DA8QwBB7wdjK3CclcFSfXSw1BGB2ZaSAjuIG3hAhZtl1TGUqLUSNIqirpfUhZeacJYEbHU4NjbhKbAXTEupFjpW4OxupI385ug9pnM8wo/SKdZeD0yje0rAg/l/hgaLKRdlv0KT8B85dTyrlz6QquWU6YoIjVKquAXuVTRzZLFQRf69rdngbz0R8sa+Y4So+K0GpTxBS6LpBUoji4vxuzDwEDcwhCAQhCAQvOXiC0DH+mB7ZLiu0Uh54ilKTkVjScDgT14ZE/KSv8om9zjLKOJovRxCB6bgalJIvYhhuCCCCAbjqmYTJqeECUaAOimpFMMdRGrU1rnjYsfCBdapFzTEslMspsQV3FuGoauPZcR5TsO4SJmy3ov7MC2xLbG08E5T+jpeeqtSqEA1WbSwDAaiW2IttvPcVxOqmG/EoPmL/OYbOqNUuSlPUDbgwBuOw2FjbrgY3B5V+j4enTvqtXVieG7XvbsmoywXr01HE1FA8dpCqZHVqgCoCiggjSwLXHDfgPfNDyYyQU8QjkszKGsWN7erbYCw6eqBuMHhUpJpHHpPSx/p2QrU1bYgHsPCQ62NK1EB4OSo6wdJYfCSdUCiqcgcCTcUdHZSq1qS/lpuFHgJMyvkrhcOS1GkFYixclncjjYu5LWv0XtLK8NUB9Ka2t8ZSZzlYQa6f1fvD8PaOyTcbj+aps5F7DgOJkprPTseDLY+IgY8vLrKcTppAftH4yiYEEg9BIPhtJNCoQvnAicveTeExNJq9WmGrIqKlTU4IAqA20htJHrNxHTNXlNkooo4Kir5ACZbMXLoU6yPcQZp8N9UQHqeOV9Wk30sVbjsw4jfviiZUZFU1K7/AI6tRh3Fjb3WlmTAYzLGc3RqP+FGPiBt77StrVAcPTv0VF/hN4rlTUthXH4ii+bC/uEgYu/NUSpuA5DAezt8GgedemqsDiqCjooO356pH/Tm8/8AD9SAy2qwG5xrgnr00qNviZ5l6V6+rMFXpGFpC3SSzVH2H709T9BWDqUstcVUdNWLdl1qULIadEBgGG4JB37IHpMInVO3gdhCEBk1I21ScaR6rQFvWlHmxu1+yT6rSsxsCWjeqD2D4RnHN9G3smGr6IH9n4SDmWYAYVqpNgKJc9gC6jAOT9XXhiTf1HdN9tlsfn7pEWspOm66rX03Gq1yL6eNu2ef5Z6VUTDYhnu1erinqJQVWCorIiqpc7afVuenzmV5PY+pWzTDVKpBc4lLkADi2/DjsSN+jaB7boknLjZ/AxrTF4L7VR1kj3GB3N3vWw46q4b8qn5kS5BmRzzFP+nUkpb6GU1OH1WZQeM1pgK1Q1RF5yBX53U9QDrf5EyblmIvSXut5Srz97BL/iP8JjmQ1NalRtpbcX3F9/nAgZl9s9vxX89/nO0Pqj++mIx5+lf2yPLaFB9oC6ij4SdmeNNKgT0kaF9phYeQufCV2N+qD1MPjb5xPKfFalwy9bu35VUfzGBdZLR00VA6BJhMYy/7Je6OloGZ9IGMpJQpc9U5umcUmoghSwCVDpBIIHQfCUGF5S0BVWlRqc7RqMuhw6M6VLFebqIu+k7WewFzY9cienTEfq+GTrxDN+Wnb+aeSYau1NtVNmRuhkYo2/HdTeB9YZPgqaqKgprrKjVUCDXtsAXtfYdu0tlefKnIzF1P9pYU85U9bGUdR1tdr1V1ajfe9978Z9RJXgTlaKDSMtSOB4D0I3qhAaYRl1j5iSIEN6Uqc3wNVgOZKg3+8CRbwIl+VjTpAo6FN1ogVLagDfTe3E2tffhaeF8rOXWMbEtQp1WpU6DtTQUiUJ03Us5BuxO/Hax4T3/Fjj3T5m5VUguY4gLwGIqdu53PvJgQTckkkknckkkk9ZJ4zQcgsGamZYcA/Vqc4e6mpe3/AC2jHJXL8PVrn9LfRRp0mqP6wUvpKgUweN2LW9Xfq6xd+izBu+YCoFOimlQufurrQqqk9ZJ2HYYHsBWNcCCOg3koiNtTgUOZ0mTHUqqDUtR1U26LkX8rX8JtDKTmdx3j4y6MDhMSWkHMMdzbILX1tbyUsT5CTHMDH+kfP1wiUKrAsoxK61BsStmBt223HaJTclc7SjmRWliRiMPiaLVaLmwqKwuWo1AAPXG/He1pB9OFX6CiP8b4KZ53yfx64aotYoXZTqQioU0tYj1tiGXfcbHbjA90eoWYnpJJ8zeSaFHaVvJbOqWMoCrS230up3KOACRfpG4IPSD3y8VIDbUQwIPAjeVmNW5RCL82TZumzAbW8B5S5Cysrj6Vu8fAQNFgfs17pGwtcmtWB4KUA/IpPvMk4X7Ne6QMuN6mIP8AjW/Kqj5QPNPTjWu2FX/Ob/SE8wnrHpY5O4vE1qLYai9VadNgxSxIZnBtpvc7KOAnmeMyXEUvtqFan7dKoo8yLQLPkFQ15nhBe36yh/Idf8s+l6U+dPRbRL5vhtI1aXZ2tvpVab3Y9QuQPGfSCLAdpx9Y2gjqwFwhCBwxJi2EQYDbGMu0dcyNUMCBjKo1W6SNp81cqGvmOKP/ALqr7nIn0rjMMHBDC/8AfRMbW9H+BWtzr4fWdZY+s7AseJqJf1xff4gwPMuTHIypirO90o/i+8/sdn7XDvnruS4SnQorTpKFUDgOk9LE9LHrMiYrMbtaijOdhspVFt0Xa3DqF5Z4OgbC/GBMV52CpFaICbSyJleRJpMCmzr7Wh7dT/QqS1rGVWcn6Wh7dT/QqSzqQPJfTY30dEf4p/hnm9T7M909O9MOCd0pMqkqjlnIH1VsBqPULkb9s8zxIshgeqehUfqdf/ev+mk9CmN9EmXBMtDgkmtVd26hpPNADwS/jNkVgJLSrqfaN7Um1QRINE3Y+184Gjo/UHdK/KT9sevEVPcxHyk9OA7hKDI83pFH0sCTWq+qN23dvu8YF4nGS6Tn+zImHBO5Fuzqk2msBdKiobUFUMeLBQGPebXMlIsbp05IRYClEcAiQI4ogEIrTOwEmIYR0iIYQI7LGXpyWViTTgQGpRpsPLLmpw0oFS+EHVGzhpatRjZowK7mJw0ZYGlEtTgVlRbR/VtF4jC3FpXk1xtoVrcCH03HcRx8YEHP3s9E/wCI3vpVB85cPM3neW4nEFbAUwjah62olrWF9gAJa08XVt69Fr9OlkI8LkH3QOYugC24BBVlIIuCGABBHSCJ5Lyw9G1dKv6lTarSc+qFsTTPEoxP3eNmPcd+PrWipUIOgoB1kXPgCZNp4aBnuQOVVMPl9GlWXQ6h9Skg2LVajDcEjgQfGaLmo+tGOrSgQmwt5TYnIawqa6LDe10f6h7iN1Pbv3TVinFc1ApEw1ZxZ9KDpCksT+8QAPKSMPlyoNhaWopRQowIS0o+iSQKEWtKAhBH0nFSOaYCgIsCJURYgdtORUIHbRJWLIhaA2VnNMcInLQGysSVjpE4VgMskQUkgrElYEYpEGnJRSJKwIrUoy9GTykQacCvNCJNCTzRnOZgQ1oxxaMkilHFSBGFCLFGSQkNEBgU4rRHtM7ogNBIoLHAk6FgICzuiOBZ0CAgJFBYsLC0BIWKAirQtA5CKhAIQhATCEIAZyEIHJwwhASYkwhAIkzkIHTEwhAJ0QhAWJ2EIBFQhA7OzkICp2EIHTOQhA6J2EIBCEIH/9k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54650486"/>
              </p:ext>
            </p:extLst>
          </p:nvPr>
        </p:nvGraphicFramePr>
        <p:xfrm>
          <a:off x="-252536" y="1556792"/>
          <a:ext cx="6804248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0460">
            <a:off x="7666251" y="4224517"/>
            <a:ext cx="1502352" cy="10917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9813">
            <a:off x="6784722" y="5225733"/>
            <a:ext cx="2002479" cy="15687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19" y="2305489"/>
            <a:ext cx="950596" cy="13595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451">
            <a:off x="7650439" y="2198034"/>
            <a:ext cx="1533975" cy="19333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97829" y="1828264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Работы участников в 2014 г.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77591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331640" y="312738"/>
            <a:ext cx="6596813" cy="863600"/>
          </a:xfrm>
        </p:spPr>
        <p:txBody>
          <a:bodyPr/>
          <a:lstStyle/>
          <a:p>
            <a:r>
              <a:rPr lang="en-US" altLang="ru-RU" sz="3400" b="1" dirty="0" smtClean="0"/>
              <a:t>III </a:t>
            </a:r>
            <a:r>
              <a:rPr lang="ru-RU" altLang="ru-RU" sz="3400" b="1" dirty="0" smtClean="0"/>
              <a:t>этап реализации </a:t>
            </a:r>
            <a:br>
              <a:rPr lang="ru-RU" altLang="ru-RU" sz="3400" b="1" dirty="0" smtClean="0"/>
            </a:br>
            <a:r>
              <a:rPr lang="ru-RU" altLang="ru-RU" sz="3400" b="1" dirty="0" smtClean="0"/>
              <a:t>практики</a:t>
            </a:r>
            <a:endParaRPr lang="ru-RU" altLang="ru-RU" sz="3400" dirty="0" smtClean="0"/>
          </a:p>
        </p:txBody>
      </p:sp>
      <p:pic>
        <p:nvPicPr>
          <p:cNvPr id="4100" name="Picture 5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582" y="84670"/>
            <a:ext cx="1313161" cy="131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5" name="AutoShape 6" descr="data:image/jpeg;base64,/9j/4AAQSkZJRgABAQAAAQABAAD/2wCEAAkGBhAPEA8NDRANDQ8QDQwPDQ8PDQ8MDw8NFBAVFhQQEhIXJyYfFxkkGRQSIC8gIycpLCwtFR4xNTAqNiYuLC0BCQoKDgwOGg8OGjAkHiIpKiosNC4sLDQwNDMuKSwsKjAwNTQpLC0sLCwpLCw0LDQpLCw0Ki8sLDQpLCwvNS80LP/AABEIANMA7wMBIgACEQEDEQH/xAAcAAEAAQUBAQAAAAAAAAAAAAAABAECAwUGBwj/xABCEAACAQICBAsFBwMCBwEAAAAAAQIDEQQSBSExQQYTFDNRU2GBgpOyInGRocEHIzJCUmLRkrHhcqIWQ1Rzs8LiFf/EABoBAQACAwEAAAAAAAAAAAAAAAAEBQEDBgL/xAAqEQEAAgEEAQIFBAMAAAAAAAAAAQIDBBESMUETIQUiUdHwMmGBwXGRof/aAAwDAQACEQMRAD8A9q5BS6ql5cRyCl1VLy4mcAYOQUuqpeXEcgpdVS8uJnAGDkFLqqXlxHIKXVUvLiZwBg5BS6ql5cRyCl1VLy4mcAYOQUuqpeXEcgpdVS8uJnAGDkFLqqXlxHIKXVUvLiZwBg5BS6ql5cRyCl1VLy4mcAYOQUuqpeXEcgpdVS8uJnAGDkFLqqXlxHIKXVUvLiZwBg5BS6ql5cRyCl1VLy4mcAYOQUuqpeXEcgpdVS8uJnAGDkFLqqXlxHIKXVUvLiZwBg5BS6ql5cRyCl1VLy4mcAYOQUuqpeXEcgpdVS8uJnAGDkFLqqXlxIOmsDSVCo1Tpfk/5cf1o2pB03zFTweuIE4AAAAAAAAGHltPNk4ynnvbLnjmv0W2mYxExPTETE9AAMsgAAAEepidy+IGe4zETjhxwEvMVIfHBVwJgMVKspat5lAAAAAAAAAAAAQdN8xU8HriTiDpvmKng9cQJwAAAAAAAPEdOYKtgcXUpzblducJO9q1GT1N/wBn0NPsZ6BwM4XKvGNCtL7zZTnJ652X4JP9aW/8y7bk3hrwa5dh3kS5RSzTw72Xdvapt9Ekl3pPceP4XFSpSus0WnaS1xkmn8pJruaKTJW2ly8qdT+bfZzmat9Dm506n82/jw+gQc1wP4VRxcFTqNcfGN77ONgvzJfqW9d+xnSlvjyVyVi1V9iy1y0i9OpAAbG1D0jisiUVtl/Y1yxBh03iPvmuiMV8r/UhxxAGz5QOPNcq5XjwNjx44813HhVwNnDEWd1uNtSqKSUlvRy3Hm90LVzU32Ta+Sf1AngAAAAAAAAAAQdN8xU8HriTiDpvmKng9cQJwAAAAAAAB5b9pfBviaqx1Jfd1pZa6S1Qr7p+6SXxX7j1Ii6T0fDE0amHqq8KkHGXSuhroadmu1I05sUZaTVH1OCM2OaT/DwvR2kJ0JxqQk4uMlKLW2Ml+ZfxvWo9l4M8IoY2lmVo1Y2VaCexvZKP7Xu71uPGdJ6Onhq1TDVfx05uLexSW2M12NNPvJWgNOVMJVjVpvWtTi3aM4PbCXY/k7MpsGWcF/fry53S6i2lyTFuvMf291BD0VpSniqUK9J3jJbH+KMlthJbmmTC+iYmN4dTExaN4cpwqi4Voz3Tgv6ouz+TiaiOIOv4QaL5RRcY85H2qe72v096+h5467i3GScWm1JPU01tTRllt1iCvHmqWKLuVAbPlA5QazlQ5SBsuUHXaAptUIt/nbn3PZ8kjj9CYCWJqKKvxcbOrLoj0LtZ6BGKSSWpJJJdC6AKgAAAAAAAAAAQdN8xU8HriTiDpvmKng9cQJwAAAAAAAAAA4L7UdAZ6ccfTXtUrQr230W/Zl4ZP4SfQeZXPobEUI1ITpzSlCcZQnF7JRkrNPuPBtN6KlhMRVw07vi52jJ/npvXCffFrvuVOuxbTzjyoPieDjaMsee274E8Kng6uWo3xFRpVlty7lVS6Vv6V7kewwmmk0000mmndNPemfO0ZW1o9J+zvhYsnIq8rZIuWHk3+Ra5Ufetq7LrcNFn2n07deGfhuq4z6NuvH2egnO8JuCqxKdajaFdLXujVS3S6H2/HsyYrTsm7U7QXTqcjW1q1SeqVSo10Z3b4FsvnGShKLakmmm009zRTOzqp4FPakzG9Ewf5UBy7rM3+hOCmIxFp1E6FLbmkrTkv2x+r1e8nYDBQo1I1VThNx2KSvbtXQ+06vC6Xpz1O9N9EtndLYBlwGj6dCCpUo5YrvcnvlJ72SQAAAAAAAAAAAAEHTfMVPB64k4g6b5ip4PXECcAAAAAAAAAALK1RRjKb2Ri5P3JXPKvtFxVOvKFZQdOrT+6lrzRqUW7xd9zjK+r9/YeryimmnrTTTXSjynhdoqdKpKjNNwkm6U/1Q/lb/8AJry4/UpNWnPijLjmk+XFXMlGs4tSi3FppprbGS2MxtNXT2ptP3raDnpjaXITExP7w7jRWm3VSb1SWqa6Jfxv7zoMNUueb6Hx3F1E5fhdoz7Ful3P5M77B1dhe6bN6tN578uq0eo9bHvPcdtqol2RGKEi5zJCWuaRbxiRhq1jV4vH23gdLhNJ5NSeroez/BucPi41F7L171vPOKelu0zf8URo65TUWt1/a+G013y0p+qdmrJmpj/XOz0WpUUU5SaSW1spCqnsaZxNDhVPH050qcFClqjPETvH2k00oLa5alut0mu01jMbhqfGYerCrTivbajJTgv1WvrXbuNU6iOPKtZmPz67NM6qOPOtZmP8ffZ6UDzLgNwpxtfFRozlKtB5nVu28kMrs9ezXb42PTT3gzerXlts96fPGenKI2AAbkgAAAg6b5ip4PXEnEHTfMVPB64gTgAAAAAAAAAANVwjo0pUUq0cyzxytbYy160/cmu82pF0nguOpTp7G1eL6JrWn8QOHehcE3KTw8ZuX4nKU29ltWuy7jh+E2jI4Wuo023SqRz0r63HXZwb321a+1Ha1Krg3Gayyi2pJ7U1tRxXC/Ska1WnShrdJTzPdeWX2fgvmQtVjpwmdvdX63Dj9ObbRu1sX39PuOz4NY7PTSbvKHsS7bbH3q3zOKibXg/jOLqpPZNZX/qWuL/uu8g6TJwybeJ9lbosnpZdvE+32ejU56ilStY17xyjHNJpJLW27I5vSvCtu8aH9b+iLXLmpij5l1n1FMMb2lv9IaVhBPNJLv1nK4/Tim/ZvLvyr4mpq1pTd5NyfazGVWXWZL+0e0KXNr8uT2r7R/3/AH9kmppCpLVmyroj7Pxe195Fk9Ttt+pclfUtp23Bn7Nate1XGOVCk9aglatNd/4F79fZvNGPFbJPyo2HDfLb5fdJ0ZViqFGNPVBUoW97V232ttszyxmXbrW9PXfsIOl6bwdWeHjSlTpqUlQu5NOlf2XGT26u0zaK0BicVJPLKnT31KkXGKX7U9cu74nQxG0bOprG0RDpuA2j6NOFapRpwpKc4pqMbbFf6nUEfAYGFCnGlTXsxW/a3vk+1skGenroAAAAACDpvmKng9cScQdN8xU8HriBOAAAAAAAAAAAAAabTfBilivbblSqWtnhZ5luUovb8meJ6V0U8NiK9CbcpU61SLk1ZzV7xnbdeLi+8+hTyP7UcKo41VYq3GUYKXbUhqv/AEuHwIWtrvj3jwr/AIhXfFyjxLjhdrXHU1ZxfRJa0/iAU26g3nfdMxukp1dTdorZFbCGAZtabTvPbNrTeeVp3kJOj9HVMRUjRowc5ydkkvm+gtwmElVkox72erfZ5o6nRhVSSz+xedvaad9V+i6JGn085Z3npL0ulnNO89MvBTgHSwajVrZa2I1O+2FN/sW99vwtv6sAuqUrSNqugpjrjjjWPYAB7ewAAAAAAAAg6b5ip4PXEnEHTfMVPB64gTgAAAAAAAAAAAAA82+0zD5s8t9OVKXhcVF+q/ceknEcMKKnUqweycFF98EjxkrzrNfq15ac6TX6w8pAs1qe1XT961MHOOW2DJQoubsu9lsIOTSW1m1wNG1rf5977SRp8E5bfsk6bTTmtt48tzojAqC1LXvO14JO05x6aafwl/k5rR9PUjo+Dzy1o9sZr5X+heVrFY2h0VaxWNq9OqAB6egAAAAAAAAAACDpvmKng9cScQdN8xU8HriBOAAAAAAAAAAAAADjuFUfvpdsIf2OxOQ4Xc8u2lH1SA840zomSnKpSWZSd5wuk1Le431O/QahqS1OnWT6OJqfxY7etSuQqtHcQ8mjped+kLJosd7cunRcAuA0qbjjMZHLPVKlReWTjvU52uk96XTa9rHO1cC6darT/RVqQXujJpf2PYYRskuhJHnvCjC8VjKjtqqKNWPerP8A3RkSMeOuOvGqRixVxV41W4BajcaMllrUn+9L46vqaLDYlI2OHxaTUluafwdzY2u6BSMrpNbGk17ioAAAAAAAAAAACDpvmKng9cScQdN8xU8HriBNFylylwLhctuLgXXFyzMMwF9xcszFMwGS5S5ZmGYC+5zHC2n7dOXTCS+Ev/o6TOaPhNG/Fe+p/wCoHKVKZEdO84rpnBfFo21Wg7EBxtOD6KkH/uQHp1zluHOEvGjWX5ZOnL/TJXXzj8zpXM13CGnnwtZb1DOvfBqX0YHBQiSKKsWUoXJUKLA7zATvSpPppU/SjPc1+iKt6FPsjl+DaJmcDJcXMecrnAyXFzHnGYDJcXMeYrmAvuLlmYXAvuQdN8xU8HriTLkHTT+4qeD1xAmXKXKFAK5imYoyjArnGcsZa2Bkcy11DG2WtgZeNKOqR5NmOTYErjjX4rERqNftul/PyLKrqbjnq1HFwby0s6vqanG9vcwNtiILcaLHxtcvdTGf9PP+uH8kepozFVX7UVTjvWZSbA7ijjlKMZfqjGXxVzHpHFriav8A2qvoZz9OhiEknJstr0sQ00ntTT1X1MDHgaepbDcUqMba/oc5SjiqWp0nUW5xav8ABmb/APQxG7D1/wCkDqcJiIw9hPU3ddjJirnHYeWKnJXozgrptycV8joKWfegNnxxVViHC5kimBJVQu4wwJFyQGbOVUjEkXoC/MVzFiRcBcpEPTL+4qeD1xJZD0yvuKnuh/5IgTWhYusLAWWKWL7CwGNoo4mXKUygYsha4GfKUygYHTKOkSMoygRXRKcQSsgyAROTlOTkzIMgEPkyHJkTMgyAQ+TLoK8nXQS8oyARVQKqiSsgyAR+KKqmZ8oygYshVRMuUZQMeUqomTKMoFli6xWxWwFqIemeYqeD1xJ9iDppfcVPB64gTgAAAAAFAAAAAWAAAAAAAAAAAAAAABWxQAVAAAAAAABUg6a5ip4PXE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06" name="AutoShape 8" descr="data:image/jpeg;base64,/9j/4AAQSkZJRgABAQAAAQABAAD/2wCEAAkGBhAPEA8NDRANDQ8QDQwPDQ8PDQ8MDw8NFBAVFhQQEhIXJyYfFxkkGRQSIC8gIycpLCwtFR4xNTAqNiYuLC0BCQoKDgwOGg8OGjAkHiIpKiosNC4sLDQwNDMuKSwsKjAwNTQpLC0sLCwpLCw0LDQpLCw0Ki8sLDQpLCwvNS80LP/AABEIANMA7wMBIgACEQEDEQH/xAAcAAEAAQUBAQAAAAAAAAAAAAAABAECAwUGBwj/xABCEAACAQICBAsFBwMCBwEAAAAAAQIDEQQSBSExQQYTFDNRU2GBgpOyInGRocEHIzJCUmLRkrHhcqIWQ1Rzs8LiFf/EABoBAQACAwEAAAAAAAAAAAAAAAAEBQEDBgL/xAAqEQEAAgEEAQIFBAMAAAAAAAAAAQIDBBESMUETIQUiUdHwMmGBwXGRof/aAAwDAQACEQMRAD8A9q5BS6ql5cRyCl1VLy4mcAYOQUuqpeXEcgpdVS8uJnAGDkFLqqXlxHIKXVUvLiZwBg5BS6ql5cRyCl1VLy4mcAYOQUuqpeXEcgpdVS8uJnAGDkFLqqXlxHIKXVUvLiZwBg5BS6ql5cRyCl1VLy4mcAYOQUuqpeXEcgpdVS8uJnAGDkFLqqXlxHIKXVUvLiZwBg5BS6ql5cRyCl1VLy4mcAYOQUuqpeXEcgpdVS8uJnAGDkFLqqXlxHIKXVUvLiZwBg5BS6ql5cRyCl1VLy4mcAYOQUuqpeXEcgpdVS8uJnAGDkFLqqXlxIOmsDSVCo1Tpfk/5cf1o2pB03zFTweuIE4AAAAAAAAGHltPNk4ynnvbLnjmv0W2mYxExPTETE9AAMsgAAAEepidy+IGe4zETjhxwEvMVIfHBVwJgMVKspat5lAAAAAAAAAAAAQdN8xU8HriTiDpvmKng9cQJwAAAAAAAPEdOYKtgcXUpzblducJO9q1GT1N/wBn0NPsZ6BwM4XKvGNCtL7zZTnJ652X4JP9aW/8y7bk3hrwa5dh3kS5RSzTw72Xdvapt9Ekl3pPceP4XFSpSus0WnaS1xkmn8pJruaKTJW2ly8qdT+bfZzmat9Dm506n82/jw+gQc1wP4VRxcFTqNcfGN77ONgvzJfqW9d+xnSlvjyVyVi1V9iy1y0i9OpAAbG1D0jisiUVtl/Y1yxBh03iPvmuiMV8r/UhxxAGz5QOPNcq5XjwNjx44813HhVwNnDEWd1uNtSqKSUlvRy3Hm90LVzU32Ta+Sf1AngAAAAAAAAAAQdN8xU8HriTiDpvmKng9cQJwAAAAAAAB5b9pfBviaqx1Jfd1pZa6S1Qr7p+6SXxX7j1Ii6T0fDE0amHqq8KkHGXSuhroadmu1I05sUZaTVH1OCM2OaT/DwvR2kJ0JxqQk4uMlKLW2Ml+ZfxvWo9l4M8IoY2lmVo1Y2VaCexvZKP7Xu71uPGdJ6Onhq1TDVfx05uLexSW2M12NNPvJWgNOVMJVjVpvWtTi3aM4PbCXY/k7MpsGWcF/fry53S6i2lyTFuvMf291BD0VpSniqUK9J3jJbH+KMlthJbmmTC+iYmN4dTExaN4cpwqi4Voz3Tgv6ouz+TiaiOIOv4QaL5RRcY85H2qe72v096+h5467i3GScWm1JPU01tTRllt1iCvHmqWKLuVAbPlA5QazlQ5SBsuUHXaAptUIt/nbn3PZ8kjj9CYCWJqKKvxcbOrLoj0LtZ6BGKSSWpJJJdC6AKgAAAAAAAAAAQdN8xU8HriTiDpvmKng9cQJwAAAAAAAAAA4L7UdAZ6ccfTXtUrQr230W/Zl4ZP4SfQeZXPobEUI1ITpzSlCcZQnF7JRkrNPuPBtN6KlhMRVw07vi52jJ/npvXCffFrvuVOuxbTzjyoPieDjaMsee274E8Kng6uWo3xFRpVlty7lVS6Vv6V7kewwmmk0000mmndNPemfO0ZW1o9J+zvhYsnIq8rZIuWHk3+Ra5Ufetq7LrcNFn2n07deGfhuq4z6NuvH2egnO8JuCqxKdajaFdLXujVS3S6H2/HsyYrTsm7U7QXTqcjW1q1SeqVSo10Z3b4FsvnGShKLakmmm009zRTOzqp4FPakzG9Ewf5UBy7rM3+hOCmIxFp1E6FLbmkrTkv2x+r1e8nYDBQo1I1VThNx2KSvbtXQ+06vC6Xpz1O9N9EtndLYBlwGj6dCCpUo5YrvcnvlJ72SQAAAAAAAAAAAAEHTfMVPB64k4g6b5ip4PXECcAAAAAAAAAALK1RRjKb2Ri5P3JXPKvtFxVOvKFZQdOrT+6lrzRqUW7xd9zjK+r9/YeryimmnrTTTXSjynhdoqdKpKjNNwkm6U/1Q/lb/8AJry4/UpNWnPijLjmk+XFXMlGs4tSi3FppprbGS2MxtNXT2ptP3raDnpjaXITExP7w7jRWm3VSb1SWqa6Jfxv7zoMNUueb6Hx3F1E5fhdoz7Ful3P5M77B1dhe6bN6tN578uq0eo9bHvPcdtqol2RGKEi5zJCWuaRbxiRhq1jV4vH23gdLhNJ5NSeroez/BucPi41F7L171vPOKelu0zf8URo65TUWt1/a+G013y0p+qdmrJmpj/XOz0WpUUU5SaSW1spCqnsaZxNDhVPH050qcFClqjPETvH2k00oLa5alut0mu01jMbhqfGYerCrTivbajJTgv1WvrXbuNU6iOPKtZmPz67NM6qOPOtZmP8ffZ6UDzLgNwpxtfFRozlKtB5nVu28kMrs9ezXb42PTT3gzerXlts96fPGenKI2AAbkgAAAg6b5ip4PXEnEHTfMVPB64gTgAAAAAAAAAANVwjo0pUUq0cyzxytbYy160/cmu82pF0nguOpTp7G1eL6JrWn8QOHehcE3KTw8ZuX4nKU29ltWuy7jh+E2jI4Wuo023SqRz0r63HXZwb321a+1Ha1Krg3Gayyi2pJ7U1tRxXC/Ska1WnShrdJTzPdeWX2fgvmQtVjpwmdvdX63Dj9ObbRu1sX39PuOz4NY7PTSbvKHsS7bbH3q3zOKibXg/jOLqpPZNZX/qWuL/uu8g6TJwybeJ9lbosnpZdvE+32ejU56ilStY17xyjHNJpJLW27I5vSvCtu8aH9b+iLXLmpij5l1n1FMMb2lv9IaVhBPNJLv1nK4/Tim/ZvLvyr4mpq1pTd5NyfazGVWXWZL+0e0KXNr8uT2r7R/3/AH9kmppCpLVmyroj7Pxe195Fk9Ttt+pclfUtp23Bn7Nate1XGOVCk9aglatNd/4F79fZvNGPFbJPyo2HDfLb5fdJ0ZViqFGNPVBUoW97V232ttszyxmXbrW9PXfsIOl6bwdWeHjSlTpqUlQu5NOlf2XGT26u0zaK0BicVJPLKnT31KkXGKX7U9cu74nQxG0bOprG0RDpuA2j6NOFapRpwpKc4pqMbbFf6nUEfAYGFCnGlTXsxW/a3vk+1skGenroAAAAACDpvmKng9cScQdN8xU8HriBOAAAAAAAAAAAAAabTfBilivbblSqWtnhZ5luUovb8meJ6V0U8NiK9CbcpU61SLk1ZzV7xnbdeLi+8+hTyP7UcKo41VYq3GUYKXbUhqv/AEuHwIWtrvj3jwr/AIhXfFyjxLjhdrXHU1ZxfRJa0/iAU26g3nfdMxukp1dTdorZFbCGAZtabTvPbNrTeeVp3kJOj9HVMRUjRowc5ydkkvm+gtwmElVkox72erfZ5o6nRhVSSz+xedvaad9V+i6JGn085Z3npL0ulnNO89MvBTgHSwajVrZa2I1O+2FN/sW99vwtv6sAuqUrSNqugpjrjjjWPYAB7ewAAAAAAAAg6b5ip4PXEnEHTfMVPB64gTgAAAAAAAAAAAAA82+0zD5s8t9OVKXhcVF+q/ceknEcMKKnUqweycFF98EjxkrzrNfq15ac6TX6w8pAs1qe1XT961MHOOW2DJQoubsu9lsIOTSW1m1wNG1rf5977SRp8E5bfsk6bTTmtt48tzojAqC1LXvO14JO05x6aafwl/k5rR9PUjo+Dzy1o9sZr5X+heVrFY2h0VaxWNq9OqAB6egAAAAAAAAAACDpvmKng9cScQdN8xU8HriBOAAAAAAAAAAAAADjuFUfvpdsIf2OxOQ4Xc8u2lH1SA840zomSnKpSWZSd5wuk1Le431O/QahqS1OnWT6OJqfxY7etSuQqtHcQ8mjped+kLJosd7cunRcAuA0qbjjMZHLPVKlReWTjvU52uk96XTa9rHO1cC6darT/RVqQXujJpf2PYYRskuhJHnvCjC8VjKjtqqKNWPerP8A3RkSMeOuOvGqRixVxV41W4BajcaMllrUn+9L46vqaLDYlI2OHxaTUluafwdzY2u6BSMrpNbGk17ioAAAAAAAAAAACDpvmKng9cScQdN8xU8HriBNFylylwLhctuLgXXFyzMMwF9xcszFMwGS5S5ZmGYC+5zHC2n7dOXTCS+Ev/o6TOaPhNG/Fe+p/wCoHKVKZEdO84rpnBfFo21Wg7EBxtOD6KkH/uQHp1zluHOEvGjWX5ZOnL/TJXXzj8zpXM13CGnnwtZb1DOvfBqX0YHBQiSKKsWUoXJUKLA7zATvSpPppU/SjPc1+iKt6FPsjl+DaJmcDJcXMecrnAyXFzHnGYDJcXMeYrmAvuLlmYXAvuQdN8xU8HriTLkHTT+4qeD1xAmXKXKFAK5imYoyjArnGcsZa2Bkcy11DG2WtgZeNKOqR5NmOTYErjjX4rERqNftul/PyLKrqbjnq1HFwby0s6vqanG9vcwNtiILcaLHxtcvdTGf9PP+uH8kepozFVX7UVTjvWZSbA7ijjlKMZfqjGXxVzHpHFriav8A2qvoZz9OhiEknJstr0sQ00ntTT1X1MDHgaepbDcUqMba/oc5SjiqWp0nUW5xav8ABmb/APQxG7D1/wCkDqcJiIw9hPU3ddjJirnHYeWKnJXozgrptycV8joKWfegNnxxVViHC5kimBJVQu4wwJFyQGbOVUjEkXoC/MVzFiRcBcpEPTL+4qeD1xJZD0yvuKnuh/5IgTWhYusLAWWKWL7CwGNoo4mXKUygYsha4GfKUygYHTKOkSMoygRXRKcQSsgyAROTlOTkzIMgEPkyHJkTMgyAQ+TLoK8nXQS8oyARVQKqiSsgyAR+KKqmZ8oygYshVRMuUZQMeUqomTKMoFli6xWxWwFqIemeYqeD1xJ9iDppfcVPB64gTgAAAAAFAAAAAWAAAAAAAAAAAAAAABWxQAVAAAAAAABUg6a5ip4PXEAD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08" name="AutoShape 14" descr="data:image/jpeg;base64,/9j/4AAQSkZJRgABAQAAAQABAAD/2wCEAAkGBhISEBUUEBQVFRUWEBUWFBUUFBUUFRUUFRQVFRUUFRYXHCYeGBkjGRQUHy8gJCcpLCwsFR8xNTAqNSYrLCkBCQoKDgwOGg4NGi4kHyQ1KTU1NTUuNSkuNTU1NSw1Ly0tLTQwLSktNSo1LjYxNTUsNTUpKi0rLiksNS8uLyo0Kf/AABEIAOEA4QMBIgACEQEDEQH/xAAcAAABBQEBAQAAAAAAAAAAAAAAAgMEBQYBBwj/xABJEAACAQIEAQgGBggDBgcAAAABAgADEQQFEiExBhNBUWFxgZEHInKhscEjMjNCUpIUJGKCssLR8GNzsxV0g6LD8QhDU2STo+H/xAAYAQEBAQEBAAAAAAAAAAAAAAAAAwIBBP/EAB8RAQADAQABBQEAAAAAAAAAAAABAgMREhMxUaHBBP/aAAwDAQACEQMRAD8A9xhCEAhCEAhCEAhCEAhCEAhCEAhCEAhCEAhCEAhOXnbwCEIQCEIQCEIQCEIQCEIQCEIQCEIQCEIQCEIQCEIQCEIQOEzmqMY1rL4iQxiCIFnrE6DKF8WeuWmWVL079pgS41icSqIzuQqqpZieAAFyT4RT1LTMcvnJy7EW46ADb8JqIG90zaeRMq45+ppWnzMQRm/KckotO6akVz0NZ91B6jaxPfJGUZywNnJZT0ncjtvImMySlVqs/rAmmhUpuSAgAFuDcOEiZdcbHiDY9VwbTSc+7dAzsjZe96a36reW0kw4IQhAIQhAIQhAIQhAIQhAIQhAIQhAIQhAIQhAIQhAiZl9TxEq2faXOKpBkIJtccertmAxvLBKDOuJp1qQViOdai5osAbalqJqAU8fWtxgWtatMryr5aYmgwo0WFJSgbXYa21E30noAItt1GFbljRZkCMG5x0RSpU31sFBAvcgX6Jr8S+GNFUqUhUIQqGdULDVxIJuVuTfaT0pNo5WePZ/Hvnjr5608o+FZyN5V0mwlNC96qhhUDNdy2okub7kEEG8sswxyVqb0nI0uhVu5ha/eOPhMtg8moYdqnVUfUtkbVpIF6VxwUNq2Frg7mejZUL0V1AHjx32vtO1ifHlmN71nadMvaZ7+/TBZZmtYUBRvfEUFCHf69HglZPxAD5yzyqgbCa6tlNFyC1KmSOBKLcdxtcR2ng0U3CgHumqxyOJa3i95vEc6MJT0oAeqPQhOpiEIQCEIQCEIQCEIQCEIQCEIQCEIQCEJEbMBcjqJHlAlwlbUzdR2yXg8UKi3HWR4iA/OMbTsj417J4wGcRiB0+Ura9VTfaU/KnNnpoopEa2qKouL2BuSbdwPnJVJyVBPGwvAwPKDk3hqWbYCpRUUmqVqmpUAVWNKnrDWHA3IB67zYthHquFQXJHSbAAWuSZgeXebac5wC3+zKsf+NV0n/lWenZfU01Ft0kD3j+kB+jyRvbnal+xBbyY3PuE0FCiFUKosALAdkchAIQjVTFKpsTvAdhGhXBikqg8DAXCEIBCEIBCEIBCEIBCEIBOXjWKr6RfttIZzCBY3nZStmH0qAfiAPjt85dQCZ3GNZ29o/GaKZHlbj6eFYPWYKlRrBiGsrW+8QLKNuJ26IEV6280XJtr0j/mH4LPPq/KOlpLqwZQCdSeuLDcm67Tdclq6jDrdhd/X7LMBYX7rQL2Q8zPqj2vkZMkTNPsz3j4wMHykS9el1Ak+Ow/rLm/qjuEZzzLjUUPT3ZL3XrHZ2woVdSKetRA8g5YZRXq50gt9q9IUm6AEsWv7Nmaey4betTHXU9w3kf9HW4JAuCbG24JBFx1bEjxjtIlaqOGA0hxYqDctp3v0WAP5oGxhK3DZyhNmIv2SygEzWcVvp2HYvwv85pZj+UlTTiDf7yqR22Fj7xAew+KPC8tMoe7n2fmJm8NiBNFkG+pujYA/H5QLiE4xsJEoY3UAdheBMhGVrjrj0AhCEAhCEAhCECHmn1P3h85TNUl7j6JamQOPR3iYzD5/h3xQwxqpzutlNLUNYKgswtxvZTAmGp9LT9tf4hNcDIWHWmPqqB3Dfz4ztTGAQFY3HCmNz0TPYnN0Ynp6zIvKzFkWZbm4Ow33Vb7eAPlMlkGJqNTLVDclieAFh1bdECo9I/J7C82K1NRRPP0w+j1VcO4UlkHq3sSb26JtMXmZVDbo4W77CYD0q422Fppfdq4PgisfiRL/C47ncLSf8SUmPedJPvget5TiecoU3PE01J77bxWY0i1JgvG1wOsje3ukHko18JT7NQ8naW8DzvF5s1yqnSwGsX4NpPr0z+E/wBR1SZgfs17vjLPlLQBqDYfU6u0yAuwtATTqgsQDw49h6pGzOtbT4/KMZWfpcT/AJ/8ixOdPuv73ygVK5w36UadtlpqxPSSxbYdgA989RyavroIx/D8CR8p5hUwf2dQfeqVUP7q0WX+eei8lj+qU/3v42gL5QZmaNMEcWdVHjufcPfPL/STjqzfohw4DVGxLUwGJ0+ul99wfuHccLGbT0iOQlG3/qE+Wn+s8z5aZroxeXrfhidZ7rrTH8TQNTlPJKoy/rOLqG/3KB5lB2a96rd+od09CytwiKnQqhVPHYCwv1m3TKHBZBUYAuwTs4t5cB5y2oZJo+rUY+0AR7rQLLHNak56kb4GZzC1fVHdL+shNFlP1jTYeNiJl8NW9Ud0CzWrL6l9Udw+EzNJ7kCacCB2EIQCEIQCEIQEudpU1qABv0yzxP1D3TL5rmWj1jwX1j3Dc+6BZlpHZ4pK4IuCCLbEdXRItWrA6KQeqgbqqAd7UmX4EzDZWNKEdstOVHKFKIQal1sx0KXVS1h0EkW3Ki8x/JnlAKxqhhpZX3S4NhfaxGzDtEBPLbk++LRebNnQkrc2U34g+XGWtHBCjhlpp/5aKB26LH32PnJLVZx8FUrWpUra2NlubbgEkXPDYGB6XyWe9C3U5HmAx95luzWlVydwZoYZEqH192fpOpiT0dQsPCSsRiuFoCMblq1WBa9wLbEdd+kSBi8jAUlWOw4Gxv5Wkz9JMTVxBKkQMTljfS4j/P8A5Fjectuvc3yncsP0uI/3g/wrLEZAcSCQ4QrsLrcG46SDtwgUiZyqYcK3Hn6jL03JVUv2D1X/ALE9G5PUyuFo3482Ce9vW+cyuW8gyQi12XQtao7KlyamrTpuxtYWBFrX3PXN0BYQMny/tppA8btbzSeScosvepm+A2JRqlLh0CnW1PfwYGej+lvOqFOlQpMyc82LoOqlgHWmtUa3Hf8AVt06j1G1TgWBqof2x8f/AMgbqniD1yWuLNpU06kl022gQuVWNrLgq5wxtW5q1I7bO7KgO+33pmMByUxwRb41bgAWGGVl224lwx79u6aDlPiNNAftV6CjxrISPJT5RvJc1udJ3t7oEnktklenUJxNZatgNAWjzVjfcn121e6ayQMNUBI8fhJ8AhCEAhCEAhCECBnucUcLh6lfENopIt3axa1yFFgNySWA8ZS4eir1LsAwCggGxBJ4HqP/AGkH0z0S2S4mxtbmmPaBWp3EOTWJ1YfDv+PB0G/+tf6wJeb4GuzB8NVVSBY06qlqT9RupDo3RcXFvu7Sgq8ncyrH6XE0qK9WGpM7n/iVth4LNgGj1OrA8X9Ifojq82cTh6lSsyJeqlVtdRlW5Lo1hcgXOi3AbdU8mw2YVaQPNuy3tfSbX6eIn2HW4T4+xNOzsOp2HkxFoHovJzMqlTC0GqMWJxDKSeJA1WB8puchq2xdEnhzo94I+c865KN+p0ezFN/N/WbjAN9MntfIwPVzI2I6PH5Smy7PHFlINQW2t9a3z8ZZYvGrpBN169Vth2m9oHdUTUfY90ZGIBiKuMQFQxtqNgOk23Nh07QMZllHF85VPNLpqVS6FqmmwIsNS6Sb2AmxyakyJ69ixNzpvbwvJYppa9xbrJt8Yh8fSX74Ps7/AAgT0eS6FW47jb+/OZjE56bWpi37TWJ8BLDIK/0O5uTUYknpNxA+f/TPUP8At6rvwXD2/wDiQ/EmazD48pSR+kMvmSAJnvTrQVc4RlFi+Gosx33YPUS/5UUeE9V5C5EgwyVXALsLrcX0r0W7bb37YFevK2lTfRidVE3srVVKU39iofV6eBIPZL6rnNGnT11KiIn4mZVXwJNjLSvllNgQ4DA8QwBB7wdjK3CclcFSfXSw1BGB2ZaSAjuIG3hAhZtl1TGUqLUSNIqirpfUhZeacJYEbHU4NjbhKbAXTEupFjpW4OxupI385ug9pnM8wo/SKdZeD0yje0rAg/l/hgaLKRdlv0KT8B85dTyrlz6QquWU6YoIjVKquAXuVTRzZLFQRf69rdngbz0R8sa+Y4So+K0GpTxBS6LpBUoji4vxuzDwEDcwhCAQhCAQvOXiC0DH+mB7ZLiu0Uh54ilKTkVjScDgT14ZE/KSv8om9zjLKOJovRxCB6bgalJIvYhhuCCCCAbjqmYTJqeECUaAOimpFMMdRGrU1rnjYsfCBdapFzTEslMspsQV3FuGoauPZcR5TsO4SJmy3ov7MC2xLbG08E5T+jpeeqtSqEA1WbSwDAaiW2IttvPcVxOqmG/EoPmL/OYbOqNUuSlPUDbgwBuOw2FjbrgY3B5V+j4enTvqtXVieG7XvbsmoywXr01HE1FA8dpCqZHVqgCoCiggjSwLXHDfgPfNDyYyQU8QjkszKGsWN7erbYCw6eqBuMHhUpJpHHpPSx/p2QrU1bYgHsPCQ62NK1EB4OSo6wdJYfCSdUCiqcgcCTcUdHZSq1qS/lpuFHgJMyvkrhcOS1GkFYixclncjjYu5LWv0XtLK8NUB9Ka2t8ZSZzlYQa6f1fvD8PaOyTcbj+aps5F7DgOJkprPTseDLY+IgY8vLrKcTppAftH4yiYEEg9BIPhtJNCoQvnAicveTeExNJq9WmGrIqKlTU4IAqA20htJHrNxHTNXlNkooo4Kir5ACZbMXLoU6yPcQZp8N9UQHqeOV9Wk30sVbjsw4jfviiZUZFU1K7/AI6tRh3Fjb3WlmTAYzLGc3RqP+FGPiBt77StrVAcPTv0VF/hN4rlTUthXH4ii+bC/uEgYu/NUSpuA5DAezt8GgedemqsDiqCjooO356pH/Tm8/8AD9SAy2qwG5xrgnr00qNviZ5l6V6+rMFXpGFpC3SSzVH2H709T9BWDqUstcVUdNWLdl1qULIadEBgGG4JB37IHpMInVO3gdhCEBk1I21ScaR6rQFvWlHmxu1+yT6rSsxsCWjeqD2D4RnHN9G3smGr6IH9n4SDmWYAYVqpNgKJc9gC6jAOT9XXhiTf1HdN9tlsfn7pEWspOm66rX03Gq1yL6eNu2ef5Z6VUTDYhnu1erinqJQVWCorIiqpc7afVuenzmV5PY+pWzTDVKpBc4lLkADi2/DjsSN+jaB7boknLjZ/AxrTF4L7VR1kj3GB3N3vWw46q4b8qn5kS5BmRzzFP+nUkpb6GU1OH1WZQeM1pgK1Q1RF5yBX53U9QDrf5EyblmIvSXut5Srz97BL/iP8JjmQ1NalRtpbcX3F9/nAgZl9s9vxX89/nO0Pqj++mIx5+lf2yPLaFB9oC6ij4SdmeNNKgT0kaF9phYeQufCV2N+qD1MPjb5xPKfFalwy9bu35VUfzGBdZLR00VA6BJhMYy/7Je6OloGZ9IGMpJQpc9U5umcUmoghSwCVDpBIIHQfCUGF5S0BVWlRqc7RqMuhw6M6VLFebqIu+k7WewFzY9cienTEfq+GTrxDN+Wnb+aeSYau1NtVNmRuhkYo2/HdTeB9YZPgqaqKgprrKjVUCDXtsAXtfYdu0tlefKnIzF1P9pYU85U9bGUdR1tdr1V1ajfe9978Z9RJXgTlaKDSMtSOB4D0I3qhAaYRl1j5iSIEN6Uqc3wNVgOZKg3+8CRbwIl+VjTpAo6FN1ogVLagDfTe3E2tffhaeF8rOXWMbEtQp1WpU6DtTQUiUJ03Us5BuxO/Hax4T3/Fjj3T5m5VUguY4gLwGIqdu53PvJgQTckkkknckkkk9ZJ4zQcgsGamZYcA/Vqc4e6mpe3/AC2jHJXL8PVrn9LfRRp0mqP6wUvpKgUweN2LW9Xfq6xd+izBu+YCoFOimlQufurrQqqk9ZJ2HYYHsBWNcCCOg3koiNtTgUOZ0mTHUqqDUtR1U26LkX8rX8JtDKTmdx3j4y6MDhMSWkHMMdzbILX1tbyUsT5CTHMDH+kfP1wiUKrAsoxK61BsStmBt223HaJTclc7SjmRWliRiMPiaLVaLmwqKwuWo1AAPXG/He1pB9OFX6CiP8b4KZ53yfx64aotYoXZTqQioU0tYj1tiGXfcbHbjA90eoWYnpJJ8zeSaFHaVvJbOqWMoCrS230up3KOACRfpG4IPSD3y8VIDbUQwIPAjeVmNW5RCL82TZumzAbW8B5S5Cysrj6Vu8fAQNFgfs17pGwtcmtWB4KUA/IpPvMk4X7Ne6QMuN6mIP8AjW/Kqj5QPNPTjWu2FX/Ob/SE8wnrHpY5O4vE1qLYai9VadNgxSxIZnBtpvc7KOAnmeMyXEUvtqFan7dKoo8yLQLPkFQ15nhBe36yh/Idf8s+l6U+dPRbRL5vhtI1aXZ2tvpVab3Y9QuQPGfSCLAdpx9Y2gjqwFwhCBwxJi2EQYDbGMu0dcyNUMCBjKo1W6SNp81cqGvmOKP/ALqr7nIn0rjMMHBDC/8AfRMbW9H+BWtzr4fWdZY+s7AseJqJf1xff4gwPMuTHIypirO90o/i+8/sdn7XDvnruS4SnQorTpKFUDgOk9LE9LHrMiYrMbtaijOdhspVFt0Xa3DqF5Z4OgbC/GBMV52CpFaICbSyJleRJpMCmzr7Wh7dT/QqS1rGVWcn6Wh7dT/QqSzqQPJfTY30dEf4p/hnm9T7M909O9MOCd0pMqkqjlnIH1VsBqPULkb9s8zxIshgeqehUfqdf/ev+mk9CmN9EmXBMtDgkmtVd26hpPNADwS/jNkVgJLSrqfaN7Um1QRINE3Y+184Gjo/UHdK/KT9sevEVPcxHyk9OA7hKDI83pFH0sCTWq+qN23dvu8YF4nGS6Tn+zImHBO5Fuzqk2msBdKiobUFUMeLBQGPebXMlIsbp05IRYClEcAiQI4ogEIrTOwEmIYR0iIYQI7LGXpyWViTTgQGpRpsPLLmpw0oFS+EHVGzhpatRjZowK7mJw0ZYGlEtTgVlRbR/VtF4jC3FpXk1xtoVrcCH03HcRx8YEHP3s9E/wCI3vpVB85cPM3neW4nEFbAUwjah62olrWF9gAJa08XVt69Fr9OlkI8LkH3QOYugC24BBVlIIuCGABBHSCJ5Lyw9G1dKv6lTarSc+qFsTTPEoxP3eNmPcd+PrWipUIOgoB1kXPgCZNp4aBnuQOVVMPl9GlWXQ6h9Skg2LVajDcEjgQfGaLmo+tGOrSgQmwt5TYnIawqa6LDe10f6h7iN1Pbv3TVinFc1ApEw1ZxZ9KDpCksT+8QAPKSMPlyoNhaWopRQowIS0o+iSQKEWtKAhBH0nFSOaYCgIsCJURYgdtORUIHbRJWLIhaA2VnNMcInLQGysSVjpE4VgMskQUkgrElYEYpEGnJRSJKwIrUoy9GTykQacCvNCJNCTzRnOZgQ1oxxaMkilHFSBGFCLFGSQkNEBgU4rRHtM7ogNBIoLHAk6FgICzuiOBZ0CAgJFBYsLC0BIWKAirQtA5CKhAIQhATCEIAZyEIHJwwhASYkwhAIkzkIHTEwhAJ0QhAWJ2EIBFQhA7OzkICp2EIHTOQhA6J2EIBCEIH/9k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69657904"/>
              </p:ext>
            </p:extLst>
          </p:nvPr>
        </p:nvGraphicFramePr>
        <p:xfrm>
          <a:off x="-252536" y="1556792"/>
          <a:ext cx="6804248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Диаграмма 1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77807"/>
            <a:ext cx="2520280" cy="161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Диаграмма 1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044" y="4626714"/>
            <a:ext cx="250710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16216" y="1700808"/>
            <a:ext cx="25071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Динамика участия в 2011-2014 гг.</a:t>
            </a:r>
            <a:endParaRPr lang="ru-RU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16215" y="4365104"/>
            <a:ext cx="25071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Участники в 2015 году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93590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331641" y="312738"/>
            <a:ext cx="6264696" cy="863600"/>
          </a:xfrm>
        </p:spPr>
        <p:txBody>
          <a:bodyPr/>
          <a:lstStyle/>
          <a:p>
            <a:r>
              <a:rPr lang="ru-RU" altLang="ru-RU" sz="3400" b="1" dirty="0" smtClean="0"/>
              <a:t>Результаты </a:t>
            </a:r>
            <a:r>
              <a:rPr lang="ru-RU" altLang="ru-RU" sz="3400" b="1" dirty="0" smtClean="0"/>
              <a:t>практики</a:t>
            </a:r>
            <a:endParaRPr lang="ru-RU" altLang="ru-RU" sz="3400" dirty="0" smtClean="0"/>
          </a:p>
        </p:txBody>
      </p:sp>
      <p:pic>
        <p:nvPicPr>
          <p:cNvPr id="4100" name="Picture 5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582" y="84670"/>
            <a:ext cx="1313161" cy="131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5" name="AutoShape 6" descr="data:image/jpeg;base64,/9j/4AAQSkZJRgABAQAAAQABAAD/2wCEAAkGBhAPEA8NDRANDQ8QDQwPDQ8PDQ8MDw8NFBAVFhQQEhIXJyYfFxkkGRQSIC8gIycpLCwtFR4xNTAqNiYuLC0BCQoKDgwOGg8OGjAkHiIpKiosNC4sLDQwNDMuKSwsKjAwNTQpLC0sLCwpLCw0LDQpLCw0Ki8sLDQpLCwvNS80LP/AABEIANMA7wMBIgACEQEDEQH/xAAcAAEAAQUBAQAAAAAAAAAAAAAABAECAwUGBwj/xABCEAACAQICBAsFBwMCBwEAAAAAAQIDEQQSBSExQQYTFDNRU2GBgpOyInGRocEHIzJCUmLRkrHhcqIWQ1Rzs8LiFf/EABoBAQACAwEAAAAAAAAAAAAAAAAEBQEDBgL/xAAqEQEAAgEEAQIFBAMAAAAAAAAAAQIDBBESMUETIQUiUdHwMmGBwXGRof/aAAwDAQACEQMRAD8A9q5BS6ql5cRyCl1VLy4mcAYOQUuqpeXEcgpdVS8uJnAGDkFLqqXlxHIKXVUvLiZwBg5BS6ql5cRyCl1VLy4mcAYOQUuqpeXEcgpdVS8uJnAGDkFLqqXlxHIKXVUvLiZwBg5BS6ql5cRyCl1VLy4mcAYOQUuqpeXEcgpdVS8uJnAGDkFLqqXlxHIKXVUvLiZwBg5BS6ql5cRyCl1VLy4mcAYOQUuqpeXEcgpdVS8uJnAGDkFLqqXlxHIKXVUvLiZwBg5BS6ql5cRyCl1VLy4mcAYOQUuqpeXEcgpdVS8uJnAGDkFLqqXlxIOmsDSVCo1Tpfk/5cf1o2pB03zFTweuIE4AAAAAAAAGHltPNk4ynnvbLnjmv0W2mYxExPTETE9AAMsgAAAEepidy+IGe4zETjhxwEvMVIfHBVwJgMVKspat5lAAAAAAAAAAAAQdN8xU8HriTiDpvmKng9cQJwAAAAAAAPEdOYKtgcXUpzblducJO9q1GT1N/wBn0NPsZ6BwM4XKvGNCtL7zZTnJ652X4JP9aW/8y7bk3hrwa5dh3kS5RSzTw72Xdvapt9Ekl3pPceP4XFSpSus0WnaS1xkmn8pJruaKTJW2ly8qdT+bfZzmat9Dm506n82/jw+gQc1wP4VRxcFTqNcfGN77ONgvzJfqW9d+xnSlvjyVyVi1V9iy1y0i9OpAAbG1D0jisiUVtl/Y1yxBh03iPvmuiMV8r/UhxxAGz5QOPNcq5XjwNjx44813HhVwNnDEWd1uNtSqKSUlvRy3Hm90LVzU32Ta+Sf1AngAAAAAAAAAAQdN8xU8HriTiDpvmKng9cQJwAAAAAAAB5b9pfBviaqx1Jfd1pZa6S1Qr7p+6SXxX7j1Ii6T0fDE0amHqq8KkHGXSuhroadmu1I05sUZaTVH1OCM2OaT/DwvR2kJ0JxqQk4uMlKLW2Ml+ZfxvWo9l4M8IoY2lmVo1Y2VaCexvZKP7Xu71uPGdJ6Onhq1TDVfx05uLexSW2M12NNPvJWgNOVMJVjVpvWtTi3aM4PbCXY/k7MpsGWcF/fry53S6i2lyTFuvMf291BD0VpSniqUK9J3jJbH+KMlthJbmmTC+iYmN4dTExaN4cpwqi4Voz3Tgv6ouz+TiaiOIOv4QaL5RRcY85H2qe72v096+h5467i3GScWm1JPU01tTRllt1iCvHmqWKLuVAbPlA5QazlQ5SBsuUHXaAptUIt/nbn3PZ8kjj9CYCWJqKKvxcbOrLoj0LtZ6BGKSSWpJJJdC6AKgAAAAAAAAAAQdN8xU8HriTiDpvmKng9cQJwAAAAAAAAAA4L7UdAZ6ccfTXtUrQr230W/Zl4ZP4SfQeZXPobEUI1ITpzSlCcZQnF7JRkrNPuPBtN6KlhMRVw07vi52jJ/npvXCffFrvuVOuxbTzjyoPieDjaMsee274E8Kng6uWo3xFRpVlty7lVS6Vv6V7kewwmmk0000mmndNPemfO0ZW1o9J+zvhYsnIq8rZIuWHk3+Ra5Ufetq7LrcNFn2n07deGfhuq4z6NuvH2egnO8JuCqxKdajaFdLXujVS3S6H2/HsyYrTsm7U7QXTqcjW1q1SeqVSo10Z3b4FsvnGShKLakmmm009zRTOzqp4FPakzG9Ewf5UBy7rM3+hOCmIxFp1E6FLbmkrTkv2x+r1e8nYDBQo1I1VThNx2KSvbtXQ+06vC6Xpz1O9N9EtndLYBlwGj6dCCpUo5YrvcnvlJ72SQAAAAAAAAAAAAEHTfMVPB64k4g6b5ip4PXECcAAAAAAAAAALK1RRjKb2Ri5P3JXPKvtFxVOvKFZQdOrT+6lrzRqUW7xd9zjK+r9/YeryimmnrTTTXSjynhdoqdKpKjNNwkm6U/1Q/lb/8AJry4/UpNWnPijLjmk+XFXMlGs4tSi3FppprbGS2MxtNXT2ptP3raDnpjaXITExP7w7jRWm3VSb1SWqa6Jfxv7zoMNUueb6Hx3F1E5fhdoz7Ful3P5M77B1dhe6bN6tN578uq0eo9bHvPcdtqol2RGKEi5zJCWuaRbxiRhq1jV4vH23gdLhNJ5NSeroez/BucPi41F7L171vPOKelu0zf8URo65TUWt1/a+G013y0p+qdmrJmpj/XOz0WpUUU5SaSW1spCqnsaZxNDhVPH050qcFClqjPETvH2k00oLa5alut0mu01jMbhqfGYerCrTivbajJTgv1WvrXbuNU6iOPKtZmPz67NM6qOPOtZmP8ffZ6UDzLgNwpxtfFRozlKtB5nVu28kMrs9ezXb42PTT3gzerXlts96fPGenKI2AAbkgAAAg6b5ip4PXEnEHTfMVPB64gTgAAAAAAAAAANVwjo0pUUq0cyzxytbYy160/cmu82pF0nguOpTp7G1eL6JrWn8QOHehcE3KTw8ZuX4nKU29ltWuy7jh+E2jI4Wuo023SqRz0r63HXZwb321a+1Ha1Krg3Gayyi2pJ7U1tRxXC/Ska1WnShrdJTzPdeWX2fgvmQtVjpwmdvdX63Dj9ObbRu1sX39PuOz4NY7PTSbvKHsS7bbH3q3zOKibXg/jOLqpPZNZX/qWuL/uu8g6TJwybeJ9lbosnpZdvE+32ejU56ilStY17xyjHNJpJLW27I5vSvCtu8aH9b+iLXLmpij5l1n1FMMb2lv9IaVhBPNJLv1nK4/Tim/ZvLvyr4mpq1pTd5NyfazGVWXWZL+0e0KXNr8uT2r7R/3/AH9kmppCpLVmyroj7Pxe195Fk9Ttt+pclfUtp23Bn7Nate1XGOVCk9aglatNd/4F79fZvNGPFbJPyo2HDfLb5fdJ0ZViqFGNPVBUoW97V232ttszyxmXbrW9PXfsIOl6bwdWeHjSlTpqUlQu5NOlf2XGT26u0zaK0BicVJPLKnT31KkXGKX7U9cu74nQxG0bOprG0RDpuA2j6NOFapRpwpKc4pqMbbFf6nUEfAYGFCnGlTXsxW/a3vk+1skGenroAAAAACDpvmKng9cScQdN8xU8HriBOAAAAAAAAAAAAAabTfBilivbblSqWtnhZ5luUovb8meJ6V0U8NiK9CbcpU61SLk1ZzV7xnbdeLi+8+hTyP7UcKo41VYq3GUYKXbUhqv/AEuHwIWtrvj3jwr/AIhXfFyjxLjhdrXHU1ZxfRJa0/iAU26g3nfdMxukp1dTdorZFbCGAZtabTvPbNrTeeVp3kJOj9HVMRUjRowc5ydkkvm+gtwmElVkox72erfZ5o6nRhVSSz+xedvaad9V+i6JGn085Z3npL0ulnNO89MvBTgHSwajVrZa2I1O+2FN/sW99vwtv6sAuqUrSNqugpjrjjjWPYAB7ewAAAAAAAAg6b5ip4PXEnEHTfMVPB64gTgAAAAAAAAAAAAA82+0zD5s8t9OVKXhcVF+q/ceknEcMKKnUqweycFF98EjxkrzrNfq15ac6TX6w8pAs1qe1XT961MHOOW2DJQoubsu9lsIOTSW1m1wNG1rf5977SRp8E5bfsk6bTTmtt48tzojAqC1LXvO14JO05x6aafwl/k5rR9PUjo+Dzy1o9sZr5X+heVrFY2h0VaxWNq9OqAB6egAAAAAAAAAACDpvmKng9cScQdN8xU8HriBOAAAAAAAAAAAAADjuFUfvpdsIf2OxOQ4Xc8u2lH1SA840zomSnKpSWZSd5wuk1Le431O/QahqS1OnWT6OJqfxY7etSuQqtHcQ8mjped+kLJosd7cunRcAuA0qbjjMZHLPVKlReWTjvU52uk96XTa9rHO1cC6darT/RVqQXujJpf2PYYRskuhJHnvCjC8VjKjtqqKNWPerP8A3RkSMeOuOvGqRixVxV41W4BajcaMllrUn+9L46vqaLDYlI2OHxaTUluafwdzY2u6BSMrpNbGk17ioAAAAAAAAAAACDpvmKng9cScQdN8xU8HriBNFylylwLhctuLgXXFyzMMwF9xcszFMwGS5S5ZmGYC+5zHC2n7dOXTCS+Ev/o6TOaPhNG/Fe+p/wCoHKVKZEdO84rpnBfFo21Wg7EBxtOD6KkH/uQHp1zluHOEvGjWX5ZOnL/TJXXzj8zpXM13CGnnwtZb1DOvfBqX0YHBQiSKKsWUoXJUKLA7zATvSpPppU/SjPc1+iKt6FPsjl+DaJmcDJcXMecrnAyXFzHnGYDJcXMeYrmAvuLlmYXAvuQdN8xU8HriTLkHTT+4qeD1xAmXKXKFAK5imYoyjArnGcsZa2Bkcy11DG2WtgZeNKOqR5NmOTYErjjX4rERqNftul/PyLKrqbjnq1HFwby0s6vqanG9vcwNtiILcaLHxtcvdTGf9PP+uH8kepozFVX7UVTjvWZSbA7ijjlKMZfqjGXxVzHpHFriav8A2qvoZz9OhiEknJstr0sQ00ntTT1X1MDHgaepbDcUqMba/oc5SjiqWp0nUW5xav8ABmb/APQxG7D1/wCkDqcJiIw9hPU3ddjJirnHYeWKnJXozgrptycV8joKWfegNnxxVViHC5kimBJVQu4wwJFyQGbOVUjEkXoC/MVzFiRcBcpEPTL+4qeD1xJZD0yvuKnuh/5IgTWhYusLAWWKWL7CwGNoo4mXKUygYsha4GfKUygYHTKOkSMoygRXRKcQSsgyAROTlOTkzIMgEPkyHJkTMgyAQ+TLoK8nXQS8oyARVQKqiSsgyAR+KKqmZ8oygYshVRMuUZQMeUqomTKMoFli6xWxWwFqIemeYqeD1xJ9iDppfcVPB64gTgAAAAAFAAAAAWAAAAAAAAAAAAAAABWxQAVAAAAAAABUg6a5ip4PXE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06" name="AutoShape 8" descr="data:image/jpeg;base64,/9j/4AAQSkZJRgABAQAAAQABAAD/2wCEAAkGBhAPEA8NDRANDQ8QDQwPDQ8PDQ8MDw8NFBAVFhQQEhIXJyYfFxkkGRQSIC8gIycpLCwtFR4xNTAqNiYuLC0BCQoKDgwOGg8OGjAkHiIpKiosNC4sLDQwNDMuKSwsKjAwNTQpLC0sLCwpLCw0LDQpLCw0Ki8sLDQpLCwvNS80LP/AABEIANMA7wMBIgACEQEDEQH/xAAcAAEAAQUBAQAAAAAAAAAAAAAABAECAwUGBwj/xABCEAACAQICBAsFBwMCBwEAAAAAAQIDEQQSBSExQQYTFDNRU2GBgpOyInGRocEHIzJCUmLRkrHhcqIWQ1Rzs8LiFf/EABoBAQACAwEAAAAAAAAAAAAAAAAEBQEDBgL/xAAqEQEAAgEEAQIFBAMAAAAAAAAAAQIDBBESMUETIQUiUdHwMmGBwXGRof/aAAwDAQACEQMRAD8A9q5BS6ql5cRyCl1VLy4mcAYOQUuqpeXEcgpdVS8uJnAGDkFLqqXlxHIKXVUvLiZwBg5BS6ql5cRyCl1VLy4mcAYOQUuqpeXEcgpdVS8uJnAGDkFLqqXlxHIKXVUvLiZwBg5BS6ql5cRyCl1VLy4mcAYOQUuqpeXEcgpdVS8uJnAGDkFLqqXlxHIKXVUvLiZwBg5BS6ql5cRyCl1VLy4mcAYOQUuqpeXEcgpdVS8uJnAGDkFLqqXlxHIKXVUvLiZwBg5BS6ql5cRyCl1VLy4mcAYOQUuqpeXEcgpdVS8uJnAGDkFLqqXlxIOmsDSVCo1Tpfk/5cf1o2pB03zFTweuIE4AAAAAAAAGHltPNk4ynnvbLnjmv0W2mYxExPTETE9AAMsgAAAEepidy+IGe4zETjhxwEvMVIfHBVwJgMVKspat5lAAAAAAAAAAAAQdN8xU8HriTiDpvmKng9cQJwAAAAAAAPEdOYKtgcXUpzblducJO9q1GT1N/wBn0NPsZ6BwM4XKvGNCtL7zZTnJ652X4JP9aW/8y7bk3hrwa5dh3kS5RSzTw72Xdvapt9Ekl3pPceP4XFSpSus0WnaS1xkmn8pJruaKTJW2ly8qdT+bfZzmat9Dm506n82/jw+gQc1wP4VRxcFTqNcfGN77ONgvzJfqW9d+xnSlvjyVyVi1V9iy1y0i9OpAAbG1D0jisiUVtl/Y1yxBh03iPvmuiMV8r/UhxxAGz5QOPNcq5XjwNjx44813HhVwNnDEWd1uNtSqKSUlvRy3Hm90LVzU32Ta+Sf1AngAAAAAAAAAAQdN8xU8HriTiDpvmKng9cQJwAAAAAAAB5b9pfBviaqx1Jfd1pZa6S1Qr7p+6SXxX7j1Ii6T0fDE0amHqq8KkHGXSuhroadmu1I05sUZaTVH1OCM2OaT/DwvR2kJ0JxqQk4uMlKLW2Ml+ZfxvWo9l4M8IoY2lmVo1Y2VaCexvZKP7Xu71uPGdJ6Onhq1TDVfx05uLexSW2M12NNPvJWgNOVMJVjVpvWtTi3aM4PbCXY/k7MpsGWcF/fry53S6i2lyTFuvMf291BD0VpSniqUK9J3jJbH+KMlthJbmmTC+iYmN4dTExaN4cpwqi4Voz3Tgv6ouz+TiaiOIOv4QaL5RRcY85H2qe72v096+h5467i3GScWm1JPU01tTRllt1iCvHmqWKLuVAbPlA5QazlQ5SBsuUHXaAptUIt/nbn3PZ8kjj9CYCWJqKKvxcbOrLoj0LtZ6BGKSSWpJJJdC6AKgAAAAAAAAAAQdN8xU8HriTiDpvmKng9cQJwAAAAAAAAAA4L7UdAZ6ccfTXtUrQr230W/Zl4ZP4SfQeZXPobEUI1ITpzSlCcZQnF7JRkrNPuPBtN6KlhMRVw07vi52jJ/npvXCffFrvuVOuxbTzjyoPieDjaMsee274E8Kng6uWo3xFRpVlty7lVS6Vv6V7kewwmmk0000mmndNPemfO0ZW1o9J+zvhYsnIq8rZIuWHk3+Ra5Ufetq7LrcNFn2n07deGfhuq4z6NuvH2egnO8JuCqxKdajaFdLXujVS3S6H2/HsyYrTsm7U7QXTqcjW1q1SeqVSo10Z3b4FsvnGShKLakmmm009zRTOzqp4FPakzG9Ewf5UBy7rM3+hOCmIxFp1E6FLbmkrTkv2x+r1e8nYDBQo1I1VThNx2KSvbtXQ+06vC6Xpz1O9N9EtndLYBlwGj6dCCpUo5YrvcnvlJ72SQAAAAAAAAAAAAEHTfMVPB64k4g6b5ip4PXECcAAAAAAAAAALK1RRjKb2Ri5P3JXPKvtFxVOvKFZQdOrT+6lrzRqUW7xd9zjK+r9/YeryimmnrTTTXSjynhdoqdKpKjNNwkm6U/1Q/lb/8AJry4/UpNWnPijLjmk+XFXMlGs4tSi3FppprbGS2MxtNXT2ptP3raDnpjaXITExP7w7jRWm3VSb1SWqa6Jfxv7zoMNUueb6Hx3F1E5fhdoz7Ful3P5M77B1dhe6bN6tN578uq0eo9bHvPcdtqol2RGKEi5zJCWuaRbxiRhq1jV4vH23gdLhNJ5NSeroez/BucPi41F7L171vPOKelu0zf8URo65TUWt1/a+G013y0p+qdmrJmpj/XOz0WpUUU5SaSW1spCqnsaZxNDhVPH050qcFClqjPETvH2k00oLa5alut0mu01jMbhqfGYerCrTivbajJTgv1WvrXbuNU6iOPKtZmPz67NM6qOPOtZmP8ffZ6UDzLgNwpxtfFRozlKtB5nVu28kMrs9ezXb42PTT3gzerXlts96fPGenKI2AAbkgAAAg6b5ip4PXEnEHTfMVPB64gTgAAAAAAAAAANVwjo0pUUq0cyzxytbYy160/cmu82pF0nguOpTp7G1eL6JrWn8QOHehcE3KTw8ZuX4nKU29ltWuy7jh+E2jI4Wuo023SqRz0r63HXZwb321a+1Ha1Krg3Gayyi2pJ7U1tRxXC/Ska1WnShrdJTzPdeWX2fgvmQtVjpwmdvdX63Dj9ObbRu1sX39PuOz4NY7PTSbvKHsS7bbH3q3zOKibXg/jOLqpPZNZX/qWuL/uu8g6TJwybeJ9lbosnpZdvE+32ejU56ilStY17xyjHNJpJLW27I5vSvCtu8aH9b+iLXLmpij5l1n1FMMb2lv9IaVhBPNJLv1nK4/Tim/ZvLvyr4mpq1pTd5NyfazGVWXWZL+0e0KXNr8uT2r7R/3/AH9kmppCpLVmyroj7Pxe195Fk9Ttt+pclfUtp23Bn7Nate1XGOVCk9aglatNd/4F79fZvNGPFbJPyo2HDfLb5fdJ0ZViqFGNPVBUoW97V232ttszyxmXbrW9PXfsIOl6bwdWeHjSlTpqUlQu5NOlf2XGT26u0zaK0BicVJPLKnT31KkXGKX7U9cu74nQxG0bOprG0RDpuA2j6NOFapRpwpKc4pqMbbFf6nUEfAYGFCnGlTXsxW/a3vk+1skGenroAAAAACDpvmKng9cScQdN8xU8HriBOAAAAAAAAAAAAAabTfBilivbblSqWtnhZ5luUovb8meJ6V0U8NiK9CbcpU61SLk1ZzV7xnbdeLi+8+hTyP7UcKo41VYq3GUYKXbUhqv/AEuHwIWtrvj3jwr/AIhXfFyjxLjhdrXHU1ZxfRJa0/iAU26g3nfdMxukp1dTdorZFbCGAZtabTvPbNrTeeVp3kJOj9HVMRUjRowc5ydkkvm+gtwmElVkox72erfZ5o6nRhVSSz+xedvaad9V+i6JGn085Z3npL0ulnNO89MvBTgHSwajVrZa2I1O+2FN/sW99vwtv6sAuqUrSNqugpjrjjjWPYAB7ewAAAAAAAAg6b5ip4PXEnEHTfMVPB64gTgAAAAAAAAAAAAA82+0zD5s8t9OVKXhcVF+q/ceknEcMKKnUqweycFF98EjxkrzrNfq15ac6TX6w8pAs1qe1XT961MHOOW2DJQoubsu9lsIOTSW1m1wNG1rf5977SRp8E5bfsk6bTTmtt48tzojAqC1LXvO14JO05x6aafwl/k5rR9PUjo+Dzy1o9sZr5X+heVrFY2h0VaxWNq9OqAB6egAAAAAAAAAACDpvmKng9cScQdN8xU8HriBOAAAAAAAAAAAAADjuFUfvpdsIf2OxOQ4Xc8u2lH1SA840zomSnKpSWZSd5wuk1Le431O/QahqS1OnWT6OJqfxY7etSuQqtHcQ8mjped+kLJosd7cunRcAuA0qbjjMZHLPVKlReWTjvU52uk96XTa9rHO1cC6darT/RVqQXujJpf2PYYRskuhJHnvCjC8VjKjtqqKNWPerP8A3RkSMeOuOvGqRixVxV41W4BajcaMllrUn+9L46vqaLDYlI2OHxaTUluafwdzY2u6BSMrpNbGk17ioAAAAAAAAAAACDpvmKng9cScQdN8xU8HriBNFylylwLhctuLgXXFyzMMwF9xcszFMwGS5S5ZmGYC+5zHC2n7dOXTCS+Ev/o6TOaPhNG/Fe+p/wCoHKVKZEdO84rpnBfFo21Wg7EBxtOD6KkH/uQHp1zluHOEvGjWX5ZOnL/TJXXzj8zpXM13CGnnwtZb1DOvfBqX0YHBQiSKKsWUoXJUKLA7zATvSpPppU/SjPc1+iKt6FPsjl+DaJmcDJcXMecrnAyXFzHnGYDJcXMeYrmAvuLlmYXAvuQdN8xU8HriTLkHTT+4qeD1xAmXKXKFAK5imYoyjArnGcsZa2Bkcy11DG2WtgZeNKOqR5NmOTYErjjX4rERqNftul/PyLKrqbjnq1HFwby0s6vqanG9vcwNtiILcaLHxtcvdTGf9PP+uH8kepozFVX7UVTjvWZSbA7ijjlKMZfqjGXxVzHpHFriav8A2qvoZz9OhiEknJstr0sQ00ntTT1X1MDHgaepbDcUqMba/oc5SjiqWp0nUW5xav8ABmb/APQxG7D1/wCkDqcJiIw9hPU3ddjJirnHYeWKnJXozgrptycV8joKWfegNnxxVViHC5kimBJVQu4wwJFyQGbOVUjEkXoC/MVzFiRcBcpEPTL+4qeD1xJZD0yvuKnuh/5IgTWhYusLAWWKWL7CwGNoo4mXKUygYsha4GfKUygYHTKOkSMoygRXRKcQSsgyAROTlOTkzIMgEPkyHJkTMgyAQ+TLoK8nXQS8oyARVQKqiSsgyAR+KKqmZ8oygYshVRMuUZQMeUqomTKMoFli6xWxWwFqIemeYqeD1xJ9iDppfcVPB64gTgAAAAAFAAAAAWAAAAAAAAAAAAAAABWxQAVAAAAAAABUg6a5ip4PXEAD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08" name="AutoShape 14" descr="data:image/jpeg;base64,/9j/4AAQSkZJRgABAQAAAQABAAD/2wCEAAkGBhISEBUUEBQVFRUWEBUWFBUUFBUUFRUUFRQVFRUUFRYXHCYeGBkjGRQUHy8gJCcpLCwsFR8xNTAqNSYrLCkBCQoKDgwOGg4NGi4kHyQ1KTU1NTUuNSkuNTU1NSw1Ly0tLTQwLSktNSo1LjYxNTUsNTUpKi0rLiksNS8uLyo0Kf/AABEIAOEA4QMBIgACEQEDEQH/xAAcAAABBQEBAQAAAAAAAAAAAAAAAgMEBQYBBwj/xABJEAACAQIEAQgGBggDBgcAAAABAgADEQQFEiExBhNBUWFxgZEHInKhscEjMjNCUpIUJGKCssLR8GNzsxV0g6LD8QhDU2STo+H/xAAYAQEBAQEBAAAAAAAAAAAAAAAAAwIBBP/EAB8RAQADAQABBQEAAAAAAAAAAAABAgMREhMxUaHBBP/aAAwDAQACEQMRAD8A9xhCEAhCEAhCEAhCEAhCEAhCEAhCEAhCEAhCEAhOXnbwCEIQCEIQCEIQCEIQCEIQCEIQCEIQCEIQCEIQCEIQCEIQOEzmqMY1rL4iQxiCIFnrE6DKF8WeuWmWVL079pgS41icSqIzuQqqpZieAAFyT4RT1LTMcvnJy7EW46ADb8JqIG90zaeRMq45+ppWnzMQRm/KckotO6akVz0NZ91B6jaxPfJGUZywNnJZT0ncjtvImMySlVqs/rAmmhUpuSAgAFuDcOEiZdcbHiDY9VwbTSc+7dAzsjZe96a36reW0kw4IQhAIQhAIQhAIQhAIQhAIQhAIQhAIQhAIQhAIQhAiZl9TxEq2faXOKpBkIJtccertmAxvLBKDOuJp1qQViOdai5osAbalqJqAU8fWtxgWtatMryr5aYmgwo0WFJSgbXYa21E30noAItt1GFbljRZkCMG5x0RSpU31sFBAvcgX6Jr8S+GNFUqUhUIQqGdULDVxIJuVuTfaT0pNo5WePZ/Hvnjr5608o+FZyN5V0mwlNC96qhhUDNdy2okub7kEEG8sswxyVqb0nI0uhVu5ha/eOPhMtg8moYdqnVUfUtkbVpIF6VxwUNq2Frg7mejZUL0V1AHjx32vtO1ifHlmN71nadMvaZ7+/TBZZmtYUBRvfEUFCHf69HglZPxAD5yzyqgbCa6tlNFyC1KmSOBKLcdxtcR2ng0U3CgHumqxyOJa3i95vEc6MJT0oAeqPQhOpiEIQCEIQCEIQCEIQCEIQCEIQCEIQCEJEbMBcjqJHlAlwlbUzdR2yXg8UKi3HWR4iA/OMbTsj417J4wGcRiB0+Ura9VTfaU/KnNnpoopEa2qKouL2BuSbdwPnJVJyVBPGwvAwPKDk3hqWbYCpRUUmqVqmpUAVWNKnrDWHA3IB67zYthHquFQXJHSbAAWuSZgeXebac5wC3+zKsf+NV0n/lWenZfU01Ft0kD3j+kB+jyRvbnal+xBbyY3PuE0FCiFUKosALAdkchAIQjVTFKpsTvAdhGhXBikqg8DAXCEIBCEIBCEIBCEIBCEIBOXjWKr6RfttIZzCBY3nZStmH0qAfiAPjt85dQCZ3GNZ29o/GaKZHlbj6eFYPWYKlRrBiGsrW+8QLKNuJ26IEV6280XJtr0j/mH4LPPq/KOlpLqwZQCdSeuLDcm67Tdclq6jDrdhd/X7LMBYX7rQL2Q8zPqj2vkZMkTNPsz3j4wMHykS9el1Ak+Ow/rLm/qjuEZzzLjUUPT3ZL3XrHZ2woVdSKetRA8g5YZRXq50gt9q9IUm6AEsWv7Nmaey4betTHXU9w3kf9HW4JAuCbG24JBFx1bEjxjtIlaqOGA0hxYqDctp3v0WAP5oGxhK3DZyhNmIv2SygEzWcVvp2HYvwv85pZj+UlTTiDf7yqR22Fj7xAew+KPC8tMoe7n2fmJm8NiBNFkG+pujYA/H5QLiE4xsJEoY3UAdheBMhGVrjrj0AhCEAhCEAhCECHmn1P3h85TNUl7j6JamQOPR3iYzD5/h3xQwxqpzutlNLUNYKgswtxvZTAmGp9LT9tf4hNcDIWHWmPqqB3Dfz4ztTGAQFY3HCmNz0TPYnN0Ynp6zIvKzFkWZbm4Ow33Vb7eAPlMlkGJqNTLVDclieAFh1bdECo9I/J7C82K1NRRPP0w+j1VcO4UlkHq3sSb26JtMXmZVDbo4W77CYD0q422Fppfdq4PgisfiRL/C47ncLSf8SUmPedJPvget5TiecoU3PE01J77bxWY0i1JgvG1wOsje3ukHko18JT7NQ8naW8DzvF5s1yqnSwGsX4NpPr0z+E/wBR1SZgfs17vjLPlLQBqDYfU6u0yAuwtATTqgsQDw49h6pGzOtbT4/KMZWfpcT/AJ/8ixOdPuv73ygVK5w36UadtlpqxPSSxbYdgA989RyavroIx/D8CR8p5hUwf2dQfeqVUP7q0WX+eei8lj+qU/3v42gL5QZmaNMEcWdVHjufcPfPL/STjqzfohw4DVGxLUwGJ0+ul99wfuHccLGbT0iOQlG3/qE+Wn+s8z5aZroxeXrfhidZ7rrTH8TQNTlPJKoy/rOLqG/3KB5lB2a96rd+od09CytwiKnQqhVPHYCwv1m3TKHBZBUYAuwTs4t5cB5y2oZJo+rUY+0AR7rQLLHNak56kb4GZzC1fVHdL+shNFlP1jTYeNiJl8NW9Ud0CzWrL6l9Udw+EzNJ7kCacCB2EIQCEIQCEIQEudpU1qABv0yzxP1D3TL5rmWj1jwX1j3Dc+6BZlpHZ4pK4IuCCLbEdXRItWrA6KQeqgbqqAd7UmX4EzDZWNKEdstOVHKFKIQal1sx0KXVS1h0EkW3Ki8x/JnlAKxqhhpZX3S4NhfaxGzDtEBPLbk++LRebNnQkrc2U34g+XGWtHBCjhlpp/5aKB26LH32PnJLVZx8FUrWpUra2NlubbgEkXPDYGB6XyWe9C3U5HmAx95luzWlVydwZoYZEqH192fpOpiT0dQsPCSsRiuFoCMblq1WBa9wLbEdd+kSBi8jAUlWOw4Gxv5Wkz9JMTVxBKkQMTljfS4j/P8A5Fjectuvc3yncsP0uI/3g/wrLEZAcSCQ4QrsLrcG46SDtwgUiZyqYcK3Hn6jL03JVUv2D1X/ALE9G5PUyuFo3482Ce9vW+cyuW8gyQi12XQtao7KlyamrTpuxtYWBFrX3PXN0BYQMny/tppA8btbzSeScosvepm+A2JRqlLh0CnW1PfwYGej+lvOqFOlQpMyc82LoOqlgHWmtUa3Hf8AVt06j1G1TgWBqof2x8f/AMgbqniD1yWuLNpU06kl022gQuVWNrLgq5wxtW5q1I7bO7KgO+33pmMByUxwRb41bgAWGGVl224lwx79u6aDlPiNNAftV6CjxrISPJT5RvJc1udJ3t7oEnktklenUJxNZatgNAWjzVjfcn121e6ayQMNUBI8fhJ8AhCEAhCEAhCECBnucUcLh6lfENopIt3axa1yFFgNySWA8ZS4eir1LsAwCggGxBJ4HqP/AGkH0z0S2S4mxtbmmPaBWp3EOTWJ1YfDv+PB0G/+tf6wJeb4GuzB8NVVSBY06qlqT9RupDo3RcXFvu7Sgq8ncyrH6XE0qK9WGpM7n/iVth4LNgGj1OrA8X9Ifojq82cTh6lSsyJeqlVtdRlW5Lo1hcgXOi3AbdU8mw2YVaQPNuy3tfSbX6eIn2HW4T4+xNOzsOp2HkxFoHovJzMqlTC0GqMWJxDKSeJA1WB8puchq2xdEnhzo94I+c865KN+p0ezFN/N/WbjAN9MntfIwPVzI2I6PH5Smy7PHFlINQW2t9a3z8ZZYvGrpBN169Vth2m9oHdUTUfY90ZGIBiKuMQFQxtqNgOk23Nh07QMZllHF85VPNLpqVS6FqmmwIsNS6Sb2AmxyakyJ69ixNzpvbwvJYppa9xbrJt8Yh8fSX74Ps7/AAgT0eS6FW47jb+/OZjE56bWpi37TWJ8BLDIK/0O5uTUYknpNxA+f/TPUP8At6rvwXD2/wDiQ/EmazD48pSR+kMvmSAJnvTrQVc4RlFi+Gosx33YPUS/5UUeE9V5C5EgwyVXALsLrcX0r0W7bb37YFevK2lTfRidVE3srVVKU39iofV6eBIPZL6rnNGnT11KiIn4mZVXwJNjLSvllNgQ4DA8QwBB7wdjK3CclcFSfXSw1BGB2ZaSAjuIG3hAhZtl1TGUqLUSNIqirpfUhZeacJYEbHU4NjbhKbAXTEupFjpW4OxupI385ug9pnM8wo/SKdZeD0yje0rAg/l/hgaLKRdlv0KT8B85dTyrlz6QquWU6YoIjVKquAXuVTRzZLFQRf69rdngbz0R8sa+Y4So+K0GpTxBS6LpBUoji4vxuzDwEDcwhCAQhCAQvOXiC0DH+mB7ZLiu0Uh54ilKTkVjScDgT14ZE/KSv8om9zjLKOJovRxCB6bgalJIvYhhuCCCCAbjqmYTJqeECUaAOimpFMMdRGrU1rnjYsfCBdapFzTEslMspsQV3FuGoauPZcR5TsO4SJmy3ov7MC2xLbG08E5T+jpeeqtSqEA1WbSwDAaiW2IttvPcVxOqmG/EoPmL/OYbOqNUuSlPUDbgwBuOw2FjbrgY3B5V+j4enTvqtXVieG7XvbsmoywXr01HE1FA8dpCqZHVqgCoCiggjSwLXHDfgPfNDyYyQU8QjkszKGsWN7erbYCw6eqBuMHhUpJpHHpPSx/p2QrU1bYgHsPCQ62NK1EB4OSo6wdJYfCSdUCiqcgcCTcUdHZSq1qS/lpuFHgJMyvkrhcOS1GkFYixclncjjYu5LWv0XtLK8NUB9Ka2t8ZSZzlYQa6f1fvD8PaOyTcbj+aps5F7DgOJkprPTseDLY+IgY8vLrKcTppAftH4yiYEEg9BIPhtJNCoQvnAicveTeExNJq9WmGrIqKlTU4IAqA20htJHrNxHTNXlNkooo4Kir5ACZbMXLoU6yPcQZp8N9UQHqeOV9Wk30sVbjsw4jfviiZUZFU1K7/AI6tRh3Fjb3WlmTAYzLGc3RqP+FGPiBt77StrVAcPTv0VF/hN4rlTUthXH4ii+bC/uEgYu/NUSpuA5DAezt8GgedemqsDiqCjooO356pH/Tm8/8AD9SAy2qwG5xrgnr00qNviZ5l6V6+rMFXpGFpC3SSzVH2H709T9BWDqUstcVUdNWLdl1qULIadEBgGG4JB37IHpMInVO3gdhCEBk1I21ScaR6rQFvWlHmxu1+yT6rSsxsCWjeqD2D4RnHN9G3smGr6IH9n4SDmWYAYVqpNgKJc9gC6jAOT9XXhiTf1HdN9tlsfn7pEWspOm66rX03Gq1yL6eNu2ef5Z6VUTDYhnu1erinqJQVWCorIiqpc7afVuenzmV5PY+pWzTDVKpBc4lLkADi2/DjsSN+jaB7boknLjZ/AxrTF4L7VR1kj3GB3N3vWw46q4b8qn5kS5BmRzzFP+nUkpb6GU1OH1WZQeM1pgK1Q1RF5yBX53U9QDrf5EyblmIvSXut5Srz97BL/iP8JjmQ1NalRtpbcX3F9/nAgZl9s9vxX89/nO0Pqj++mIx5+lf2yPLaFB9oC6ij4SdmeNNKgT0kaF9phYeQufCV2N+qD1MPjb5xPKfFalwy9bu35VUfzGBdZLR00VA6BJhMYy/7Je6OloGZ9IGMpJQpc9U5umcUmoghSwCVDpBIIHQfCUGF5S0BVWlRqc7RqMuhw6M6VLFebqIu+k7WewFzY9cienTEfq+GTrxDN+Wnb+aeSYau1NtVNmRuhkYo2/HdTeB9YZPgqaqKgprrKjVUCDXtsAXtfYdu0tlefKnIzF1P9pYU85U9bGUdR1tdr1V1ajfe9978Z9RJXgTlaKDSMtSOB4D0I3qhAaYRl1j5iSIEN6Uqc3wNVgOZKg3+8CRbwIl+VjTpAo6FN1ogVLagDfTe3E2tffhaeF8rOXWMbEtQp1WpU6DtTQUiUJ03Us5BuxO/Hax4T3/Fjj3T5m5VUguY4gLwGIqdu53PvJgQTckkkknckkkk9ZJ4zQcgsGamZYcA/Vqc4e6mpe3/AC2jHJXL8PVrn9LfRRp0mqP6wUvpKgUweN2LW9Xfq6xd+izBu+YCoFOimlQufurrQqqk9ZJ2HYYHsBWNcCCOg3koiNtTgUOZ0mTHUqqDUtR1U26LkX8rX8JtDKTmdx3j4y6MDhMSWkHMMdzbILX1tbyUsT5CTHMDH+kfP1wiUKrAsoxK61BsStmBt223HaJTclc7SjmRWliRiMPiaLVaLmwqKwuWo1AAPXG/He1pB9OFX6CiP8b4KZ53yfx64aotYoXZTqQioU0tYj1tiGXfcbHbjA90eoWYnpJJ8zeSaFHaVvJbOqWMoCrS230up3KOACRfpG4IPSD3y8VIDbUQwIPAjeVmNW5RCL82TZumzAbW8B5S5Cysrj6Vu8fAQNFgfs17pGwtcmtWB4KUA/IpPvMk4X7Ne6QMuN6mIP8AjW/Kqj5QPNPTjWu2FX/Ob/SE8wnrHpY5O4vE1qLYai9VadNgxSxIZnBtpvc7KOAnmeMyXEUvtqFan7dKoo8yLQLPkFQ15nhBe36yh/Idf8s+l6U+dPRbRL5vhtI1aXZ2tvpVab3Y9QuQPGfSCLAdpx9Y2gjqwFwhCBwxJi2EQYDbGMu0dcyNUMCBjKo1W6SNp81cqGvmOKP/ALqr7nIn0rjMMHBDC/8AfRMbW9H+BWtzr4fWdZY+s7AseJqJf1xff4gwPMuTHIypirO90o/i+8/sdn7XDvnruS4SnQorTpKFUDgOk9LE9LHrMiYrMbtaijOdhspVFt0Xa3DqF5Z4OgbC/GBMV52CpFaICbSyJleRJpMCmzr7Wh7dT/QqS1rGVWcn6Wh7dT/QqSzqQPJfTY30dEf4p/hnm9T7M909O9MOCd0pMqkqjlnIH1VsBqPULkb9s8zxIshgeqehUfqdf/ev+mk9CmN9EmXBMtDgkmtVd26hpPNADwS/jNkVgJLSrqfaN7Um1QRINE3Y+184Gjo/UHdK/KT9sevEVPcxHyk9OA7hKDI83pFH0sCTWq+qN23dvu8YF4nGS6Tn+zImHBO5Fuzqk2msBdKiobUFUMeLBQGPebXMlIsbp05IRYClEcAiQI4ogEIrTOwEmIYR0iIYQI7LGXpyWViTTgQGpRpsPLLmpw0oFS+EHVGzhpatRjZowK7mJw0ZYGlEtTgVlRbR/VtF4jC3FpXk1xtoVrcCH03HcRx8YEHP3s9E/wCI3vpVB85cPM3neW4nEFbAUwjah62olrWF9gAJa08XVt69Fr9OlkI8LkH3QOYugC24BBVlIIuCGABBHSCJ5Lyw9G1dKv6lTarSc+qFsTTPEoxP3eNmPcd+PrWipUIOgoB1kXPgCZNp4aBnuQOVVMPl9GlWXQ6h9Skg2LVajDcEjgQfGaLmo+tGOrSgQmwt5TYnIawqa6LDe10f6h7iN1Pbv3TVinFc1ApEw1ZxZ9KDpCksT+8QAPKSMPlyoNhaWopRQowIS0o+iSQKEWtKAhBH0nFSOaYCgIsCJURYgdtORUIHbRJWLIhaA2VnNMcInLQGysSVjpE4VgMskQUkgrElYEYpEGnJRSJKwIrUoy9GTykQacCvNCJNCTzRnOZgQ1oxxaMkilHFSBGFCLFGSQkNEBgU4rRHtM7ogNBIoLHAk6FgICzuiOBZ0CAgJFBYsLC0BIWKAirQtA5CKhAIQhATCEIAZyEIHJwwhASYkwhAIkzkIHTEwhAJ0QhAWJ2EIBFQhA7OzkICp2EIHTOQhA6J2EIBCEIH/9k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86492887"/>
              </p:ext>
            </p:extLst>
          </p:nvPr>
        </p:nvGraphicFramePr>
        <p:xfrm>
          <a:off x="0" y="1556792"/>
          <a:ext cx="914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9883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2" t="-977" r="-1192" b="-977"/>
          <a:stretch/>
        </p:blipFill>
        <p:spPr>
          <a:xfrm>
            <a:off x="2453504" y="1574853"/>
            <a:ext cx="4091269" cy="4330992"/>
          </a:xfrm>
          <a:prstGeom prst="rect">
            <a:avLst/>
          </a:prstGeom>
        </p:spPr>
      </p:pic>
      <p:sp>
        <p:nvSpPr>
          <p:cNvPr id="5" name="Заголовок 37"/>
          <p:cNvSpPr txBox="1">
            <a:spLocks noGrp="1"/>
          </p:cNvSpPr>
          <p:nvPr>
            <p:ph type="title"/>
          </p:nvPr>
        </p:nvSpPr>
        <p:spPr>
          <a:xfrm>
            <a:off x="1289350" y="246106"/>
            <a:ext cx="6552728" cy="1044960"/>
          </a:xfrm>
        </p:spPr>
        <p:txBody>
          <a:bodyPr anchor="ctr"/>
          <a:lstStyle/>
          <a:p>
            <a:pPr algn="ctr">
              <a:defRPr sz="2159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3400" cap="none" dirty="0" smtClean="0">
                <a:solidFill>
                  <a:schemeClr val="tx1"/>
                </a:solidFill>
              </a:rPr>
              <a:t>Тиражирование успешных </a:t>
            </a:r>
            <a:r>
              <a:rPr lang="ru-RU" sz="3400" cap="none" dirty="0" smtClean="0">
                <a:solidFill>
                  <a:schemeClr val="tx1"/>
                </a:solidFill>
              </a:rPr>
              <a:t>результатов</a:t>
            </a:r>
            <a:endParaRPr lang="ru-RU" sz="3400" cap="none" dirty="0">
              <a:solidFill>
                <a:schemeClr val="tx1"/>
              </a:solidFill>
            </a:endParaRPr>
          </a:p>
        </p:txBody>
      </p:sp>
      <p:pic>
        <p:nvPicPr>
          <p:cNvPr id="13" name="Picture 5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078" y="116632"/>
            <a:ext cx="1303908" cy="130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92" y="5925409"/>
            <a:ext cx="599368" cy="7438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946349"/>
            <a:ext cx="740792" cy="8556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646" y="2276871"/>
            <a:ext cx="628623" cy="10378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065" y="3808142"/>
            <a:ext cx="700896" cy="8445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852" y="3577162"/>
            <a:ext cx="688037" cy="8555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85" y="4652722"/>
            <a:ext cx="729121" cy="9257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848495"/>
            <a:ext cx="748266" cy="99768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22" y="1711665"/>
            <a:ext cx="873909" cy="10360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89" y="3039299"/>
            <a:ext cx="978915" cy="1114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4" y="2798939"/>
            <a:ext cx="736033" cy="97310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235" y="4907832"/>
            <a:ext cx="704228" cy="89413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484979"/>
            <a:ext cx="744239" cy="9477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75" y="4907832"/>
            <a:ext cx="728873" cy="87901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065" y="2629194"/>
            <a:ext cx="700896" cy="86983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03" y="5905845"/>
            <a:ext cx="750703" cy="93064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04" y="3854505"/>
            <a:ext cx="736033" cy="9455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14" y="1674399"/>
            <a:ext cx="736033" cy="1058564"/>
          </a:xfrm>
          <a:prstGeom prst="rect">
            <a:avLst/>
          </a:prstGeom>
        </p:spPr>
      </p:pic>
      <p:pic>
        <p:nvPicPr>
          <p:cNvPr id="1026" name="Picture 2" descr="C:\Users\gav007\Desktop\В работу\Отработано\Ярмарка вакансий - 2014 (ЗАВЕРШЕНО)\Файлы для презентации\Слайд_завершение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954" y="1457731"/>
            <a:ext cx="1993032" cy="119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599485" y="5905845"/>
            <a:ext cx="5943385" cy="93064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272558" y="6024548"/>
            <a:ext cx="6523388" cy="77668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00093" tIns="45720" rIns="45720" bIns="4572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Aft>
                <a:spcPct val="3500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Лучшие результаты конкурсов профессионального мастерства распространены для использования в деятельности органов государственной власти Республики Коми и органов местного самоуправления в Республике Коми </a:t>
            </a:r>
            <a:endParaRPr lang="ru-RU" sz="14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7"/>
          <p:cNvSpPr txBox="1">
            <a:spLocks noGrp="1"/>
          </p:cNvSpPr>
          <p:nvPr>
            <p:ph type="title"/>
          </p:nvPr>
        </p:nvSpPr>
        <p:spPr>
          <a:xfrm>
            <a:off x="1259632" y="116632"/>
            <a:ext cx="6984776" cy="1362075"/>
          </a:xfrm>
        </p:spPr>
        <p:txBody>
          <a:bodyPr anchor="ctr"/>
          <a:lstStyle/>
          <a:p>
            <a:pPr algn="ctr">
              <a:defRPr sz="2159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3400" cap="none" dirty="0" smtClean="0">
                <a:solidFill>
                  <a:schemeClr val="tx1"/>
                </a:solidFill>
              </a:rPr>
              <a:t>Практика </a:t>
            </a:r>
            <a:r>
              <a:rPr lang="ru-RU" sz="3400" cap="none" dirty="0" smtClean="0">
                <a:solidFill>
                  <a:schemeClr val="tx1"/>
                </a:solidFill>
              </a:rPr>
              <a:t>в будущем</a:t>
            </a:r>
            <a:endParaRPr lang="ru-RU" sz="3400" cap="none" dirty="0">
              <a:solidFill>
                <a:schemeClr val="tx1"/>
              </a:solidFill>
            </a:endParaRPr>
          </a:p>
        </p:txBody>
      </p:sp>
      <p:pic>
        <p:nvPicPr>
          <p:cNvPr id="13" name="Picture 5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078" y="116632"/>
            <a:ext cx="1303908" cy="130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01648" y="4738155"/>
            <a:ext cx="7736683" cy="373051"/>
          </a:xfrm>
          <a:prstGeom prst="roundRect">
            <a:avLst/>
          </a:prstGeom>
          <a:solidFill>
            <a:srgbClr val="00B0F0">
              <a:alpha val="41000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Запланированы: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3753586"/>
              </p:ext>
            </p:extLst>
          </p:nvPr>
        </p:nvGraphicFramePr>
        <p:xfrm>
          <a:off x="323528" y="4941169"/>
          <a:ext cx="8640960" cy="1828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Группа 24"/>
          <p:cNvGrpSpPr/>
          <p:nvPr/>
        </p:nvGrpSpPr>
        <p:grpSpPr>
          <a:xfrm>
            <a:off x="2301769" y="2375379"/>
            <a:ext cx="2304256" cy="1440160"/>
            <a:chOff x="2483768" y="2458269"/>
            <a:chExt cx="2304256" cy="144016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483768" y="2458269"/>
              <a:ext cx="2304256" cy="1440160"/>
            </a:xfrm>
            <a:prstGeom prst="roundRect">
              <a:avLst/>
            </a:prstGeom>
            <a:solidFill>
              <a:srgbClr val="00B0F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solidFill>
                    <a:schemeClr val="tx1"/>
                  </a:solidFill>
                </a:rPr>
                <a:t>Поиск новых возможностей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5637" y="2756248"/>
              <a:ext cx="824947" cy="824947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4716016" y="2419694"/>
            <a:ext cx="1944216" cy="1276116"/>
            <a:chOff x="5076056" y="1700808"/>
            <a:chExt cx="2160240" cy="144016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5076056" y="1700808"/>
              <a:ext cx="2160240" cy="1440160"/>
            </a:xfrm>
            <a:prstGeom prst="roundRect">
              <a:avLst/>
            </a:prstGeom>
            <a:solidFill>
              <a:srgbClr val="00B0F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solidFill>
                    <a:schemeClr val="tx1"/>
                  </a:solidFill>
                </a:rPr>
                <a:t>Изменение </a:t>
              </a:r>
            </a:p>
            <a:p>
              <a:r>
                <a:rPr lang="ru-RU" sz="1400" dirty="0" smtClean="0">
                  <a:solidFill>
                    <a:schemeClr val="tx1"/>
                  </a:solidFill>
                </a:rPr>
                <a:t>формата</a:t>
              </a:r>
            </a:p>
            <a:p>
              <a:r>
                <a:rPr lang="ru-RU" sz="1400" dirty="0" smtClean="0">
                  <a:solidFill>
                    <a:schemeClr val="tx1"/>
                  </a:solidFill>
                </a:rPr>
                <a:t>конкурсов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1864852"/>
              <a:ext cx="1080120" cy="1080120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103930" y="2337672"/>
            <a:ext cx="2088232" cy="1440160"/>
            <a:chOff x="298426" y="2780928"/>
            <a:chExt cx="1825302" cy="144016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98426" y="2780928"/>
              <a:ext cx="1825302" cy="1440160"/>
            </a:xfrm>
            <a:prstGeom prst="roundRect">
              <a:avLst/>
            </a:prstGeom>
            <a:solidFill>
              <a:srgbClr val="00B0F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r>
                <a:rPr lang="ru-RU" sz="1400" dirty="0" smtClean="0">
                  <a:solidFill>
                    <a:schemeClr val="tx1"/>
                  </a:solidFill>
                </a:rPr>
                <a:t>Достижение </a:t>
              </a:r>
            </a:p>
            <a:p>
              <a:r>
                <a:rPr lang="ru-RU" sz="1400" dirty="0" smtClean="0">
                  <a:solidFill>
                    <a:schemeClr val="tx1"/>
                  </a:solidFill>
                </a:rPr>
                <a:t>целей и задач</a:t>
              </a:r>
            </a:p>
            <a:p>
              <a:r>
                <a:rPr lang="ru-RU" sz="1400" dirty="0" smtClean="0">
                  <a:solidFill>
                    <a:schemeClr val="tx1"/>
                  </a:solidFill>
                </a:rPr>
                <a:t>конкурса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10000" contrast="-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489" y="3090330"/>
              <a:ext cx="700603" cy="896771"/>
            </a:xfrm>
            <a:prstGeom prst="rect">
              <a:avLst/>
            </a:prstGeom>
          </p:spPr>
        </p:pic>
      </p:grpSp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1092577662"/>
              </p:ext>
            </p:extLst>
          </p:nvPr>
        </p:nvGraphicFramePr>
        <p:xfrm>
          <a:off x="6660232" y="1755423"/>
          <a:ext cx="2448272" cy="268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0" name="Скругленный прямоугольник 29"/>
          <p:cNvSpPr/>
          <p:nvPr/>
        </p:nvSpPr>
        <p:spPr>
          <a:xfrm>
            <a:off x="105395" y="1700808"/>
            <a:ext cx="5474717" cy="373051"/>
          </a:xfrm>
          <a:prstGeom prst="roundRect">
            <a:avLst/>
          </a:prstGeom>
          <a:solidFill>
            <a:srgbClr val="00B0F0">
              <a:alpha val="41000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pc="100" dirty="0" smtClean="0">
                <a:solidFill>
                  <a:schemeClr val="tx1"/>
                </a:solidFill>
              </a:rPr>
              <a:t>2016 год</a:t>
            </a:r>
            <a:endParaRPr lang="ru-RU" spc="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73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Шаблон Презентация Коми rc2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20411</TotalTime>
  <Words>755</Words>
  <Application>Microsoft Office PowerPoint</Application>
  <PresentationFormat>Экран (4:3)</PresentationFormat>
  <Paragraphs>124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Шаблон Презентация Коми rc2</vt:lpstr>
      <vt:lpstr>Республика Коми</vt:lpstr>
      <vt:lpstr>Актуальность внедрения практики</vt:lpstr>
      <vt:lpstr>Этапы реализации  практики</vt:lpstr>
      <vt:lpstr>I этап реализации  практики</vt:lpstr>
      <vt:lpstr>II этап реализации  практики</vt:lpstr>
      <vt:lpstr>III этап реализации  практики</vt:lpstr>
      <vt:lpstr>Результаты практики</vt:lpstr>
      <vt:lpstr>Тиражирование успешных результатов</vt:lpstr>
      <vt:lpstr>Практика в будущем</vt:lpstr>
      <vt:lpstr>Спасибо за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информационного общества  Республики Коми</dc:title>
  <dc:creator>Lang</dc:creator>
  <cp:lastModifiedBy>Габов Александр Васильевич</cp:lastModifiedBy>
  <cp:revision>744</cp:revision>
  <cp:lastPrinted>2016-05-13T14:23:00Z</cp:lastPrinted>
  <dcterms:created xsi:type="dcterms:W3CDTF">2010-06-11T11:21:09Z</dcterms:created>
  <dcterms:modified xsi:type="dcterms:W3CDTF">2016-10-11T11:22:12Z</dcterms:modified>
</cp:coreProperties>
</file>