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6" r:id="rId3"/>
    <p:sldId id="259" r:id="rId4"/>
    <p:sldId id="260" r:id="rId5"/>
    <p:sldId id="263" r:id="rId6"/>
    <p:sldId id="261" r:id="rId7"/>
    <p:sldId id="266" r:id="rId8"/>
    <p:sldId id="269" r:id="rId9"/>
    <p:sldId id="264" r:id="rId10"/>
    <p:sldId id="265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4" r:id="rId20"/>
    <p:sldId id="271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ков Андрей Александрович" initials="ЖАА" lastIdx="1" clrIdx="0">
    <p:extLst>
      <p:ext uri="{19B8F6BF-5375-455C-9EA6-DF929625EA0E}">
        <p15:presenceInfo xmlns:p15="http://schemas.microsoft.com/office/powerpoint/2012/main" userId="S-1-5-21-1792191735-3947881508-569778772-6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4B965-BB85-44F2-B22F-CA3ED670766D}" type="doc">
      <dgm:prSet loTypeId="urn:microsoft.com/office/officeart/2005/8/layout/hierarchy2" loCatId="hierarchy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A158C9D-3B6F-4F3B-9BC8-9FE4FB53E3DF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РЕСУРСЫ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1197DE2D-8095-4152-90B3-66CDB85CF27B}" type="parTrans" cxnId="{0A3F94E5-A983-41A6-9DA9-2279F2815172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C4A48EC0-2F08-4C43-B779-0F469A795078}" type="sibTrans" cxnId="{0A3F94E5-A983-41A6-9DA9-2279F2815172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E9E7C76-75D7-4936-8558-EFFAD780A4C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ОРГАНИЗАЦИИ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A541943-C5A2-44EE-9F6D-2A89F1F23BDF}" type="parTrans" cxnId="{591F83FD-8943-4449-ADF9-DEDCE532BFE1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63C895A3-2858-4F4B-932C-F00192E2A493}" type="sibTrans" cxnId="{591F83FD-8943-4449-ADF9-DEDCE532BFE1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2818FC1F-DDD0-4F63-8424-835A23B80CA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РУБРИКИ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078B9D1-20F9-4A32-B403-84B45F8376ED}" type="parTrans" cxnId="{A978075D-A87E-4969-8A8D-5F2005EBCD3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7CDAAFC5-AA56-4DC9-BE0B-BF12A0E96F23}" type="sibTrans" cxnId="{A978075D-A87E-4969-8A8D-5F2005EBCD3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B7AA577C-A19F-439A-AE88-C57E50B3931A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ГРУППЫ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3E571F9-47F6-482A-B9A7-DEC5C1711EFC}" type="parTrans" cxnId="{1A37AD2A-8F04-4087-B621-FB1953FA2EBC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94858975-84B2-45FE-B9A1-ECAAB6A8BAFC}" type="sibTrans" cxnId="{1A37AD2A-8F04-4087-B621-FB1953FA2EBC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ABA5FA59-1351-45AD-BF7F-8B2FDCCD0997}">
      <dgm:prSet custT="1"/>
      <dgm:spPr>
        <a:solidFill>
          <a:srgbClr val="0070C0"/>
        </a:solidFill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ПРАВИТЕЛЬСТВО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3635A9BD-2497-4707-978A-F1B9B2528810}" type="parTrans" cxnId="{D62BD829-8140-4091-96A6-D302667467E8}">
      <dgm:prSet/>
      <dgm:spPr>
        <a:solidFill>
          <a:srgbClr val="7030A0"/>
        </a:solidFill>
      </dgm:spPr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1FA1C4D2-EDEF-4647-9181-924E26639AA2}" type="sibTrans" cxnId="{D62BD829-8140-4091-96A6-D302667467E8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EE25D1F-74BE-405C-9014-A548E3F0AA17}">
      <dgm:prSet custT="1"/>
      <dgm:spPr>
        <a:solidFill>
          <a:srgbClr val="0070C0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ИОГВ</a:t>
          </a:r>
        </a:p>
      </dgm:t>
    </dgm:pt>
    <dgm:pt modelId="{6D6AC545-E7C0-4CFC-B4D1-E52A7BFD5E67}" type="parTrans" cxnId="{52379DAD-2FDF-423D-9A0B-BC39900D662F}">
      <dgm:prSet/>
      <dgm:spPr>
        <a:solidFill>
          <a:srgbClr val="7030A0"/>
        </a:solidFill>
      </dgm:spPr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A49FDBDA-5F43-4EFF-B285-0CBA0B6B1AA4}" type="sibTrans" cxnId="{52379DAD-2FDF-423D-9A0B-BC39900D662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6367702F-78D1-4B4B-BC69-986D8AEDA796}">
      <dgm:prSet custT="1"/>
      <dgm:spPr>
        <a:solidFill>
          <a:srgbClr val="0070C0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ОМСУ</a:t>
          </a:r>
        </a:p>
      </dgm:t>
    </dgm:pt>
    <dgm:pt modelId="{32B2771F-365E-4484-B04F-86660D9EEF87}" type="parTrans" cxnId="{E9D5CF46-4B44-4E9C-827C-62BCB6BDBC8F}">
      <dgm:prSet/>
      <dgm:spPr>
        <a:solidFill>
          <a:srgbClr val="7030A0"/>
        </a:solidFill>
      </dgm:spPr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FAE5CAC-0B8B-4582-85B8-F51433776D21}" type="sibTrans" cxnId="{E9D5CF46-4B44-4E9C-827C-62BCB6BDBC8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A8F4405F-5AC7-42A5-A40A-A45AEDC8696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200" b="1" dirty="0">
            <a:latin typeface="Arial" pitchFamily="34" charset="0"/>
            <a:cs typeface="Arial" pitchFamily="34" charset="0"/>
          </a:endParaRP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КОРПОРАТИВНАЯ КУЛЬТУРА</a:t>
          </a:r>
        </a:p>
        <a:p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9908FDF3-66DF-4327-A653-F700ABF85AB6}" type="parTrans" cxnId="{D0C201FA-4CE4-4224-A832-B5EC9E2818E7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A803EE7-3652-4D55-B451-E83F057EC7F0}" type="sibTrans" cxnId="{D0C201FA-4CE4-4224-A832-B5EC9E2818E7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C22D05A4-14CB-44F5-A305-1657F169F61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КАДРОВАЯ ПОЛИТИКА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7ACC598E-B724-4227-AC92-8D56CE2B444A}" type="parTrans" cxnId="{76E5ED27-C8B2-477A-AC3D-DCC5759F866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9078F2D3-BCE5-47D8-A602-856FD6FA85E4}" type="sibTrans" cxnId="{76E5ED27-C8B2-477A-AC3D-DCC5759F866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F0E0414-6235-4500-B357-196B7BA9BCC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УПРАВЛЕНИЕ ЗНАНИЯМИ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C892C4AE-47EA-4431-9CF2-02A090CA9ECC}" type="parTrans" cxnId="{D35A5D2B-AF0A-4714-B71B-82770C1C08BC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8287781-9EBF-41AE-B114-FE4CEDF6C7BE}" type="sibTrans" cxnId="{D35A5D2B-AF0A-4714-B71B-82770C1C08BC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8D5BC4F1-5BA9-463A-9835-C1DE5209C3D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РАБОЧИЕ ГРУППЫ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952895D-DD86-4349-9426-B6ED02525975}" type="parTrans" cxnId="{7C2833F9-F8CD-41AC-9991-68ED4A385358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525475ED-A33C-4FEF-B17F-AF8A8EFB83CD}" type="sibTrans" cxnId="{7C2833F9-F8CD-41AC-9991-68ED4A385358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62BEE97C-99BA-4C9B-88F4-3C15DDEDE4A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ТЕМАТИЧЕСКИЕ ГРУППЫ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2860CC26-16FC-45D8-B9FA-1845C2AB0432}" type="parTrans" cxnId="{7E57B1DF-1BAB-4E7A-A3DB-1816C3E657BB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6F9A0AF-B0C4-47B9-BEA0-9DA5E92C2629}" type="sibTrans" cxnId="{7E57B1DF-1BAB-4E7A-A3DB-1816C3E657BB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2BA9303F-C97B-4CD3-9440-3DD2E4BBF2D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b="1" dirty="0" smtClean="0"/>
            <a:t>ОБУЧЕНИЕ</a:t>
          </a:r>
        </a:p>
        <a:p>
          <a:pPr>
            <a:spcAft>
              <a:spcPts val="0"/>
            </a:spcAft>
          </a:pPr>
          <a:r>
            <a:rPr lang="ru-RU" sz="1000" b="1" dirty="0" smtClean="0"/>
            <a:t>ТЕСТИРОВАНИЕ</a:t>
          </a:r>
        </a:p>
        <a:p>
          <a:pPr>
            <a:spcAft>
              <a:spcPts val="0"/>
            </a:spcAft>
          </a:pPr>
          <a:r>
            <a:rPr lang="ru-RU" sz="1000" b="1" dirty="0" smtClean="0"/>
            <a:t>БАЗЫ ЗНАНИЙ</a:t>
          </a:r>
          <a:endParaRPr lang="ru-RU" sz="1000" b="1" dirty="0"/>
        </a:p>
      </dgm:t>
    </dgm:pt>
    <dgm:pt modelId="{5FB29B85-E346-4CE4-BFC2-BE90B5ED5799}" type="parTrans" cxnId="{0D14DF5A-F01E-4A84-A569-A52BCFD194CC}">
      <dgm:prSet/>
      <dgm:spPr/>
      <dgm:t>
        <a:bodyPr/>
        <a:lstStyle/>
        <a:p>
          <a:endParaRPr lang="ru-RU"/>
        </a:p>
      </dgm:t>
    </dgm:pt>
    <dgm:pt modelId="{D38E3C62-7DF7-45A0-B689-C0F5DFE28370}" type="sibTrans" cxnId="{0D14DF5A-F01E-4A84-A569-A52BCFD194CC}">
      <dgm:prSet/>
      <dgm:spPr/>
      <dgm:t>
        <a:bodyPr/>
        <a:lstStyle/>
        <a:p>
          <a:endParaRPr lang="ru-RU"/>
        </a:p>
      </dgm:t>
    </dgm:pt>
    <dgm:pt modelId="{3BF9EC1C-BB87-41F4-B7F8-F13A6935B2B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b="1" dirty="0" smtClean="0"/>
            <a:t>ОЦЕНКА, ВАКАНСИИ, КОНКУРСЫ, РЕЗЕРВ, РАЗВИТИЕ</a:t>
          </a:r>
          <a:endParaRPr lang="ru-RU" sz="1000" b="1" dirty="0"/>
        </a:p>
      </dgm:t>
    </dgm:pt>
    <dgm:pt modelId="{39A4288C-1290-488C-8935-0DEBB297C513}" type="parTrans" cxnId="{497C646A-7959-4803-B784-2CF389A4E77A}">
      <dgm:prSet/>
      <dgm:spPr/>
      <dgm:t>
        <a:bodyPr/>
        <a:lstStyle/>
        <a:p>
          <a:endParaRPr lang="ru-RU"/>
        </a:p>
      </dgm:t>
    </dgm:pt>
    <dgm:pt modelId="{132C6AF5-F2C0-44B1-BCBD-9C93D2B6B1AE}" type="sibTrans" cxnId="{497C646A-7959-4803-B784-2CF389A4E77A}">
      <dgm:prSet/>
      <dgm:spPr/>
      <dgm:t>
        <a:bodyPr/>
        <a:lstStyle/>
        <a:p>
          <a:endParaRPr lang="ru-RU"/>
        </a:p>
      </dgm:t>
    </dgm:pt>
    <dgm:pt modelId="{05273A0A-3F24-4E39-8ECB-C1D97EDB314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00" b="1" dirty="0" smtClean="0"/>
            <a:t>СОРЕВНОВАНИЯ, КОНЦЕРТЫ, ЭКСКУРСИИ, СЕМИНАРЫ</a:t>
          </a:r>
          <a:endParaRPr lang="ru-RU" sz="1000" b="1" dirty="0"/>
        </a:p>
      </dgm:t>
    </dgm:pt>
    <dgm:pt modelId="{D844B54D-A14B-4439-BABC-1A975D9A4154}" type="parTrans" cxnId="{DADA1718-DDD2-4171-8BCF-2EA0B113A125}">
      <dgm:prSet/>
      <dgm:spPr/>
      <dgm:t>
        <a:bodyPr/>
        <a:lstStyle/>
        <a:p>
          <a:endParaRPr lang="ru-RU"/>
        </a:p>
      </dgm:t>
    </dgm:pt>
    <dgm:pt modelId="{6AD29F58-19E6-4728-A052-7141E3BFD69D}" type="sibTrans" cxnId="{DADA1718-DDD2-4171-8BCF-2EA0B113A125}">
      <dgm:prSet/>
      <dgm:spPr/>
      <dgm:t>
        <a:bodyPr/>
        <a:lstStyle/>
        <a:p>
          <a:endParaRPr lang="ru-RU"/>
        </a:p>
      </dgm:t>
    </dgm:pt>
    <dgm:pt modelId="{80AEFDFA-C77C-4151-8536-71D5A0B34E9B}">
      <dgm:prSet custT="1"/>
      <dgm:spPr>
        <a:solidFill>
          <a:srgbClr val="0070C0"/>
        </a:solidFill>
      </dgm:spPr>
      <dgm:t>
        <a:bodyPr/>
        <a:lstStyle/>
        <a:p>
          <a:r>
            <a:rPr lang="ru-RU" sz="1200" dirty="0" smtClean="0"/>
            <a:t>20 ресурсов</a:t>
          </a:r>
          <a:endParaRPr lang="ru-RU" sz="1200" dirty="0"/>
        </a:p>
      </dgm:t>
    </dgm:pt>
    <dgm:pt modelId="{3CF1599F-885D-4227-817D-FBDF5A6935AD}" type="parTrans" cxnId="{6A14EDD7-174E-4D7D-BE8B-C2687CCEBA8A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7F5D9D4-E486-4EDB-BF47-CC83244D668F}" type="sibTrans" cxnId="{6A14EDD7-174E-4D7D-BE8B-C2687CCEBA8A}">
      <dgm:prSet/>
      <dgm:spPr/>
      <dgm:t>
        <a:bodyPr/>
        <a:lstStyle/>
        <a:p>
          <a:endParaRPr lang="ru-RU"/>
        </a:p>
      </dgm:t>
    </dgm:pt>
    <dgm:pt modelId="{52D1FF2A-E381-4A47-89E6-DE61B732A62E}">
      <dgm:prSet custT="1"/>
      <dgm:spPr>
        <a:solidFill>
          <a:srgbClr val="0070C0"/>
        </a:solidFill>
      </dgm:spPr>
      <dgm:t>
        <a:bodyPr/>
        <a:lstStyle/>
        <a:p>
          <a:r>
            <a:rPr lang="ru-RU" sz="1200" dirty="0" smtClean="0"/>
            <a:t>16 ресурсов</a:t>
          </a:r>
          <a:endParaRPr lang="ru-RU" sz="1200" dirty="0"/>
        </a:p>
      </dgm:t>
    </dgm:pt>
    <dgm:pt modelId="{7AA61AE9-43D8-4DFB-B21F-1C7501A8B194}" type="parTrans" cxnId="{47D1F78F-3062-47A5-A7FA-DA2C4AADCED6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D8A44FD-D6D6-46DB-81D6-8193F023B58E}" type="sibTrans" cxnId="{47D1F78F-3062-47A5-A7FA-DA2C4AADCED6}">
      <dgm:prSet/>
      <dgm:spPr/>
      <dgm:t>
        <a:bodyPr/>
        <a:lstStyle/>
        <a:p>
          <a:endParaRPr lang="ru-RU"/>
        </a:p>
      </dgm:t>
    </dgm:pt>
    <dgm:pt modelId="{006D70F6-515C-4870-9063-23D434DCFAB9}">
      <dgm:prSet custT="1"/>
      <dgm:spPr>
        <a:solidFill>
          <a:srgbClr val="0070C0"/>
        </a:solidFill>
      </dgm:spPr>
      <dgm:t>
        <a:bodyPr/>
        <a:lstStyle/>
        <a:p>
          <a:r>
            <a:rPr lang="ru-RU" sz="1200" dirty="0" smtClean="0"/>
            <a:t>24 ресурса</a:t>
          </a:r>
          <a:endParaRPr lang="ru-RU" sz="1200" dirty="0"/>
        </a:p>
      </dgm:t>
    </dgm:pt>
    <dgm:pt modelId="{0BB50C44-F888-4DDF-BE75-2567A753A304}" type="parTrans" cxnId="{B39787E5-FC82-4C59-8764-42A9035F4AA5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A9EDF69-18DC-4D96-8AC5-30CA835DBE06}" type="sibTrans" cxnId="{B39787E5-FC82-4C59-8764-42A9035F4AA5}">
      <dgm:prSet/>
      <dgm:spPr/>
      <dgm:t>
        <a:bodyPr/>
        <a:lstStyle/>
        <a:p>
          <a:endParaRPr lang="ru-RU"/>
        </a:p>
      </dgm:t>
    </dgm:pt>
    <dgm:pt modelId="{9328BB7D-B32F-47C7-B951-71B5F06D1B1B}" type="pres">
      <dgm:prSet presAssocID="{5994B965-BB85-44F2-B22F-CA3ED67076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04772-AA3C-4452-A61F-064295AECA87}" type="pres">
      <dgm:prSet presAssocID="{EA158C9D-3B6F-4F3B-9BC8-9FE4FB53E3DF}" presName="root1" presStyleCnt="0"/>
      <dgm:spPr/>
      <dgm:t>
        <a:bodyPr/>
        <a:lstStyle/>
        <a:p>
          <a:endParaRPr lang="ru-RU"/>
        </a:p>
      </dgm:t>
    </dgm:pt>
    <dgm:pt modelId="{386DF86D-A621-4786-B69B-96231FC05E77}" type="pres">
      <dgm:prSet presAssocID="{EA158C9D-3B6F-4F3B-9BC8-9FE4FB53E3DF}" presName="LevelOneTextNode" presStyleLbl="node0" presStyleIdx="0" presStyleCnt="1" custScaleX="145754" custLinFactNeighborX="-21009" custLinFactNeighborY="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C4C16-1833-47A0-81C9-2592D8306CB2}" type="pres">
      <dgm:prSet presAssocID="{EA158C9D-3B6F-4F3B-9BC8-9FE4FB53E3DF}" presName="level2hierChild" presStyleCnt="0"/>
      <dgm:spPr/>
      <dgm:t>
        <a:bodyPr/>
        <a:lstStyle/>
        <a:p>
          <a:endParaRPr lang="ru-RU"/>
        </a:p>
      </dgm:t>
    </dgm:pt>
    <dgm:pt modelId="{74E7B8BF-A86C-40D9-A204-2420AA0192C5}" type="pres">
      <dgm:prSet presAssocID="{CA541943-C5A2-44EE-9F6D-2A89F1F23BD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F02D2B6-795F-40B6-B66D-68D8030482F4}" type="pres">
      <dgm:prSet presAssocID="{CA541943-C5A2-44EE-9F6D-2A89F1F23BD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986076-D8C6-4EA7-92E4-E761E2CA119B}" type="pres">
      <dgm:prSet presAssocID="{FE9E7C76-75D7-4936-8558-EFFAD780A4C7}" presName="root2" presStyleCnt="0"/>
      <dgm:spPr/>
      <dgm:t>
        <a:bodyPr/>
        <a:lstStyle/>
        <a:p>
          <a:endParaRPr lang="ru-RU"/>
        </a:p>
      </dgm:t>
    </dgm:pt>
    <dgm:pt modelId="{B4E290A4-D80B-461E-AC03-C558B873463E}" type="pres">
      <dgm:prSet presAssocID="{FE9E7C76-75D7-4936-8558-EFFAD780A4C7}" presName="LevelTwoTextNode" presStyleLbl="node2" presStyleIdx="0" presStyleCnt="3" custScaleX="184989" custLinFactNeighborY="-29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89597-F661-43D2-B9D2-0AD46D3D1A4E}" type="pres">
      <dgm:prSet presAssocID="{FE9E7C76-75D7-4936-8558-EFFAD780A4C7}" presName="level3hierChild" presStyleCnt="0"/>
      <dgm:spPr/>
      <dgm:t>
        <a:bodyPr/>
        <a:lstStyle/>
        <a:p>
          <a:endParaRPr lang="ru-RU"/>
        </a:p>
      </dgm:t>
    </dgm:pt>
    <dgm:pt modelId="{FC78502C-6303-4D0F-A864-BB828E49C3A4}" type="pres">
      <dgm:prSet presAssocID="{3635A9BD-2497-4707-978A-F1B9B2528810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776B575-424C-41DA-AD8F-1AD606D6A67E}" type="pres">
      <dgm:prSet presAssocID="{3635A9BD-2497-4707-978A-F1B9B2528810}" presName="connTx" presStyleLbl="parChTrans1D3" presStyleIdx="0" presStyleCnt="8"/>
      <dgm:spPr/>
      <dgm:t>
        <a:bodyPr/>
        <a:lstStyle/>
        <a:p>
          <a:endParaRPr lang="ru-RU"/>
        </a:p>
      </dgm:t>
    </dgm:pt>
    <dgm:pt modelId="{0E764E34-E047-4162-8B2B-61515C714AFE}" type="pres">
      <dgm:prSet presAssocID="{ABA5FA59-1351-45AD-BF7F-8B2FDCCD0997}" presName="root2" presStyleCnt="0"/>
      <dgm:spPr/>
      <dgm:t>
        <a:bodyPr/>
        <a:lstStyle/>
        <a:p>
          <a:endParaRPr lang="ru-RU"/>
        </a:p>
      </dgm:t>
    </dgm:pt>
    <dgm:pt modelId="{022CFD3A-65BE-49E6-8826-ABE16D6EB6AB}" type="pres">
      <dgm:prSet presAssocID="{ABA5FA59-1351-45AD-BF7F-8B2FDCCD0997}" presName="LevelTwoTextNode" presStyleLbl="node3" presStyleIdx="0" presStyleCnt="8" custScaleX="231611" custLinFactNeighborX="4624" custLinFactNeighborY="-26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E56BF-6C5B-4483-A765-D85B542C34B9}" type="pres">
      <dgm:prSet presAssocID="{ABA5FA59-1351-45AD-BF7F-8B2FDCCD0997}" presName="level3hierChild" presStyleCnt="0"/>
      <dgm:spPr/>
      <dgm:t>
        <a:bodyPr/>
        <a:lstStyle/>
        <a:p>
          <a:endParaRPr lang="ru-RU"/>
        </a:p>
      </dgm:t>
    </dgm:pt>
    <dgm:pt modelId="{C693B90C-DFFB-4E61-9A0C-12DE2E6F2342}" type="pres">
      <dgm:prSet presAssocID="{3CF1599F-885D-4227-817D-FBDF5A6935AD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7A841464-3820-429D-94EE-2591210979CB}" type="pres">
      <dgm:prSet presAssocID="{3CF1599F-885D-4227-817D-FBDF5A6935AD}" presName="connTx" presStyleLbl="parChTrans1D4" presStyleIdx="0" presStyleCnt="6"/>
      <dgm:spPr/>
      <dgm:t>
        <a:bodyPr/>
        <a:lstStyle/>
        <a:p>
          <a:endParaRPr lang="ru-RU"/>
        </a:p>
      </dgm:t>
    </dgm:pt>
    <dgm:pt modelId="{6E0A90B7-2BFD-40D6-9612-DC2C64E2182C}" type="pres">
      <dgm:prSet presAssocID="{80AEFDFA-C77C-4151-8536-71D5A0B34E9B}" presName="root2" presStyleCnt="0"/>
      <dgm:spPr/>
      <dgm:t>
        <a:bodyPr/>
        <a:lstStyle/>
        <a:p>
          <a:endParaRPr lang="ru-RU"/>
        </a:p>
      </dgm:t>
    </dgm:pt>
    <dgm:pt modelId="{952AA03D-BBE9-43B6-AE87-B17A28BBD9E1}" type="pres">
      <dgm:prSet presAssocID="{80AEFDFA-C77C-4151-8536-71D5A0B34E9B}" presName="LevelTwoTextNode" presStyleLbl="node4" presStyleIdx="0" presStyleCnt="6" custLinFactNeighborX="12716" custLinFactNeighborY="-26747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8BD0CF5E-555C-4252-A8FD-EEB925D6EAEE}" type="pres">
      <dgm:prSet presAssocID="{80AEFDFA-C77C-4151-8536-71D5A0B34E9B}" presName="level3hierChild" presStyleCnt="0"/>
      <dgm:spPr/>
      <dgm:t>
        <a:bodyPr/>
        <a:lstStyle/>
        <a:p>
          <a:endParaRPr lang="ru-RU"/>
        </a:p>
      </dgm:t>
    </dgm:pt>
    <dgm:pt modelId="{5C42AA36-9E92-425C-A8F1-25A3813C8543}" type="pres">
      <dgm:prSet presAssocID="{6D6AC545-E7C0-4CFC-B4D1-E52A7BFD5E67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527180B1-6D33-4E95-9B16-0C9BBE2E5396}" type="pres">
      <dgm:prSet presAssocID="{6D6AC545-E7C0-4CFC-B4D1-E52A7BFD5E67}" presName="connTx" presStyleLbl="parChTrans1D3" presStyleIdx="1" presStyleCnt="8"/>
      <dgm:spPr/>
      <dgm:t>
        <a:bodyPr/>
        <a:lstStyle/>
        <a:p>
          <a:endParaRPr lang="ru-RU"/>
        </a:p>
      </dgm:t>
    </dgm:pt>
    <dgm:pt modelId="{A5CF0D7E-98B1-4889-A95E-DC0841A57468}" type="pres">
      <dgm:prSet presAssocID="{EEE25D1F-74BE-405C-9014-A548E3F0AA17}" presName="root2" presStyleCnt="0"/>
      <dgm:spPr/>
      <dgm:t>
        <a:bodyPr/>
        <a:lstStyle/>
        <a:p>
          <a:endParaRPr lang="ru-RU"/>
        </a:p>
      </dgm:t>
    </dgm:pt>
    <dgm:pt modelId="{A630265C-D420-4BBF-997A-D664185408AB}" type="pres">
      <dgm:prSet presAssocID="{EEE25D1F-74BE-405C-9014-A548E3F0AA17}" presName="LevelTwoTextNode" presStyleLbl="node3" presStyleIdx="1" presStyleCnt="8" custScaleX="230058" custLinFactNeighborX="4624" custLinFactNeighborY="-29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04AB9-994E-477D-8628-463D9A0E7E66}" type="pres">
      <dgm:prSet presAssocID="{EEE25D1F-74BE-405C-9014-A548E3F0AA17}" presName="level3hierChild" presStyleCnt="0"/>
      <dgm:spPr/>
      <dgm:t>
        <a:bodyPr/>
        <a:lstStyle/>
        <a:p>
          <a:endParaRPr lang="ru-RU"/>
        </a:p>
      </dgm:t>
    </dgm:pt>
    <dgm:pt modelId="{D86F4023-C439-43BA-8EAB-192888EF8BB2}" type="pres">
      <dgm:prSet presAssocID="{7AA61AE9-43D8-4DFB-B21F-1C7501A8B194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C737B1DA-2B40-41F4-A0FD-F6B99F258B73}" type="pres">
      <dgm:prSet presAssocID="{7AA61AE9-43D8-4DFB-B21F-1C7501A8B194}" presName="connTx" presStyleLbl="parChTrans1D4" presStyleIdx="1" presStyleCnt="6"/>
      <dgm:spPr/>
      <dgm:t>
        <a:bodyPr/>
        <a:lstStyle/>
        <a:p>
          <a:endParaRPr lang="ru-RU"/>
        </a:p>
      </dgm:t>
    </dgm:pt>
    <dgm:pt modelId="{C418DB25-ECD5-4C98-842E-DB362C45C908}" type="pres">
      <dgm:prSet presAssocID="{52D1FF2A-E381-4A47-89E6-DE61B732A62E}" presName="root2" presStyleCnt="0"/>
      <dgm:spPr/>
      <dgm:t>
        <a:bodyPr/>
        <a:lstStyle/>
        <a:p>
          <a:endParaRPr lang="ru-RU"/>
        </a:p>
      </dgm:t>
    </dgm:pt>
    <dgm:pt modelId="{D23FA763-B547-40E3-B042-654BB262C083}" type="pres">
      <dgm:prSet presAssocID="{52D1FF2A-E381-4A47-89E6-DE61B732A62E}" presName="LevelTwoTextNode" presStyleLbl="node4" presStyleIdx="1" presStyleCnt="6" custLinFactNeighborX="16184" custLinFactNeighborY="-29418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9F241B3E-8F67-42AB-8FAF-4357E2569516}" type="pres">
      <dgm:prSet presAssocID="{52D1FF2A-E381-4A47-89E6-DE61B732A62E}" presName="level3hierChild" presStyleCnt="0"/>
      <dgm:spPr/>
      <dgm:t>
        <a:bodyPr/>
        <a:lstStyle/>
        <a:p>
          <a:endParaRPr lang="ru-RU"/>
        </a:p>
      </dgm:t>
    </dgm:pt>
    <dgm:pt modelId="{D2C1635D-237E-4A99-9275-1F745F7641EB}" type="pres">
      <dgm:prSet presAssocID="{32B2771F-365E-4484-B04F-86660D9EEF87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74BD078B-CA12-4F9A-8D32-DF7D339371EC}" type="pres">
      <dgm:prSet presAssocID="{32B2771F-365E-4484-B04F-86660D9EEF87}" presName="connTx" presStyleLbl="parChTrans1D3" presStyleIdx="2" presStyleCnt="8"/>
      <dgm:spPr/>
      <dgm:t>
        <a:bodyPr/>
        <a:lstStyle/>
        <a:p>
          <a:endParaRPr lang="ru-RU"/>
        </a:p>
      </dgm:t>
    </dgm:pt>
    <dgm:pt modelId="{0A7382FF-C186-4CBB-B066-DF4AC1E73610}" type="pres">
      <dgm:prSet presAssocID="{6367702F-78D1-4B4B-BC69-986D8AEDA796}" presName="root2" presStyleCnt="0"/>
      <dgm:spPr/>
      <dgm:t>
        <a:bodyPr/>
        <a:lstStyle/>
        <a:p>
          <a:endParaRPr lang="ru-RU"/>
        </a:p>
      </dgm:t>
    </dgm:pt>
    <dgm:pt modelId="{CA74242F-9826-47EF-9A72-4A79D36D0F5D}" type="pres">
      <dgm:prSet presAssocID="{6367702F-78D1-4B4B-BC69-986D8AEDA796}" presName="LevelTwoTextNode" presStyleLbl="node3" presStyleIdx="2" presStyleCnt="8" custScaleX="231611" custLinFactNeighborX="5780" custLinFactNeighborY="-32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3D512-4BAF-45E9-8146-36840616C3A2}" type="pres">
      <dgm:prSet presAssocID="{6367702F-78D1-4B4B-BC69-986D8AEDA796}" presName="level3hierChild" presStyleCnt="0"/>
      <dgm:spPr/>
      <dgm:t>
        <a:bodyPr/>
        <a:lstStyle/>
        <a:p>
          <a:endParaRPr lang="ru-RU"/>
        </a:p>
      </dgm:t>
    </dgm:pt>
    <dgm:pt modelId="{12E07C05-9A23-4C91-BF4B-7B6FADC510D2}" type="pres">
      <dgm:prSet presAssocID="{0BB50C44-F888-4DDF-BE75-2567A753A304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D4148F62-1079-46D2-995E-B0DAE039699B}" type="pres">
      <dgm:prSet presAssocID="{0BB50C44-F888-4DDF-BE75-2567A753A304}" presName="connTx" presStyleLbl="parChTrans1D4" presStyleIdx="2" presStyleCnt="6"/>
      <dgm:spPr/>
      <dgm:t>
        <a:bodyPr/>
        <a:lstStyle/>
        <a:p>
          <a:endParaRPr lang="ru-RU"/>
        </a:p>
      </dgm:t>
    </dgm:pt>
    <dgm:pt modelId="{3CC0F2EF-C907-41D2-B1A0-F2B2C26E3FC6}" type="pres">
      <dgm:prSet presAssocID="{006D70F6-515C-4870-9063-23D434DCFAB9}" presName="root2" presStyleCnt="0"/>
      <dgm:spPr/>
      <dgm:t>
        <a:bodyPr/>
        <a:lstStyle/>
        <a:p>
          <a:endParaRPr lang="ru-RU"/>
        </a:p>
      </dgm:t>
    </dgm:pt>
    <dgm:pt modelId="{C1CBDD87-F809-44AA-8C29-E78F357F4217}" type="pres">
      <dgm:prSet presAssocID="{006D70F6-515C-4870-9063-23D434DCFAB9}" presName="LevelTwoTextNode" presStyleLbl="node4" presStyleIdx="2" presStyleCnt="6" custLinFactNeighborX="13872" custLinFactNeighborY="-32089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FACCBAE4-EB58-46D8-82D8-1482FB303D2D}" type="pres">
      <dgm:prSet presAssocID="{006D70F6-515C-4870-9063-23D434DCFAB9}" presName="level3hierChild" presStyleCnt="0"/>
      <dgm:spPr/>
      <dgm:t>
        <a:bodyPr/>
        <a:lstStyle/>
        <a:p>
          <a:endParaRPr lang="ru-RU"/>
        </a:p>
      </dgm:t>
    </dgm:pt>
    <dgm:pt modelId="{95E2CD90-B7D7-4A16-A5BF-ACFA40977D7C}" type="pres">
      <dgm:prSet presAssocID="{6078B9D1-20F9-4A32-B403-84B45F8376E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480DADA-1448-4EEF-94AA-7D14F4C63EE9}" type="pres">
      <dgm:prSet presAssocID="{6078B9D1-20F9-4A32-B403-84B45F8376E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C2C2A85-4722-4659-99C7-175517A7026E}" type="pres">
      <dgm:prSet presAssocID="{2818FC1F-DDD0-4F63-8424-835A23B80CA2}" presName="root2" presStyleCnt="0"/>
      <dgm:spPr/>
      <dgm:t>
        <a:bodyPr/>
        <a:lstStyle/>
        <a:p>
          <a:endParaRPr lang="ru-RU"/>
        </a:p>
      </dgm:t>
    </dgm:pt>
    <dgm:pt modelId="{6003C025-F4BC-4ED1-8582-E0E8B029DCCF}" type="pres">
      <dgm:prSet presAssocID="{2818FC1F-DDD0-4F63-8424-835A23B80CA2}" presName="LevelTwoTextNode" presStyleLbl="node2" presStyleIdx="1" presStyleCnt="3" custScaleX="190626" custLinFactNeighborX="416" custLinFactNeighborY="-28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0017D-76C2-4252-8241-16E36D7D85D5}" type="pres">
      <dgm:prSet presAssocID="{2818FC1F-DDD0-4F63-8424-835A23B80CA2}" presName="level3hierChild" presStyleCnt="0"/>
      <dgm:spPr/>
      <dgm:t>
        <a:bodyPr/>
        <a:lstStyle/>
        <a:p>
          <a:endParaRPr lang="ru-RU"/>
        </a:p>
      </dgm:t>
    </dgm:pt>
    <dgm:pt modelId="{20D24239-6F79-46B1-9ECE-F8A4AD062AFC}" type="pres">
      <dgm:prSet presAssocID="{9908FDF3-66DF-4327-A653-F700ABF85AB6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FED754E0-0568-484C-976E-D6840CD6668D}" type="pres">
      <dgm:prSet presAssocID="{9908FDF3-66DF-4327-A653-F700ABF85AB6}" presName="connTx" presStyleLbl="parChTrans1D3" presStyleIdx="3" presStyleCnt="8"/>
      <dgm:spPr/>
      <dgm:t>
        <a:bodyPr/>
        <a:lstStyle/>
        <a:p>
          <a:endParaRPr lang="ru-RU"/>
        </a:p>
      </dgm:t>
    </dgm:pt>
    <dgm:pt modelId="{BE2B0ECF-BA02-4B79-B535-AA9F3D89454D}" type="pres">
      <dgm:prSet presAssocID="{A8F4405F-5AC7-42A5-A40A-A45AEDC86960}" presName="root2" presStyleCnt="0"/>
      <dgm:spPr/>
      <dgm:t>
        <a:bodyPr/>
        <a:lstStyle/>
        <a:p>
          <a:endParaRPr lang="ru-RU"/>
        </a:p>
      </dgm:t>
    </dgm:pt>
    <dgm:pt modelId="{3CC45D6E-A36E-4AAB-B2E6-B140246913A7}" type="pres">
      <dgm:prSet presAssocID="{A8F4405F-5AC7-42A5-A40A-A45AEDC86960}" presName="LevelTwoTextNode" presStyleLbl="node3" presStyleIdx="3" presStyleCnt="8" custScaleX="239886" custLinFactNeighborY="-20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04C7C-6646-4FEE-AE03-D3BC679E6B25}" type="pres">
      <dgm:prSet presAssocID="{A8F4405F-5AC7-42A5-A40A-A45AEDC86960}" presName="level3hierChild" presStyleCnt="0"/>
      <dgm:spPr/>
      <dgm:t>
        <a:bodyPr/>
        <a:lstStyle/>
        <a:p>
          <a:endParaRPr lang="ru-RU"/>
        </a:p>
      </dgm:t>
    </dgm:pt>
    <dgm:pt modelId="{675E7C5A-8FCD-4883-B07E-4D379FC139AC}" type="pres">
      <dgm:prSet presAssocID="{D844B54D-A14B-4439-BABC-1A975D9A4154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4733C7D2-7CF8-4E29-A456-D434F2629FBF}" type="pres">
      <dgm:prSet presAssocID="{D844B54D-A14B-4439-BABC-1A975D9A4154}" presName="connTx" presStyleLbl="parChTrans1D4" presStyleIdx="3" presStyleCnt="6"/>
      <dgm:spPr/>
      <dgm:t>
        <a:bodyPr/>
        <a:lstStyle/>
        <a:p>
          <a:endParaRPr lang="ru-RU"/>
        </a:p>
      </dgm:t>
    </dgm:pt>
    <dgm:pt modelId="{4F6CB41A-0656-4FEC-A05E-CA6F993D90CA}" type="pres">
      <dgm:prSet presAssocID="{05273A0A-3F24-4E39-8ECB-C1D97EDB314E}" presName="root2" presStyleCnt="0"/>
      <dgm:spPr/>
      <dgm:t>
        <a:bodyPr/>
        <a:lstStyle/>
        <a:p>
          <a:endParaRPr lang="ru-RU"/>
        </a:p>
      </dgm:t>
    </dgm:pt>
    <dgm:pt modelId="{DC916995-65FB-4928-B6B5-69507CA2093E}" type="pres">
      <dgm:prSet presAssocID="{05273A0A-3F24-4E39-8ECB-C1D97EDB314E}" presName="LevelTwoTextNode" presStyleLbl="node4" presStyleIdx="3" presStyleCnt="6" custScaleX="155843" custLinFactNeighborY="-20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00430-2C2F-4933-9C88-7713FA7AB457}" type="pres">
      <dgm:prSet presAssocID="{05273A0A-3F24-4E39-8ECB-C1D97EDB314E}" presName="level3hierChild" presStyleCnt="0"/>
      <dgm:spPr/>
      <dgm:t>
        <a:bodyPr/>
        <a:lstStyle/>
        <a:p>
          <a:endParaRPr lang="ru-RU"/>
        </a:p>
      </dgm:t>
    </dgm:pt>
    <dgm:pt modelId="{EA2B70B4-26BF-4361-B6DE-599B86E37254}" type="pres">
      <dgm:prSet presAssocID="{7ACC598E-B724-4227-AC92-8D56CE2B444A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A512B808-281B-4E12-BB61-175D02AC4390}" type="pres">
      <dgm:prSet presAssocID="{7ACC598E-B724-4227-AC92-8D56CE2B444A}" presName="connTx" presStyleLbl="parChTrans1D3" presStyleIdx="4" presStyleCnt="8"/>
      <dgm:spPr/>
      <dgm:t>
        <a:bodyPr/>
        <a:lstStyle/>
        <a:p>
          <a:endParaRPr lang="ru-RU"/>
        </a:p>
      </dgm:t>
    </dgm:pt>
    <dgm:pt modelId="{4DD0F0CC-5419-4854-B661-331EE221183C}" type="pres">
      <dgm:prSet presAssocID="{C22D05A4-14CB-44F5-A305-1657F169F619}" presName="root2" presStyleCnt="0"/>
      <dgm:spPr/>
      <dgm:t>
        <a:bodyPr/>
        <a:lstStyle/>
        <a:p>
          <a:endParaRPr lang="ru-RU"/>
        </a:p>
      </dgm:t>
    </dgm:pt>
    <dgm:pt modelId="{A0B187E7-6C78-4153-84D1-940C773A14DC}" type="pres">
      <dgm:prSet presAssocID="{C22D05A4-14CB-44F5-A305-1657F169F619}" presName="LevelTwoTextNode" presStyleLbl="node3" presStyleIdx="4" presStyleCnt="8" custScaleX="241966" custLinFactNeighborY="-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292D47-6875-4353-AD97-A3FA1DEBA9FA}" type="pres">
      <dgm:prSet presAssocID="{C22D05A4-14CB-44F5-A305-1657F169F619}" presName="level3hierChild" presStyleCnt="0"/>
      <dgm:spPr/>
      <dgm:t>
        <a:bodyPr/>
        <a:lstStyle/>
        <a:p>
          <a:endParaRPr lang="ru-RU"/>
        </a:p>
      </dgm:t>
    </dgm:pt>
    <dgm:pt modelId="{FD53C907-77D8-4CF6-88A7-467F24923001}" type="pres">
      <dgm:prSet presAssocID="{39A4288C-1290-488C-8935-0DEBB297C513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0990DBE1-049C-4E80-B616-B4EE5A973196}" type="pres">
      <dgm:prSet presAssocID="{39A4288C-1290-488C-8935-0DEBB297C513}" presName="connTx" presStyleLbl="parChTrans1D4" presStyleIdx="4" presStyleCnt="6"/>
      <dgm:spPr/>
      <dgm:t>
        <a:bodyPr/>
        <a:lstStyle/>
        <a:p>
          <a:endParaRPr lang="ru-RU"/>
        </a:p>
      </dgm:t>
    </dgm:pt>
    <dgm:pt modelId="{0BB27839-BAF4-4269-AD5A-6DE14C6D0D94}" type="pres">
      <dgm:prSet presAssocID="{3BF9EC1C-BB87-41F4-B7F8-F13A6935B2B1}" presName="root2" presStyleCnt="0"/>
      <dgm:spPr/>
      <dgm:t>
        <a:bodyPr/>
        <a:lstStyle/>
        <a:p>
          <a:endParaRPr lang="ru-RU"/>
        </a:p>
      </dgm:t>
    </dgm:pt>
    <dgm:pt modelId="{B7EAA06E-D391-47B1-A8BE-5BE51987E0BD}" type="pres">
      <dgm:prSet presAssocID="{3BF9EC1C-BB87-41F4-B7F8-F13A6935B2B1}" presName="LevelTwoTextNode" presStyleLbl="node4" presStyleIdx="4" presStyleCnt="6" custScaleX="154478" custLinFactNeighborY="-23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98105-D125-4739-8D8C-0C9C1465EA77}" type="pres">
      <dgm:prSet presAssocID="{3BF9EC1C-BB87-41F4-B7F8-F13A6935B2B1}" presName="level3hierChild" presStyleCnt="0"/>
      <dgm:spPr/>
      <dgm:t>
        <a:bodyPr/>
        <a:lstStyle/>
        <a:p>
          <a:endParaRPr lang="ru-RU"/>
        </a:p>
      </dgm:t>
    </dgm:pt>
    <dgm:pt modelId="{E7C2FAD3-7BB6-40C1-8646-78507EC465E3}" type="pres">
      <dgm:prSet presAssocID="{C892C4AE-47EA-4431-9CF2-02A090CA9E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42500343-2593-42A2-B3C0-F0CFF98116B7}" type="pres">
      <dgm:prSet presAssocID="{C892C4AE-47EA-4431-9CF2-02A090CA9E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DE718DD-DC47-44EC-9505-01006E6C8FEE}" type="pres">
      <dgm:prSet presAssocID="{FF0E0414-6235-4500-B357-196B7BA9BCCB}" presName="root2" presStyleCnt="0"/>
      <dgm:spPr/>
      <dgm:t>
        <a:bodyPr/>
        <a:lstStyle/>
        <a:p>
          <a:endParaRPr lang="ru-RU"/>
        </a:p>
      </dgm:t>
    </dgm:pt>
    <dgm:pt modelId="{20A7108F-7617-4276-9E4C-D84921DAA624}" type="pres">
      <dgm:prSet presAssocID="{FF0E0414-6235-4500-B357-196B7BA9BCCB}" presName="LevelTwoTextNode" presStyleLbl="node3" presStyleIdx="5" presStyleCnt="8" custScaleX="241967" custLinFactNeighborY="-26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08BFC-191C-4359-AB42-4F8C59E87F9F}" type="pres">
      <dgm:prSet presAssocID="{FF0E0414-6235-4500-B357-196B7BA9BCCB}" presName="level3hierChild" presStyleCnt="0"/>
      <dgm:spPr/>
      <dgm:t>
        <a:bodyPr/>
        <a:lstStyle/>
        <a:p>
          <a:endParaRPr lang="ru-RU"/>
        </a:p>
      </dgm:t>
    </dgm:pt>
    <dgm:pt modelId="{31721003-C9AD-46CA-9176-D3EE2BDEA072}" type="pres">
      <dgm:prSet presAssocID="{5FB29B85-E346-4CE4-BFC2-BE90B5ED5799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E15FCA47-6351-436A-B9EE-BA783195EF91}" type="pres">
      <dgm:prSet presAssocID="{5FB29B85-E346-4CE4-BFC2-BE90B5ED5799}" presName="connTx" presStyleLbl="parChTrans1D4" presStyleIdx="5" presStyleCnt="6"/>
      <dgm:spPr/>
      <dgm:t>
        <a:bodyPr/>
        <a:lstStyle/>
        <a:p>
          <a:endParaRPr lang="ru-RU"/>
        </a:p>
      </dgm:t>
    </dgm:pt>
    <dgm:pt modelId="{913F8376-F50D-4233-947D-1EA080E03387}" type="pres">
      <dgm:prSet presAssocID="{2BA9303F-C97B-4CD3-9440-3DD2E4BBF2D3}" presName="root2" presStyleCnt="0"/>
      <dgm:spPr/>
      <dgm:t>
        <a:bodyPr/>
        <a:lstStyle/>
        <a:p>
          <a:endParaRPr lang="ru-RU"/>
        </a:p>
      </dgm:t>
    </dgm:pt>
    <dgm:pt modelId="{93C0760D-B4F1-44AF-AEA5-2204A28933E5}" type="pres">
      <dgm:prSet presAssocID="{2BA9303F-C97B-4CD3-9440-3DD2E4BBF2D3}" presName="LevelTwoTextNode" presStyleLbl="node4" presStyleIdx="5" presStyleCnt="6" custScaleX="156221" custScaleY="101215" custLinFactNeighborY="-23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BCE11-B6F5-4CCD-9608-5D52AF0647AB}" type="pres">
      <dgm:prSet presAssocID="{2BA9303F-C97B-4CD3-9440-3DD2E4BBF2D3}" presName="level3hierChild" presStyleCnt="0"/>
      <dgm:spPr/>
      <dgm:t>
        <a:bodyPr/>
        <a:lstStyle/>
        <a:p>
          <a:endParaRPr lang="ru-RU"/>
        </a:p>
      </dgm:t>
    </dgm:pt>
    <dgm:pt modelId="{0A1340CD-C389-4658-87D1-AE0EE5F95926}" type="pres">
      <dgm:prSet presAssocID="{53E571F9-47F6-482A-B9A7-DEC5C1711EF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4592585-AC66-433E-B9E6-EB25DF62A0A4}" type="pres">
      <dgm:prSet presAssocID="{53E571F9-47F6-482A-B9A7-DEC5C1711EF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078557F-787C-4A8E-BF4B-0A402D870797}" type="pres">
      <dgm:prSet presAssocID="{B7AA577C-A19F-439A-AE88-C57E50B3931A}" presName="root2" presStyleCnt="0"/>
      <dgm:spPr/>
      <dgm:t>
        <a:bodyPr/>
        <a:lstStyle/>
        <a:p>
          <a:endParaRPr lang="ru-RU"/>
        </a:p>
      </dgm:t>
    </dgm:pt>
    <dgm:pt modelId="{353D0901-0349-4A47-9129-47372A18BE7F}" type="pres">
      <dgm:prSet presAssocID="{B7AA577C-A19F-439A-AE88-C57E50B3931A}" presName="LevelTwoTextNode" presStyleLbl="node2" presStyleIdx="2" presStyleCnt="3" custScaleX="192934" custLinFactNeighborX="5147" custLinFactNeighborY="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3BD1D-5EFD-4B89-A2E2-5C47BD83A523}" type="pres">
      <dgm:prSet presAssocID="{B7AA577C-A19F-439A-AE88-C57E50B3931A}" presName="level3hierChild" presStyleCnt="0"/>
      <dgm:spPr/>
      <dgm:t>
        <a:bodyPr/>
        <a:lstStyle/>
        <a:p>
          <a:endParaRPr lang="ru-RU"/>
        </a:p>
      </dgm:t>
    </dgm:pt>
    <dgm:pt modelId="{45421FC3-EB01-4137-84AC-E16CD86040DE}" type="pres">
      <dgm:prSet presAssocID="{1952895D-DD86-4349-9426-B6ED02525975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965F1E14-1DE5-4D7E-88D6-708F73FFA293}" type="pres">
      <dgm:prSet presAssocID="{1952895D-DD86-4349-9426-B6ED02525975}" presName="connTx" presStyleLbl="parChTrans1D3" presStyleIdx="6" presStyleCnt="8"/>
      <dgm:spPr/>
      <dgm:t>
        <a:bodyPr/>
        <a:lstStyle/>
        <a:p>
          <a:endParaRPr lang="ru-RU"/>
        </a:p>
      </dgm:t>
    </dgm:pt>
    <dgm:pt modelId="{6B4B4542-F4DD-411C-BFF3-12AF621D94DA}" type="pres">
      <dgm:prSet presAssocID="{8D5BC4F1-5BA9-463A-9835-C1DE5209C3DB}" presName="root2" presStyleCnt="0"/>
      <dgm:spPr/>
      <dgm:t>
        <a:bodyPr/>
        <a:lstStyle/>
        <a:p>
          <a:endParaRPr lang="ru-RU"/>
        </a:p>
      </dgm:t>
    </dgm:pt>
    <dgm:pt modelId="{E64EDFDD-DD3C-4BF3-A64F-1C879D4BEF08}" type="pres">
      <dgm:prSet presAssocID="{8D5BC4F1-5BA9-463A-9835-C1DE5209C3DB}" presName="LevelTwoTextNode" presStyleLbl="node3" presStyleIdx="6" presStyleCnt="8" custScaleX="197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6162EB-F896-4A54-AB9E-8C41F4EA67C1}" type="pres">
      <dgm:prSet presAssocID="{8D5BC4F1-5BA9-463A-9835-C1DE5209C3DB}" presName="level3hierChild" presStyleCnt="0"/>
      <dgm:spPr/>
      <dgm:t>
        <a:bodyPr/>
        <a:lstStyle/>
        <a:p>
          <a:endParaRPr lang="ru-RU"/>
        </a:p>
      </dgm:t>
    </dgm:pt>
    <dgm:pt modelId="{DABB9DB4-C143-458A-BF61-5E78D44D8573}" type="pres">
      <dgm:prSet presAssocID="{2860CC26-16FC-45D8-B9FA-1845C2AB043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9DDE9678-D45C-433A-87F3-82AC5C2541C9}" type="pres">
      <dgm:prSet presAssocID="{2860CC26-16FC-45D8-B9FA-1845C2AB043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B4E42329-9218-4607-BDA6-C4F40F4740D5}" type="pres">
      <dgm:prSet presAssocID="{62BEE97C-99BA-4C9B-88F4-3C15DDEDE4A5}" presName="root2" presStyleCnt="0"/>
      <dgm:spPr/>
      <dgm:t>
        <a:bodyPr/>
        <a:lstStyle/>
        <a:p>
          <a:endParaRPr lang="ru-RU"/>
        </a:p>
      </dgm:t>
    </dgm:pt>
    <dgm:pt modelId="{C1953ADA-B22E-4407-B4F8-0FBB34B4737F}" type="pres">
      <dgm:prSet presAssocID="{62BEE97C-99BA-4C9B-88F4-3C15DDEDE4A5}" presName="LevelTwoTextNode" presStyleLbl="node3" presStyleIdx="7" presStyleCnt="8" custScaleX="197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3033D-EE5C-4EEC-B255-9F15F1383B6C}" type="pres">
      <dgm:prSet presAssocID="{62BEE97C-99BA-4C9B-88F4-3C15DDEDE4A5}" presName="level3hierChild" presStyleCnt="0"/>
      <dgm:spPr/>
      <dgm:t>
        <a:bodyPr/>
        <a:lstStyle/>
        <a:p>
          <a:endParaRPr lang="ru-RU"/>
        </a:p>
      </dgm:t>
    </dgm:pt>
  </dgm:ptLst>
  <dgm:cxnLst>
    <dgm:cxn modelId="{0D14DF5A-F01E-4A84-A569-A52BCFD194CC}" srcId="{FF0E0414-6235-4500-B357-196B7BA9BCCB}" destId="{2BA9303F-C97B-4CD3-9440-3DD2E4BBF2D3}" srcOrd="0" destOrd="0" parTransId="{5FB29B85-E346-4CE4-BFC2-BE90B5ED5799}" sibTransId="{D38E3C62-7DF7-45A0-B689-C0F5DFE28370}"/>
    <dgm:cxn modelId="{400F8018-E931-4EC7-84B8-B298F964EC7D}" type="presOf" srcId="{0BB50C44-F888-4DDF-BE75-2567A753A304}" destId="{D4148F62-1079-46D2-995E-B0DAE039699B}" srcOrd="1" destOrd="0" presId="urn:microsoft.com/office/officeart/2005/8/layout/hierarchy2"/>
    <dgm:cxn modelId="{52379DAD-2FDF-423D-9A0B-BC39900D662F}" srcId="{FE9E7C76-75D7-4936-8558-EFFAD780A4C7}" destId="{EEE25D1F-74BE-405C-9014-A548E3F0AA17}" srcOrd="1" destOrd="0" parTransId="{6D6AC545-E7C0-4CFC-B4D1-E52A7BFD5E67}" sibTransId="{A49FDBDA-5F43-4EFF-B285-0CBA0B6B1AA4}"/>
    <dgm:cxn modelId="{0A3F94E5-A983-41A6-9DA9-2279F2815172}" srcId="{5994B965-BB85-44F2-B22F-CA3ED670766D}" destId="{EA158C9D-3B6F-4F3B-9BC8-9FE4FB53E3DF}" srcOrd="0" destOrd="0" parTransId="{1197DE2D-8095-4152-90B3-66CDB85CF27B}" sibTransId="{C4A48EC0-2F08-4C43-B779-0F469A795078}"/>
    <dgm:cxn modelId="{F8F16644-CD84-4A83-B7B0-089903073E4B}" type="presOf" srcId="{7ACC598E-B724-4227-AC92-8D56CE2B444A}" destId="{A512B808-281B-4E12-BB61-175D02AC4390}" srcOrd="1" destOrd="0" presId="urn:microsoft.com/office/officeart/2005/8/layout/hierarchy2"/>
    <dgm:cxn modelId="{0EFDD799-D680-48EB-A27F-6D30893B7CE4}" type="presOf" srcId="{6D6AC545-E7C0-4CFC-B4D1-E52A7BFD5E67}" destId="{5C42AA36-9E92-425C-A8F1-25A3813C8543}" srcOrd="0" destOrd="0" presId="urn:microsoft.com/office/officeart/2005/8/layout/hierarchy2"/>
    <dgm:cxn modelId="{71D998A9-6492-4D7D-86FD-FA660251C1F9}" type="presOf" srcId="{5FB29B85-E346-4CE4-BFC2-BE90B5ED5799}" destId="{E15FCA47-6351-436A-B9EE-BA783195EF91}" srcOrd="1" destOrd="0" presId="urn:microsoft.com/office/officeart/2005/8/layout/hierarchy2"/>
    <dgm:cxn modelId="{78A4FBC8-7D70-4526-8D84-5BBF24C145F9}" type="presOf" srcId="{3BF9EC1C-BB87-41F4-B7F8-F13A6935B2B1}" destId="{B7EAA06E-D391-47B1-A8BE-5BE51987E0BD}" srcOrd="0" destOrd="0" presId="urn:microsoft.com/office/officeart/2005/8/layout/hierarchy2"/>
    <dgm:cxn modelId="{A978075D-A87E-4969-8A8D-5F2005EBCD35}" srcId="{EA158C9D-3B6F-4F3B-9BC8-9FE4FB53E3DF}" destId="{2818FC1F-DDD0-4F63-8424-835A23B80CA2}" srcOrd="1" destOrd="0" parTransId="{6078B9D1-20F9-4A32-B403-84B45F8376ED}" sibTransId="{7CDAAFC5-AA56-4DC9-BE0B-BF12A0E96F23}"/>
    <dgm:cxn modelId="{7E57B1DF-1BAB-4E7A-A3DB-1816C3E657BB}" srcId="{B7AA577C-A19F-439A-AE88-C57E50B3931A}" destId="{62BEE97C-99BA-4C9B-88F4-3C15DDEDE4A5}" srcOrd="1" destOrd="0" parTransId="{2860CC26-16FC-45D8-B9FA-1845C2AB0432}" sibTransId="{F6F9A0AF-B0C4-47B9-BEA0-9DA5E92C2629}"/>
    <dgm:cxn modelId="{0918A0E5-3FFC-4F27-89F3-E534F2ADA7CB}" type="presOf" srcId="{7ACC598E-B724-4227-AC92-8D56CE2B444A}" destId="{EA2B70B4-26BF-4361-B6DE-599B86E37254}" srcOrd="0" destOrd="0" presId="urn:microsoft.com/office/officeart/2005/8/layout/hierarchy2"/>
    <dgm:cxn modelId="{16ECA42A-8AFE-444D-9079-A2750B6DD276}" type="presOf" srcId="{39A4288C-1290-488C-8935-0DEBB297C513}" destId="{FD53C907-77D8-4CF6-88A7-467F24923001}" srcOrd="0" destOrd="0" presId="urn:microsoft.com/office/officeart/2005/8/layout/hierarchy2"/>
    <dgm:cxn modelId="{CBE277F5-834F-4670-9C2E-5751B5742A02}" type="presOf" srcId="{FF0E0414-6235-4500-B357-196B7BA9BCCB}" destId="{20A7108F-7617-4276-9E4C-D84921DAA624}" srcOrd="0" destOrd="0" presId="urn:microsoft.com/office/officeart/2005/8/layout/hierarchy2"/>
    <dgm:cxn modelId="{B023EE4C-E51A-42AD-AF17-B85DE01A2C89}" type="presOf" srcId="{2BA9303F-C97B-4CD3-9440-3DD2E4BBF2D3}" destId="{93C0760D-B4F1-44AF-AEA5-2204A28933E5}" srcOrd="0" destOrd="0" presId="urn:microsoft.com/office/officeart/2005/8/layout/hierarchy2"/>
    <dgm:cxn modelId="{614E384D-6030-4090-B1B8-C3520EDD01A1}" type="presOf" srcId="{3635A9BD-2497-4707-978A-F1B9B2528810}" destId="{FC78502C-6303-4D0F-A864-BB828E49C3A4}" srcOrd="0" destOrd="0" presId="urn:microsoft.com/office/officeart/2005/8/layout/hierarchy2"/>
    <dgm:cxn modelId="{DADA1718-DDD2-4171-8BCF-2EA0B113A125}" srcId="{A8F4405F-5AC7-42A5-A40A-A45AEDC86960}" destId="{05273A0A-3F24-4E39-8ECB-C1D97EDB314E}" srcOrd="0" destOrd="0" parTransId="{D844B54D-A14B-4439-BABC-1A975D9A4154}" sibTransId="{6AD29F58-19E6-4728-A052-7141E3BFD69D}"/>
    <dgm:cxn modelId="{1A37AD2A-8F04-4087-B621-FB1953FA2EBC}" srcId="{EA158C9D-3B6F-4F3B-9BC8-9FE4FB53E3DF}" destId="{B7AA577C-A19F-439A-AE88-C57E50B3931A}" srcOrd="2" destOrd="0" parTransId="{53E571F9-47F6-482A-B9A7-DEC5C1711EFC}" sibTransId="{94858975-84B2-45FE-B9A1-ECAAB6A8BAFC}"/>
    <dgm:cxn modelId="{D0C201FA-4CE4-4224-A832-B5EC9E2818E7}" srcId="{2818FC1F-DDD0-4F63-8424-835A23B80CA2}" destId="{A8F4405F-5AC7-42A5-A40A-A45AEDC86960}" srcOrd="0" destOrd="0" parTransId="{9908FDF3-66DF-4327-A653-F700ABF85AB6}" sibTransId="{EA803EE7-3652-4D55-B451-E83F057EC7F0}"/>
    <dgm:cxn modelId="{58DE50DE-EC9A-4234-8480-0F01AD0D16E2}" type="presOf" srcId="{EEE25D1F-74BE-405C-9014-A548E3F0AA17}" destId="{A630265C-D420-4BBF-997A-D664185408AB}" srcOrd="0" destOrd="0" presId="urn:microsoft.com/office/officeart/2005/8/layout/hierarchy2"/>
    <dgm:cxn modelId="{105E37A9-0D12-4518-8419-2DE722F48809}" type="presOf" srcId="{7AA61AE9-43D8-4DFB-B21F-1C7501A8B194}" destId="{C737B1DA-2B40-41F4-A0FD-F6B99F258B73}" srcOrd="1" destOrd="0" presId="urn:microsoft.com/office/officeart/2005/8/layout/hierarchy2"/>
    <dgm:cxn modelId="{31C74411-61CA-4CC7-A159-085ED5970CBF}" type="presOf" srcId="{53E571F9-47F6-482A-B9A7-DEC5C1711EFC}" destId="{0A1340CD-C389-4658-87D1-AE0EE5F95926}" srcOrd="0" destOrd="0" presId="urn:microsoft.com/office/officeart/2005/8/layout/hierarchy2"/>
    <dgm:cxn modelId="{D96F1A62-CF5C-4A43-BE13-D621A1F2EEE7}" type="presOf" srcId="{9908FDF3-66DF-4327-A653-F700ABF85AB6}" destId="{FED754E0-0568-484C-976E-D6840CD6668D}" srcOrd="1" destOrd="0" presId="urn:microsoft.com/office/officeart/2005/8/layout/hierarchy2"/>
    <dgm:cxn modelId="{D8E4B99E-8739-41A6-BD50-DC3228FA3AB9}" type="presOf" srcId="{3CF1599F-885D-4227-817D-FBDF5A6935AD}" destId="{C693B90C-DFFB-4E61-9A0C-12DE2E6F2342}" srcOrd="0" destOrd="0" presId="urn:microsoft.com/office/officeart/2005/8/layout/hierarchy2"/>
    <dgm:cxn modelId="{4F73EA29-440B-4AB7-9306-BE83C7985A53}" type="presOf" srcId="{9908FDF3-66DF-4327-A653-F700ABF85AB6}" destId="{20D24239-6F79-46B1-9ECE-F8A4AD062AFC}" srcOrd="0" destOrd="0" presId="urn:microsoft.com/office/officeart/2005/8/layout/hierarchy2"/>
    <dgm:cxn modelId="{7EFEC91E-324A-458F-ADFA-8B0D2DF3C765}" type="presOf" srcId="{2860CC26-16FC-45D8-B9FA-1845C2AB0432}" destId="{9DDE9678-D45C-433A-87F3-82AC5C2541C9}" srcOrd="1" destOrd="0" presId="urn:microsoft.com/office/officeart/2005/8/layout/hierarchy2"/>
    <dgm:cxn modelId="{591F83FD-8943-4449-ADF9-DEDCE532BFE1}" srcId="{EA158C9D-3B6F-4F3B-9BC8-9FE4FB53E3DF}" destId="{FE9E7C76-75D7-4936-8558-EFFAD780A4C7}" srcOrd="0" destOrd="0" parTransId="{CA541943-C5A2-44EE-9F6D-2A89F1F23BDF}" sibTransId="{63C895A3-2858-4F4B-932C-F00192E2A493}"/>
    <dgm:cxn modelId="{76E5ED27-C8B2-477A-AC3D-DCC5759F8666}" srcId="{2818FC1F-DDD0-4F63-8424-835A23B80CA2}" destId="{C22D05A4-14CB-44F5-A305-1657F169F619}" srcOrd="1" destOrd="0" parTransId="{7ACC598E-B724-4227-AC92-8D56CE2B444A}" sibTransId="{9078F2D3-BCE5-47D8-A602-856FD6FA85E4}"/>
    <dgm:cxn modelId="{953A824F-D732-448E-9277-9FEDCD09C220}" type="presOf" srcId="{D844B54D-A14B-4439-BABC-1A975D9A4154}" destId="{675E7C5A-8FCD-4883-B07E-4D379FC139AC}" srcOrd="0" destOrd="0" presId="urn:microsoft.com/office/officeart/2005/8/layout/hierarchy2"/>
    <dgm:cxn modelId="{FAEE4DB1-76CC-4968-8FFA-2E7E7EC1EC79}" type="presOf" srcId="{EA158C9D-3B6F-4F3B-9BC8-9FE4FB53E3DF}" destId="{386DF86D-A621-4786-B69B-96231FC05E77}" srcOrd="0" destOrd="0" presId="urn:microsoft.com/office/officeart/2005/8/layout/hierarchy2"/>
    <dgm:cxn modelId="{9E189C2C-D1F8-40D1-A5B7-23FBD6B5005E}" type="presOf" srcId="{5FB29B85-E346-4CE4-BFC2-BE90B5ED5799}" destId="{31721003-C9AD-46CA-9176-D3EE2BDEA072}" srcOrd="0" destOrd="0" presId="urn:microsoft.com/office/officeart/2005/8/layout/hierarchy2"/>
    <dgm:cxn modelId="{48B6D8C3-E949-4CF3-9088-4FEA7E286AD3}" type="presOf" srcId="{5994B965-BB85-44F2-B22F-CA3ED670766D}" destId="{9328BB7D-B32F-47C7-B951-71B5F06D1B1B}" srcOrd="0" destOrd="0" presId="urn:microsoft.com/office/officeart/2005/8/layout/hierarchy2"/>
    <dgm:cxn modelId="{F30DE528-5E72-4272-9812-B4EF108FC389}" type="presOf" srcId="{80AEFDFA-C77C-4151-8536-71D5A0B34E9B}" destId="{952AA03D-BBE9-43B6-AE87-B17A28BBD9E1}" srcOrd="0" destOrd="0" presId="urn:microsoft.com/office/officeart/2005/8/layout/hierarchy2"/>
    <dgm:cxn modelId="{9741F095-6BD1-46F8-846D-0C3F3648A910}" type="presOf" srcId="{52D1FF2A-E381-4A47-89E6-DE61B732A62E}" destId="{D23FA763-B547-40E3-B042-654BB262C083}" srcOrd="0" destOrd="0" presId="urn:microsoft.com/office/officeart/2005/8/layout/hierarchy2"/>
    <dgm:cxn modelId="{D35A5D2B-AF0A-4714-B71B-82770C1C08BC}" srcId="{2818FC1F-DDD0-4F63-8424-835A23B80CA2}" destId="{FF0E0414-6235-4500-B357-196B7BA9BCCB}" srcOrd="2" destOrd="0" parTransId="{C892C4AE-47EA-4431-9CF2-02A090CA9ECC}" sibTransId="{E8287781-9EBF-41AE-B114-FE4CEDF6C7BE}"/>
    <dgm:cxn modelId="{E9D5CF46-4B44-4E9C-827C-62BCB6BDBC8F}" srcId="{FE9E7C76-75D7-4936-8558-EFFAD780A4C7}" destId="{6367702F-78D1-4B4B-BC69-986D8AEDA796}" srcOrd="2" destOrd="0" parTransId="{32B2771F-365E-4484-B04F-86660D9EEF87}" sibTransId="{FFAE5CAC-0B8B-4582-85B8-F51433776D21}"/>
    <dgm:cxn modelId="{6017982A-83E3-49D4-BB00-4B725F6D227A}" type="presOf" srcId="{ABA5FA59-1351-45AD-BF7F-8B2FDCCD0997}" destId="{022CFD3A-65BE-49E6-8826-ABE16D6EB6AB}" srcOrd="0" destOrd="0" presId="urn:microsoft.com/office/officeart/2005/8/layout/hierarchy2"/>
    <dgm:cxn modelId="{6C783549-E0F3-4035-9F65-E1159F13EF0F}" type="presOf" srcId="{3CF1599F-885D-4227-817D-FBDF5A6935AD}" destId="{7A841464-3820-429D-94EE-2591210979CB}" srcOrd="1" destOrd="0" presId="urn:microsoft.com/office/officeart/2005/8/layout/hierarchy2"/>
    <dgm:cxn modelId="{5A16E12C-C453-4B7A-A53A-0AFB3B1059CA}" type="presOf" srcId="{C892C4AE-47EA-4431-9CF2-02A090CA9ECC}" destId="{42500343-2593-42A2-B3C0-F0CFF98116B7}" srcOrd="1" destOrd="0" presId="urn:microsoft.com/office/officeart/2005/8/layout/hierarchy2"/>
    <dgm:cxn modelId="{47D1F78F-3062-47A5-A7FA-DA2C4AADCED6}" srcId="{EEE25D1F-74BE-405C-9014-A548E3F0AA17}" destId="{52D1FF2A-E381-4A47-89E6-DE61B732A62E}" srcOrd="0" destOrd="0" parTransId="{7AA61AE9-43D8-4DFB-B21F-1C7501A8B194}" sibTransId="{8D8A44FD-D6D6-46DB-81D6-8193F023B58E}"/>
    <dgm:cxn modelId="{7645A7DF-D7FC-44BC-99CD-A9F5EE794FDE}" type="presOf" srcId="{6078B9D1-20F9-4A32-B403-84B45F8376ED}" destId="{5480DADA-1448-4EEF-94AA-7D14F4C63EE9}" srcOrd="1" destOrd="0" presId="urn:microsoft.com/office/officeart/2005/8/layout/hierarchy2"/>
    <dgm:cxn modelId="{38A71113-F47A-4B4A-BFC2-4E428AB074EC}" type="presOf" srcId="{2860CC26-16FC-45D8-B9FA-1845C2AB0432}" destId="{DABB9DB4-C143-458A-BF61-5E78D44D8573}" srcOrd="0" destOrd="0" presId="urn:microsoft.com/office/officeart/2005/8/layout/hierarchy2"/>
    <dgm:cxn modelId="{0C6EE075-36C3-408A-9AD3-4C8B5402D44B}" type="presOf" srcId="{CA541943-C5A2-44EE-9F6D-2A89F1F23BDF}" destId="{74E7B8BF-A86C-40D9-A204-2420AA0192C5}" srcOrd="0" destOrd="0" presId="urn:microsoft.com/office/officeart/2005/8/layout/hierarchy2"/>
    <dgm:cxn modelId="{7173AA9C-461D-4A2D-A197-015360D9C936}" type="presOf" srcId="{006D70F6-515C-4870-9063-23D434DCFAB9}" destId="{C1CBDD87-F809-44AA-8C29-E78F357F4217}" srcOrd="0" destOrd="0" presId="urn:microsoft.com/office/officeart/2005/8/layout/hierarchy2"/>
    <dgm:cxn modelId="{74911078-D38D-4A21-9452-C6F4768B9E5B}" type="presOf" srcId="{A8F4405F-5AC7-42A5-A40A-A45AEDC86960}" destId="{3CC45D6E-A36E-4AAB-B2E6-B140246913A7}" srcOrd="0" destOrd="0" presId="urn:microsoft.com/office/officeart/2005/8/layout/hierarchy2"/>
    <dgm:cxn modelId="{B39787E5-FC82-4C59-8764-42A9035F4AA5}" srcId="{6367702F-78D1-4B4B-BC69-986D8AEDA796}" destId="{006D70F6-515C-4870-9063-23D434DCFAB9}" srcOrd="0" destOrd="0" parTransId="{0BB50C44-F888-4DDF-BE75-2567A753A304}" sibTransId="{0A9EDF69-18DC-4D96-8AC5-30CA835DBE06}"/>
    <dgm:cxn modelId="{2C7DD884-DB5E-41DE-9912-A530D02007AA}" type="presOf" srcId="{53E571F9-47F6-482A-B9A7-DEC5C1711EFC}" destId="{E4592585-AC66-433E-B9E6-EB25DF62A0A4}" srcOrd="1" destOrd="0" presId="urn:microsoft.com/office/officeart/2005/8/layout/hierarchy2"/>
    <dgm:cxn modelId="{6F98594E-B341-4834-89FF-BB24A1347504}" type="presOf" srcId="{32B2771F-365E-4484-B04F-86660D9EEF87}" destId="{D2C1635D-237E-4A99-9275-1F745F7641EB}" srcOrd="0" destOrd="0" presId="urn:microsoft.com/office/officeart/2005/8/layout/hierarchy2"/>
    <dgm:cxn modelId="{6C1FE260-4FB9-4559-8D70-82B8AC8E65AB}" type="presOf" srcId="{0BB50C44-F888-4DDF-BE75-2567A753A304}" destId="{12E07C05-9A23-4C91-BF4B-7B6FADC510D2}" srcOrd="0" destOrd="0" presId="urn:microsoft.com/office/officeart/2005/8/layout/hierarchy2"/>
    <dgm:cxn modelId="{D62BD829-8140-4091-96A6-D302667467E8}" srcId="{FE9E7C76-75D7-4936-8558-EFFAD780A4C7}" destId="{ABA5FA59-1351-45AD-BF7F-8B2FDCCD0997}" srcOrd="0" destOrd="0" parTransId="{3635A9BD-2497-4707-978A-F1B9B2528810}" sibTransId="{1FA1C4D2-EDEF-4647-9181-924E26639AA2}"/>
    <dgm:cxn modelId="{103BBB78-8178-4EA1-8235-FF80DE4AD610}" type="presOf" srcId="{3635A9BD-2497-4707-978A-F1B9B2528810}" destId="{2776B575-424C-41DA-AD8F-1AD606D6A67E}" srcOrd="1" destOrd="0" presId="urn:microsoft.com/office/officeart/2005/8/layout/hierarchy2"/>
    <dgm:cxn modelId="{73F71B0C-ABC0-4775-8041-06382092FAB6}" type="presOf" srcId="{B7AA577C-A19F-439A-AE88-C57E50B3931A}" destId="{353D0901-0349-4A47-9129-47372A18BE7F}" srcOrd="0" destOrd="0" presId="urn:microsoft.com/office/officeart/2005/8/layout/hierarchy2"/>
    <dgm:cxn modelId="{E6F7E4AF-6BF6-4F2F-8C3F-9BFD1149C5C6}" type="presOf" srcId="{05273A0A-3F24-4E39-8ECB-C1D97EDB314E}" destId="{DC916995-65FB-4928-B6B5-69507CA2093E}" srcOrd="0" destOrd="0" presId="urn:microsoft.com/office/officeart/2005/8/layout/hierarchy2"/>
    <dgm:cxn modelId="{1DDE45EA-F518-4F20-8C52-80C8A8041315}" type="presOf" srcId="{D844B54D-A14B-4439-BABC-1A975D9A4154}" destId="{4733C7D2-7CF8-4E29-A456-D434F2629FBF}" srcOrd="1" destOrd="0" presId="urn:microsoft.com/office/officeart/2005/8/layout/hierarchy2"/>
    <dgm:cxn modelId="{60CE83B4-1A14-413A-9CFF-0CFEF8BD401E}" type="presOf" srcId="{2818FC1F-DDD0-4F63-8424-835A23B80CA2}" destId="{6003C025-F4BC-4ED1-8582-E0E8B029DCCF}" srcOrd="0" destOrd="0" presId="urn:microsoft.com/office/officeart/2005/8/layout/hierarchy2"/>
    <dgm:cxn modelId="{E3FC1B83-EE88-4BE2-9A7F-083A51487A75}" type="presOf" srcId="{62BEE97C-99BA-4C9B-88F4-3C15DDEDE4A5}" destId="{C1953ADA-B22E-4407-B4F8-0FBB34B4737F}" srcOrd="0" destOrd="0" presId="urn:microsoft.com/office/officeart/2005/8/layout/hierarchy2"/>
    <dgm:cxn modelId="{B514367F-6312-4003-9454-7508329A11E3}" type="presOf" srcId="{32B2771F-365E-4484-B04F-86660D9EEF87}" destId="{74BD078B-CA12-4F9A-8D32-DF7D339371EC}" srcOrd="1" destOrd="0" presId="urn:microsoft.com/office/officeart/2005/8/layout/hierarchy2"/>
    <dgm:cxn modelId="{B94B62C5-32D8-431E-B0A4-4C293CDD61AE}" type="presOf" srcId="{FE9E7C76-75D7-4936-8558-EFFAD780A4C7}" destId="{B4E290A4-D80B-461E-AC03-C558B873463E}" srcOrd="0" destOrd="0" presId="urn:microsoft.com/office/officeart/2005/8/layout/hierarchy2"/>
    <dgm:cxn modelId="{E5FC1FA3-19AB-45AB-85B6-87BA6FC0EAC4}" type="presOf" srcId="{C22D05A4-14CB-44F5-A305-1657F169F619}" destId="{A0B187E7-6C78-4153-84D1-940C773A14DC}" srcOrd="0" destOrd="0" presId="urn:microsoft.com/office/officeart/2005/8/layout/hierarchy2"/>
    <dgm:cxn modelId="{F5C07C7A-488C-4D3A-AECC-F589C5C08A0C}" type="presOf" srcId="{7AA61AE9-43D8-4DFB-B21F-1C7501A8B194}" destId="{D86F4023-C439-43BA-8EAB-192888EF8BB2}" srcOrd="0" destOrd="0" presId="urn:microsoft.com/office/officeart/2005/8/layout/hierarchy2"/>
    <dgm:cxn modelId="{6A14EDD7-174E-4D7D-BE8B-C2687CCEBA8A}" srcId="{ABA5FA59-1351-45AD-BF7F-8B2FDCCD0997}" destId="{80AEFDFA-C77C-4151-8536-71D5A0B34E9B}" srcOrd="0" destOrd="0" parTransId="{3CF1599F-885D-4227-817D-FBDF5A6935AD}" sibTransId="{57F5D9D4-E486-4EDB-BF47-CC83244D668F}"/>
    <dgm:cxn modelId="{7D028C48-DF8C-4940-93EC-3FE0143B261D}" type="presOf" srcId="{1952895D-DD86-4349-9426-B6ED02525975}" destId="{45421FC3-EB01-4137-84AC-E16CD86040DE}" srcOrd="0" destOrd="0" presId="urn:microsoft.com/office/officeart/2005/8/layout/hierarchy2"/>
    <dgm:cxn modelId="{19ED1E3B-5935-4052-A7D2-A8B032966DFF}" type="presOf" srcId="{6078B9D1-20F9-4A32-B403-84B45F8376ED}" destId="{95E2CD90-B7D7-4A16-A5BF-ACFA40977D7C}" srcOrd="0" destOrd="0" presId="urn:microsoft.com/office/officeart/2005/8/layout/hierarchy2"/>
    <dgm:cxn modelId="{F9C2F6FE-20F1-435A-941E-B01C30FC30F1}" type="presOf" srcId="{6D6AC545-E7C0-4CFC-B4D1-E52A7BFD5E67}" destId="{527180B1-6D33-4E95-9B16-0C9BBE2E5396}" srcOrd="1" destOrd="0" presId="urn:microsoft.com/office/officeart/2005/8/layout/hierarchy2"/>
    <dgm:cxn modelId="{A604CA23-6E28-4A69-8FF2-9F9958BE8A67}" type="presOf" srcId="{39A4288C-1290-488C-8935-0DEBB297C513}" destId="{0990DBE1-049C-4E80-B616-B4EE5A973196}" srcOrd="1" destOrd="0" presId="urn:microsoft.com/office/officeart/2005/8/layout/hierarchy2"/>
    <dgm:cxn modelId="{28BB7A7A-9871-4C69-B5B0-39F63451A23B}" type="presOf" srcId="{CA541943-C5A2-44EE-9F6D-2A89F1F23BDF}" destId="{6F02D2B6-795F-40B6-B66D-68D8030482F4}" srcOrd="1" destOrd="0" presId="urn:microsoft.com/office/officeart/2005/8/layout/hierarchy2"/>
    <dgm:cxn modelId="{7C2833F9-F8CD-41AC-9991-68ED4A385358}" srcId="{B7AA577C-A19F-439A-AE88-C57E50B3931A}" destId="{8D5BC4F1-5BA9-463A-9835-C1DE5209C3DB}" srcOrd="0" destOrd="0" parTransId="{1952895D-DD86-4349-9426-B6ED02525975}" sibTransId="{525475ED-A33C-4FEF-B17F-AF8A8EFB83CD}"/>
    <dgm:cxn modelId="{6AE7E68F-D2EC-45FA-99DB-9452A3BE63C8}" type="presOf" srcId="{6367702F-78D1-4B4B-BC69-986D8AEDA796}" destId="{CA74242F-9826-47EF-9A72-4A79D36D0F5D}" srcOrd="0" destOrd="0" presId="urn:microsoft.com/office/officeart/2005/8/layout/hierarchy2"/>
    <dgm:cxn modelId="{EE061374-5E18-46B5-9AA9-775A34C25E32}" type="presOf" srcId="{8D5BC4F1-5BA9-463A-9835-C1DE5209C3DB}" destId="{E64EDFDD-DD3C-4BF3-A64F-1C879D4BEF08}" srcOrd="0" destOrd="0" presId="urn:microsoft.com/office/officeart/2005/8/layout/hierarchy2"/>
    <dgm:cxn modelId="{497C646A-7959-4803-B784-2CF389A4E77A}" srcId="{C22D05A4-14CB-44F5-A305-1657F169F619}" destId="{3BF9EC1C-BB87-41F4-B7F8-F13A6935B2B1}" srcOrd="0" destOrd="0" parTransId="{39A4288C-1290-488C-8935-0DEBB297C513}" sibTransId="{132C6AF5-F2C0-44B1-BCBD-9C93D2B6B1AE}"/>
    <dgm:cxn modelId="{A0D8C9DF-082F-4377-A5CE-0805656AABD4}" type="presOf" srcId="{C892C4AE-47EA-4431-9CF2-02A090CA9ECC}" destId="{E7C2FAD3-7BB6-40C1-8646-78507EC465E3}" srcOrd="0" destOrd="0" presId="urn:microsoft.com/office/officeart/2005/8/layout/hierarchy2"/>
    <dgm:cxn modelId="{8D327420-7F91-4B9D-A914-ECE2A3C251EC}" type="presOf" srcId="{1952895D-DD86-4349-9426-B6ED02525975}" destId="{965F1E14-1DE5-4D7E-88D6-708F73FFA293}" srcOrd="1" destOrd="0" presId="urn:microsoft.com/office/officeart/2005/8/layout/hierarchy2"/>
    <dgm:cxn modelId="{E1735CBE-7C48-4251-BEA0-4BF161EEE1A0}" type="presParOf" srcId="{9328BB7D-B32F-47C7-B951-71B5F06D1B1B}" destId="{2FB04772-AA3C-4452-A61F-064295AECA87}" srcOrd="0" destOrd="0" presId="urn:microsoft.com/office/officeart/2005/8/layout/hierarchy2"/>
    <dgm:cxn modelId="{F54F97DE-19A6-453C-B60A-77801F9EE49A}" type="presParOf" srcId="{2FB04772-AA3C-4452-A61F-064295AECA87}" destId="{386DF86D-A621-4786-B69B-96231FC05E77}" srcOrd="0" destOrd="0" presId="urn:microsoft.com/office/officeart/2005/8/layout/hierarchy2"/>
    <dgm:cxn modelId="{1469B5E1-556D-4A6C-BDF1-50B02697954D}" type="presParOf" srcId="{2FB04772-AA3C-4452-A61F-064295AECA87}" destId="{E64C4C16-1833-47A0-81C9-2592D8306CB2}" srcOrd="1" destOrd="0" presId="urn:microsoft.com/office/officeart/2005/8/layout/hierarchy2"/>
    <dgm:cxn modelId="{79AF0E2B-57A5-4D29-9E54-DD68E24A1AB8}" type="presParOf" srcId="{E64C4C16-1833-47A0-81C9-2592D8306CB2}" destId="{74E7B8BF-A86C-40D9-A204-2420AA0192C5}" srcOrd="0" destOrd="0" presId="urn:microsoft.com/office/officeart/2005/8/layout/hierarchy2"/>
    <dgm:cxn modelId="{91594EDC-3825-437A-A87B-F512BA28B6CC}" type="presParOf" srcId="{74E7B8BF-A86C-40D9-A204-2420AA0192C5}" destId="{6F02D2B6-795F-40B6-B66D-68D8030482F4}" srcOrd="0" destOrd="0" presId="urn:microsoft.com/office/officeart/2005/8/layout/hierarchy2"/>
    <dgm:cxn modelId="{CF84EC8B-3933-419F-B016-64216E61CA82}" type="presParOf" srcId="{E64C4C16-1833-47A0-81C9-2592D8306CB2}" destId="{F7986076-D8C6-4EA7-92E4-E761E2CA119B}" srcOrd="1" destOrd="0" presId="urn:microsoft.com/office/officeart/2005/8/layout/hierarchy2"/>
    <dgm:cxn modelId="{80CD7DB9-5CE2-425D-A17F-534F44666E85}" type="presParOf" srcId="{F7986076-D8C6-4EA7-92E4-E761E2CA119B}" destId="{B4E290A4-D80B-461E-AC03-C558B873463E}" srcOrd="0" destOrd="0" presId="urn:microsoft.com/office/officeart/2005/8/layout/hierarchy2"/>
    <dgm:cxn modelId="{CCCA1BA2-6430-4104-8DE1-D6893E585DCF}" type="presParOf" srcId="{F7986076-D8C6-4EA7-92E4-E761E2CA119B}" destId="{52389597-F661-43D2-B9D2-0AD46D3D1A4E}" srcOrd="1" destOrd="0" presId="urn:microsoft.com/office/officeart/2005/8/layout/hierarchy2"/>
    <dgm:cxn modelId="{954975D4-5C45-43D6-B6E2-9B22E7A3ABAC}" type="presParOf" srcId="{52389597-F661-43D2-B9D2-0AD46D3D1A4E}" destId="{FC78502C-6303-4D0F-A864-BB828E49C3A4}" srcOrd="0" destOrd="0" presId="urn:microsoft.com/office/officeart/2005/8/layout/hierarchy2"/>
    <dgm:cxn modelId="{D141D1A3-C4ED-4D95-9819-235F1893291E}" type="presParOf" srcId="{FC78502C-6303-4D0F-A864-BB828E49C3A4}" destId="{2776B575-424C-41DA-AD8F-1AD606D6A67E}" srcOrd="0" destOrd="0" presId="urn:microsoft.com/office/officeart/2005/8/layout/hierarchy2"/>
    <dgm:cxn modelId="{F93FDF92-A6EA-4CB2-9F9F-C544E1407EAF}" type="presParOf" srcId="{52389597-F661-43D2-B9D2-0AD46D3D1A4E}" destId="{0E764E34-E047-4162-8B2B-61515C714AFE}" srcOrd="1" destOrd="0" presId="urn:microsoft.com/office/officeart/2005/8/layout/hierarchy2"/>
    <dgm:cxn modelId="{57367137-A007-48B7-99E4-59743AD9994B}" type="presParOf" srcId="{0E764E34-E047-4162-8B2B-61515C714AFE}" destId="{022CFD3A-65BE-49E6-8826-ABE16D6EB6AB}" srcOrd="0" destOrd="0" presId="urn:microsoft.com/office/officeart/2005/8/layout/hierarchy2"/>
    <dgm:cxn modelId="{A4828FCA-0A4A-4499-8A49-124E49984425}" type="presParOf" srcId="{0E764E34-E047-4162-8B2B-61515C714AFE}" destId="{55AE56BF-6C5B-4483-A765-D85B542C34B9}" srcOrd="1" destOrd="0" presId="urn:microsoft.com/office/officeart/2005/8/layout/hierarchy2"/>
    <dgm:cxn modelId="{4E8D8ABB-8076-47C8-995E-E67FBB1B5FEB}" type="presParOf" srcId="{55AE56BF-6C5B-4483-A765-D85B542C34B9}" destId="{C693B90C-DFFB-4E61-9A0C-12DE2E6F2342}" srcOrd="0" destOrd="0" presId="urn:microsoft.com/office/officeart/2005/8/layout/hierarchy2"/>
    <dgm:cxn modelId="{34A486C6-E086-40A9-84DE-B1196E4B82F2}" type="presParOf" srcId="{C693B90C-DFFB-4E61-9A0C-12DE2E6F2342}" destId="{7A841464-3820-429D-94EE-2591210979CB}" srcOrd="0" destOrd="0" presId="urn:microsoft.com/office/officeart/2005/8/layout/hierarchy2"/>
    <dgm:cxn modelId="{90D996AE-337D-48B8-9E44-9BDA51C7BB86}" type="presParOf" srcId="{55AE56BF-6C5B-4483-A765-D85B542C34B9}" destId="{6E0A90B7-2BFD-40D6-9612-DC2C64E2182C}" srcOrd="1" destOrd="0" presId="urn:microsoft.com/office/officeart/2005/8/layout/hierarchy2"/>
    <dgm:cxn modelId="{121F951A-F7F0-4492-8814-6563AB8B5693}" type="presParOf" srcId="{6E0A90B7-2BFD-40D6-9612-DC2C64E2182C}" destId="{952AA03D-BBE9-43B6-AE87-B17A28BBD9E1}" srcOrd="0" destOrd="0" presId="urn:microsoft.com/office/officeart/2005/8/layout/hierarchy2"/>
    <dgm:cxn modelId="{62C168C9-AECD-4BCD-8917-C751FBFC76A4}" type="presParOf" srcId="{6E0A90B7-2BFD-40D6-9612-DC2C64E2182C}" destId="{8BD0CF5E-555C-4252-A8FD-EEB925D6EAEE}" srcOrd="1" destOrd="0" presId="urn:microsoft.com/office/officeart/2005/8/layout/hierarchy2"/>
    <dgm:cxn modelId="{CE774652-7805-400A-AD89-07894EB6FFD4}" type="presParOf" srcId="{52389597-F661-43D2-B9D2-0AD46D3D1A4E}" destId="{5C42AA36-9E92-425C-A8F1-25A3813C8543}" srcOrd="2" destOrd="0" presId="urn:microsoft.com/office/officeart/2005/8/layout/hierarchy2"/>
    <dgm:cxn modelId="{0C36187B-98B1-4E17-BD65-B38E33075068}" type="presParOf" srcId="{5C42AA36-9E92-425C-A8F1-25A3813C8543}" destId="{527180B1-6D33-4E95-9B16-0C9BBE2E5396}" srcOrd="0" destOrd="0" presId="urn:microsoft.com/office/officeart/2005/8/layout/hierarchy2"/>
    <dgm:cxn modelId="{6801DBCC-4B76-4DED-88D2-F9408D6819E1}" type="presParOf" srcId="{52389597-F661-43D2-B9D2-0AD46D3D1A4E}" destId="{A5CF0D7E-98B1-4889-A95E-DC0841A57468}" srcOrd="3" destOrd="0" presId="urn:microsoft.com/office/officeart/2005/8/layout/hierarchy2"/>
    <dgm:cxn modelId="{F2EE005B-3EBC-41B6-A1B0-1D3F58AE0CBB}" type="presParOf" srcId="{A5CF0D7E-98B1-4889-A95E-DC0841A57468}" destId="{A630265C-D420-4BBF-997A-D664185408AB}" srcOrd="0" destOrd="0" presId="urn:microsoft.com/office/officeart/2005/8/layout/hierarchy2"/>
    <dgm:cxn modelId="{68F68E09-BAD1-4A52-8EFA-0E03D5F3DDA5}" type="presParOf" srcId="{A5CF0D7E-98B1-4889-A95E-DC0841A57468}" destId="{3EA04AB9-994E-477D-8628-463D9A0E7E66}" srcOrd="1" destOrd="0" presId="urn:microsoft.com/office/officeart/2005/8/layout/hierarchy2"/>
    <dgm:cxn modelId="{8FE90427-1BDC-480E-AB89-3467CB7C83E4}" type="presParOf" srcId="{3EA04AB9-994E-477D-8628-463D9A0E7E66}" destId="{D86F4023-C439-43BA-8EAB-192888EF8BB2}" srcOrd="0" destOrd="0" presId="urn:microsoft.com/office/officeart/2005/8/layout/hierarchy2"/>
    <dgm:cxn modelId="{5ED0A8E1-13E1-4356-AE23-9665FE16F517}" type="presParOf" srcId="{D86F4023-C439-43BA-8EAB-192888EF8BB2}" destId="{C737B1DA-2B40-41F4-A0FD-F6B99F258B73}" srcOrd="0" destOrd="0" presId="urn:microsoft.com/office/officeart/2005/8/layout/hierarchy2"/>
    <dgm:cxn modelId="{33846071-8253-4ABE-92BB-A01F30C388A4}" type="presParOf" srcId="{3EA04AB9-994E-477D-8628-463D9A0E7E66}" destId="{C418DB25-ECD5-4C98-842E-DB362C45C908}" srcOrd="1" destOrd="0" presId="urn:microsoft.com/office/officeart/2005/8/layout/hierarchy2"/>
    <dgm:cxn modelId="{B1237AEC-56F0-47B3-9441-0C62294248C6}" type="presParOf" srcId="{C418DB25-ECD5-4C98-842E-DB362C45C908}" destId="{D23FA763-B547-40E3-B042-654BB262C083}" srcOrd="0" destOrd="0" presId="urn:microsoft.com/office/officeart/2005/8/layout/hierarchy2"/>
    <dgm:cxn modelId="{E3DB7C4D-244B-4784-B5DF-EF7FD01A5451}" type="presParOf" srcId="{C418DB25-ECD5-4C98-842E-DB362C45C908}" destId="{9F241B3E-8F67-42AB-8FAF-4357E2569516}" srcOrd="1" destOrd="0" presId="urn:microsoft.com/office/officeart/2005/8/layout/hierarchy2"/>
    <dgm:cxn modelId="{D162BC09-1175-41AF-AE6D-15AF47F6D079}" type="presParOf" srcId="{52389597-F661-43D2-B9D2-0AD46D3D1A4E}" destId="{D2C1635D-237E-4A99-9275-1F745F7641EB}" srcOrd="4" destOrd="0" presId="urn:microsoft.com/office/officeart/2005/8/layout/hierarchy2"/>
    <dgm:cxn modelId="{54E752A0-1455-4144-B921-1E5B1C021470}" type="presParOf" srcId="{D2C1635D-237E-4A99-9275-1F745F7641EB}" destId="{74BD078B-CA12-4F9A-8D32-DF7D339371EC}" srcOrd="0" destOrd="0" presId="urn:microsoft.com/office/officeart/2005/8/layout/hierarchy2"/>
    <dgm:cxn modelId="{6A68B5A1-218D-44A6-8FC7-BB1842AA1B56}" type="presParOf" srcId="{52389597-F661-43D2-B9D2-0AD46D3D1A4E}" destId="{0A7382FF-C186-4CBB-B066-DF4AC1E73610}" srcOrd="5" destOrd="0" presId="urn:microsoft.com/office/officeart/2005/8/layout/hierarchy2"/>
    <dgm:cxn modelId="{DEA8C460-57E7-43E4-B0D0-638E73E283A3}" type="presParOf" srcId="{0A7382FF-C186-4CBB-B066-DF4AC1E73610}" destId="{CA74242F-9826-47EF-9A72-4A79D36D0F5D}" srcOrd="0" destOrd="0" presId="urn:microsoft.com/office/officeart/2005/8/layout/hierarchy2"/>
    <dgm:cxn modelId="{786EE7D9-3B41-4E96-B7F8-63FB5152F49B}" type="presParOf" srcId="{0A7382FF-C186-4CBB-B066-DF4AC1E73610}" destId="{BE53D512-4BAF-45E9-8146-36840616C3A2}" srcOrd="1" destOrd="0" presId="urn:microsoft.com/office/officeart/2005/8/layout/hierarchy2"/>
    <dgm:cxn modelId="{27214073-E712-44E0-B98C-4E36BA9F594A}" type="presParOf" srcId="{BE53D512-4BAF-45E9-8146-36840616C3A2}" destId="{12E07C05-9A23-4C91-BF4B-7B6FADC510D2}" srcOrd="0" destOrd="0" presId="urn:microsoft.com/office/officeart/2005/8/layout/hierarchy2"/>
    <dgm:cxn modelId="{3C07C8A7-5434-44F7-81C1-711FD2716F20}" type="presParOf" srcId="{12E07C05-9A23-4C91-BF4B-7B6FADC510D2}" destId="{D4148F62-1079-46D2-995E-B0DAE039699B}" srcOrd="0" destOrd="0" presId="urn:microsoft.com/office/officeart/2005/8/layout/hierarchy2"/>
    <dgm:cxn modelId="{0BA7AC78-5494-4F73-B490-1A20A69AEA72}" type="presParOf" srcId="{BE53D512-4BAF-45E9-8146-36840616C3A2}" destId="{3CC0F2EF-C907-41D2-B1A0-F2B2C26E3FC6}" srcOrd="1" destOrd="0" presId="urn:microsoft.com/office/officeart/2005/8/layout/hierarchy2"/>
    <dgm:cxn modelId="{D5F4A29C-9174-464D-9458-3F613B3D159C}" type="presParOf" srcId="{3CC0F2EF-C907-41D2-B1A0-F2B2C26E3FC6}" destId="{C1CBDD87-F809-44AA-8C29-E78F357F4217}" srcOrd="0" destOrd="0" presId="urn:microsoft.com/office/officeart/2005/8/layout/hierarchy2"/>
    <dgm:cxn modelId="{D7CFA87E-AACB-4999-AF31-B085CE95200C}" type="presParOf" srcId="{3CC0F2EF-C907-41D2-B1A0-F2B2C26E3FC6}" destId="{FACCBAE4-EB58-46D8-82D8-1482FB303D2D}" srcOrd="1" destOrd="0" presId="urn:microsoft.com/office/officeart/2005/8/layout/hierarchy2"/>
    <dgm:cxn modelId="{15871F05-17D0-4FEB-989B-0484A09A7B8A}" type="presParOf" srcId="{E64C4C16-1833-47A0-81C9-2592D8306CB2}" destId="{95E2CD90-B7D7-4A16-A5BF-ACFA40977D7C}" srcOrd="2" destOrd="0" presId="urn:microsoft.com/office/officeart/2005/8/layout/hierarchy2"/>
    <dgm:cxn modelId="{2CAB4A9C-C2E1-4154-93CB-83E4036E7EE6}" type="presParOf" srcId="{95E2CD90-B7D7-4A16-A5BF-ACFA40977D7C}" destId="{5480DADA-1448-4EEF-94AA-7D14F4C63EE9}" srcOrd="0" destOrd="0" presId="urn:microsoft.com/office/officeart/2005/8/layout/hierarchy2"/>
    <dgm:cxn modelId="{2C5C7894-736F-43DE-BAA7-CDAAC31207BF}" type="presParOf" srcId="{E64C4C16-1833-47A0-81C9-2592D8306CB2}" destId="{FC2C2A85-4722-4659-99C7-175517A7026E}" srcOrd="3" destOrd="0" presId="urn:microsoft.com/office/officeart/2005/8/layout/hierarchy2"/>
    <dgm:cxn modelId="{4376B029-06B3-475D-AB11-E37A859874A5}" type="presParOf" srcId="{FC2C2A85-4722-4659-99C7-175517A7026E}" destId="{6003C025-F4BC-4ED1-8582-E0E8B029DCCF}" srcOrd="0" destOrd="0" presId="urn:microsoft.com/office/officeart/2005/8/layout/hierarchy2"/>
    <dgm:cxn modelId="{6FCC378E-9810-46A1-9C7D-28AF5E034928}" type="presParOf" srcId="{FC2C2A85-4722-4659-99C7-175517A7026E}" destId="{07C0017D-76C2-4252-8241-16E36D7D85D5}" srcOrd="1" destOrd="0" presId="urn:microsoft.com/office/officeart/2005/8/layout/hierarchy2"/>
    <dgm:cxn modelId="{03552E7A-D9BE-431E-910B-421F05B49452}" type="presParOf" srcId="{07C0017D-76C2-4252-8241-16E36D7D85D5}" destId="{20D24239-6F79-46B1-9ECE-F8A4AD062AFC}" srcOrd="0" destOrd="0" presId="urn:microsoft.com/office/officeart/2005/8/layout/hierarchy2"/>
    <dgm:cxn modelId="{341ADCCD-C908-43A3-8F34-C783453CD277}" type="presParOf" srcId="{20D24239-6F79-46B1-9ECE-F8A4AD062AFC}" destId="{FED754E0-0568-484C-976E-D6840CD6668D}" srcOrd="0" destOrd="0" presId="urn:microsoft.com/office/officeart/2005/8/layout/hierarchy2"/>
    <dgm:cxn modelId="{5D3F607C-82E5-45D2-A2B5-89CD64B10FB9}" type="presParOf" srcId="{07C0017D-76C2-4252-8241-16E36D7D85D5}" destId="{BE2B0ECF-BA02-4B79-B535-AA9F3D89454D}" srcOrd="1" destOrd="0" presId="urn:microsoft.com/office/officeart/2005/8/layout/hierarchy2"/>
    <dgm:cxn modelId="{632F3C2E-A0F8-4534-8153-63B82D7FB787}" type="presParOf" srcId="{BE2B0ECF-BA02-4B79-B535-AA9F3D89454D}" destId="{3CC45D6E-A36E-4AAB-B2E6-B140246913A7}" srcOrd="0" destOrd="0" presId="urn:microsoft.com/office/officeart/2005/8/layout/hierarchy2"/>
    <dgm:cxn modelId="{F0207B7E-0ADF-48BE-AF71-CF4A0F427133}" type="presParOf" srcId="{BE2B0ECF-BA02-4B79-B535-AA9F3D89454D}" destId="{EEB04C7C-6646-4FEE-AE03-D3BC679E6B25}" srcOrd="1" destOrd="0" presId="urn:microsoft.com/office/officeart/2005/8/layout/hierarchy2"/>
    <dgm:cxn modelId="{B3287DD2-0046-4D22-A239-77EA7D41ACF6}" type="presParOf" srcId="{EEB04C7C-6646-4FEE-AE03-D3BC679E6B25}" destId="{675E7C5A-8FCD-4883-B07E-4D379FC139AC}" srcOrd="0" destOrd="0" presId="urn:microsoft.com/office/officeart/2005/8/layout/hierarchy2"/>
    <dgm:cxn modelId="{AAF7D43B-4999-4EAA-9774-7465A7B39AA3}" type="presParOf" srcId="{675E7C5A-8FCD-4883-B07E-4D379FC139AC}" destId="{4733C7D2-7CF8-4E29-A456-D434F2629FBF}" srcOrd="0" destOrd="0" presId="urn:microsoft.com/office/officeart/2005/8/layout/hierarchy2"/>
    <dgm:cxn modelId="{D1F9DA40-5A9B-4E53-BFF2-C5DC9677AECC}" type="presParOf" srcId="{EEB04C7C-6646-4FEE-AE03-D3BC679E6B25}" destId="{4F6CB41A-0656-4FEC-A05E-CA6F993D90CA}" srcOrd="1" destOrd="0" presId="urn:microsoft.com/office/officeart/2005/8/layout/hierarchy2"/>
    <dgm:cxn modelId="{CED41223-530B-47D6-BE2B-9AB8729EFDA9}" type="presParOf" srcId="{4F6CB41A-0656-4FEC-A05E-CA6F993D90CA}" destId="{DC916995-65FB-4928-B6B5-69507CA2093E}" srcOrd="0" destOrd="0" presId="urn:microsoft.com/office/officeart/2005/8/layout/hierarchy2"/>
    <dgm:cxn modelId="{2FE0FC32-184C-4B9C-A1E7-54099912A4A5}" type="presParOf" srcId="{4F6CB41A-0656-4FEC-A05E-CA6F993D90CA}" destId="{B8E00430-2C2F-4933-9C88-7713FA7AB457}" srcOrd="1" destOrd="0" presId="urn:microsoft.com/office/officeart/2005/8/layout/hierarchy2"/>
    <dgm:cxn modelId="{400F16E3-6A64-46DB-B646-C0FB2F1C52C2}" type="presParOf" srcId="{07C0017D-76C2-4252-8241-16E36D7D85D5}" destId="{EA2B70B4-26BF-4361-B6DE-599B86E37254}" srcOrd="2" destOrd="0" presId="urn:microsoft.com/office/officeart/2005/8/layout/hierarchy2"/>
    <dgm:cxn modelId="{CB93EB99-59B0-44D3-899D-40376E83BA03}" type="presParOf" srcId="{EA2B70B4-26BF-4361-B6DE-599B86E37254}" destId="{A512B808-281B-4E12-BB61-175D02AC4390}" srcOrd="0" destOrd="0" presId="urn:microsoft.com/office/officeart/2005/8/layout/hierarchy2"/>
    <dgm:cxn modelId="{C757D88E-1176-4504-8DED-8F836FEABA01}" type="presParOf" srcId="{07C0017D-76C2-4252-8241-16E36D7D85D5}" destId="{4DD0F0CC-5419-4854-B661-331EE221183C}" srcOrd="3" destOrd="0" presId="urn:microsoft.com/office/officeart/2005/8/layout/hierarchy2"/>
    <dgm:cxn modelId="{AFD8A51D-522A-436A-B118-BD09224AF664}" type="presParOf" srcId="{4DD0F0CC-5419-4854-B661-331EE221183C}" destId="{A0B187E7-6C78-4153-84D1-940C773A14DC}" srcOrd="0" destOrd="0" presId="urn:microsoft.com/office/officeart/2005/8/layout/hierarchy2"/>
    <dgm:cxn modelId="{1D8A4D26-6348-4AD3-80C3-35FA95B50DDE}" type="presParOf" srcId="{4DD0F0CC-5419-4854-B661-331EE221183C}" destId="{1D292D47-6875-4353-AD97-A3FA1DEBA9FA}" srcOrd="1" destOrd="0" presId="urn:microsoft.com/office/officeart/2005/8/layout/hierarchy2"/>
    <dgm:cxn modelId="{12B9D73E-F8E6-472D-B7C0-D5DA7793D299}" type="presParOf" srcId="{1D292D47-6875-4353-AD97-A3FA1DEBA9FA}" destId="{FD53C907-77D8-4CF6-88A7-467F24923001}" srcOrd="0" destOrd="0" presId="urn:microsoft.com/office/officeart/2005/8/layout/hierarchy2"/>
    <dgm:cxn modelId="{57FFC188-F6BC-4F10-B6AE-3E5506405B66}" type="presParOf" srcId="{FD53C907-77D8-4CF6-88A7-467F24923001}" destId="{0990DBE1-049C-4E80-B616-B4EE5A973196}" srcOrd="0" destOrd="0" presId="urn:microsoft.com/office/officeart/2005/8/layout/hierarchy2"/>
    <dgm:cxn modelId="{7B355C42-734A-4120-9659-D2853A12DB8D}" type="presParOf" srcId="{1D292D47-6875-4353-AD97-A3FA1DEBA9FA}" destId="{0BB27839-BAF4-4269-AD5A-6DE14C6D0D94}" srcOrd="1" destOrd="0" presId="urn:microsoft.com/office/officeart/2005/8/layout/hierarchy2"/>
    <dgm:cxn modelId="{77EF0710-1C59-4D5F-8AA6-7652220A532B}" type="presParOf" srcId="{0BB27839-BAF4-4269-AD5A-6DE14C6D0D94}" destId="{B7EAA06E-D391-47B1-A8BE-5BE51987E0BD}" srcOrd="0" destOrd="0" presId="urn:microsoft.com/office/officeart/2005/8/layout/hierarchy2"/>
    <dgm:cxn modelId="{2976491C-9DB1-429E-86DE-16D470288D63}" type="presParOf" srcId="{0BB27839-BAF4-4269-AD5A-6DE14C6D0D94}" destId="{EE498105-D125-4739-8D8C-0C9C1465EA77}" srcOrd="1" destOrd="0" presId="urn:microsoft.com/office/officeart/2005/8/layout/hierarchy2"/>
    <dgm:cxn modelId="{04C57243-EC53-4619-B3B5-4C6E00396819}" type="presParOf" srcId="{07C0017D-76C2-4252-8241-16E36D7D85D5}" destId="{E7C2FAD3-7BB6-40C1-8646-78507EC465E3}" srcOrd="4" destOrd="0" presId="urn:microsoft.com/office/officeart/2005/8/layout/hierarchy2"/>
    <dgm:cxn modelId="{E666C22D-D588-4418-BA98-B7321BA1AFAE}" type="presParOf" srcId="{E7C2FAD3-7BB6-40C1-8646-78507EC465E3}" destId="{42500343-2593-42A2-B3C0-F0CFF98116B7}" srcOrd="0" destOrd="0" presId="urn:microsoft.com/office/officeart/2005/8/layout/hierarchy2"/>
    <dgm:cxn modelId="{F00924CE-09BA-4CB9-A514-6E9EF7C3C16C}" type="presParOf" srcId="{07C0017D-76C2-4252-8241-16E36D7D85D5}" destId="{4DE718DD-DC47-44EC-9505-01006E6C8FEE}" srcOrd="5" destOrd="0" presId="urn:microsoft.com/office/officeart/2005/8/layout/hierarchy2"/>
    <dgm:cxn modelId="{BBAC2F67-F5D5-4312-B7D6-09C7A0E6A18C}" type="presParOf" srcId="{4DE718DD-DC47-44EC-9505-01006E6C8FEE}" destId="{20A7108F-7617-4276-9E4C-D84921DAA624}" srcOrd="0" destOrd="0" presId="urn:microsoft.com/office/officeart/2005/8/layout/hierarchy2"/>
    <dgm:cxn modelId="{A91A8BD9-AA04-4083-9237-16CD70A3A18D}" type="presParOf" srcId="{4DE718DD-DC47-44EC-9505-01006E6C8FEE}" destId="{AE708BFC-191C-4359-AB42-4F8C59E87F9F}" srcOrd="1" destOrd="0" presId="urn:microsoft.com/office/officeart/2005/8/layout/hierarchy2"/>
    <dgm:cxn modelId="{7D254C5F-E7CF-48D9-82D3-E6C85A8A262D}" type="presParOf" srcId="{AE708BFC-191C-4359-AB42-4F8C59E87F9F}" destId="{31721003-C9AD-46CA-9176-D3EE2BDEA072}" srcOrd="0" destOrd="0" presId="urn:microsoft.com/office/officeart/2005/8/layout/hierarchy2"/>
    <dgm:cxn modelId="{45377334-CA23-4D16-B028-7D28F18A8A07}" type="presParOf" srcId="{31721003-C9AD-46CA-9176-D3EE2BDEA072}" destId="{E15FCA47-6351-436A-B9EE-BA783195EF91}" srcOrd="0" destOrd="0" presId="urn:microsoft.com/office/officeart/2005/8/layout/hierarchy2"/>
    <dgm:cxn modelId="{D7BCDEF3-BFA9-433D-88AA-5B86E700454B}" type="presParOf" srcId="{AE708BFC-191C-4359-AB42-4F8C59E87F9F}" destId="{913F8376-F50D-4233-947D-1EA080E03387}" srcOrd="1" destOrd="0" presId="urn:microsoft.com/office/officeart/2005/8/layout/hierarchy2"/>
    <dgm:cxn modelId="{8A680071-3337-4354-BFB6-50C1C36393BE}" type="presParOf" srcId="{913F8376-F50D-4233-947D-1EA080E03387}" destId="{93C0760D-B4F1-44AF-AEA5-2204A28933E5}" srcOrd="0" destOrd="0" presId="urn:microsoft.com/office/officeart/2005/8/layout/hierarchy2"/>
    <dgm:cxn modelId="{642778B3-67FC-4308-8056-3E4C70B5DFC4}" type="presParOf" srcId="{913F8376-F50D-4233-947D-1EA080E03387}" destId="{677BCE11-B6F5-4CCD-9608-5D52AF0647AB}" srcOrd="1" destOrd="0" presId="urn:microsoft.com/office/officeart/2005/8/layout/hierarchy2"/>
    <dgm:cxn modelId="{7C6275AF-392C-4140-8755-B3834D2DFA6A}" type="presParOf" srcId="{E64C4C16-1833-47A0-81C9-2592D8306CB2}" destId="{0A1340CD-C389-4658-87D1-AE0EE5F95926}" srcOrd="4" destOrd="0" presId="urn:microsoft.com/office/officeart/2005/8/layout/hierarchy2"/>
    <dgm:cxn modelId="{B1209DE3-54F2-4372-BB16-C19780448EBB}" type="presParOf" srcId="{0A1340CD-C389-4658-87D1-AE0EE5F95926}" destId="{E4592585-AC66-433E-B9E6-EB25DF62A0A4}" srcOrd="0" destOrd="0" presId="urn:microsoft.com/office/officeart/2005/8/layout/hierarchy2"/>
    <dgm:cxn modelId="{103C3184-BAB5-413C-85E9-33EA57C53055}" type="presParOf" srcId="{E64C4C16-1833-47A0-81C9-2592D8306CB2}" destId="{5078557F-787C-4A8E-BF4B-0A402D870797}" srcOrd="5" destOrd="0" presId="urn:microsoft.com/office/officeart/2005/8/layout/hierarchy2"/>
    <dgm:cxn modelId="{26FE5264-7390-4299-B3D2-3CEEA7248352}" type="presParOf" srcId="{5078557F-787C-4A8E-BF4B-0A402D870797}" destId="{353D0901-0349-4A47-9129-47372A18BE7F}" srcOrd="0" destOrd="0" presId="urn:microsoft.com/office/officeart/2005/8/layout/hierarchy2"/>
    <dgm:cxn modelId="{78B0DA59-A751-4B8D-A7CC-1FBE4066C941}" type="presParOf" srcId="{5078557F-787C-4A8E-BF4B-0A402D870797}" destId="{7E73BD1D-5EFD-4B89-A2E2-5C47BD83A523}" srcOrd="1" destOrd="0" presId="urn:microsoft.com/office/officeart/2005/8/layout/hierarchy2"/>
    <dgm:cxn modelId="{CACA674D-276E-46BA-906F-2DBD46C6B8CA}" type="presParOf" srcId="{7E73BD1D-5EFD-4B89-A2E2-5C47BD83A523}" destId="{45421FC3-EB01-4137-84AC-E16CD86040DE}" srcOrd="0" destOrd="0" presId="urn:microsoft.com/office/officeart/2005/8/layout/hierarchy2"/>
    <dgm:cxn modelId="{092FD96F-9F12-4314-B999-A6056D7D665F}" type="presParOf" srcId="{45421FC3-EB01-4137-84AC-E16CD86040DE}" destId="{965F1E14-1DE5-4D7E-88D6-708F73FFA293}" srcOrd="0" destOrd="0" presId="urn:microsoft.com/office/officeart/2005/8/layout/hierarchy2"/>
    <dgm:cxn modelId="{FB1FC2BC-2726-4EE4-A3D2-291D99699346}" type="presParOf" srcId="{7E73BD1D-5EFD-4B89-A2E2-5C47BD83A523}" destId="{6B4B4542-F4DD-411C-BFF3-12AF621D94DA}" srcOrd="1" destOrd="0" presId="urn:microsoft.com/office/officeart/2005/8/layout/hierarchy2"/>
    <dgm:cxn modelId="{E495C37F-0C8A-4E5A-97A2-978045868A05}" type="presParOf" srcId="{6B4B4542-F4DD-411C-BFF3-12AF621D94DA}" destId="{E64EDFDD-DD3C-4BF3-A64F-1C879D4BEF08}" srcOrd="0" destOrd="0" presId="urn:microsoft.com/office/officeart/2005/8/layout/hierarchy2"/>
    <dgm:cxn modelId="{27ECD786-FCB9-4B36-B346-F0108FC0CB18}" type="presParOf" srcId="{6B4B4542-F4DD-411C-BFF3-12AF621D94DA}" destId="{AA6162EB-F896-4A54-AB9E-8C41F4EA67C1}" srcOrd="1" destOrd="0" presId="urn:microsoft.com/office/officeart/2005/8/layout/hierarchy2"/>
    <dgm:cxn modelId="{DBF2EF56-9DF1-4172-8379-C8122BA3F3E6}" type="presParOf" srcId="{7E73BD1D-5EFD-4B89-A2E2-5C47BD83A523}" destId="{DABB9DB4-C143-458A-BF61-5E78D44D8573}" srcOrd="2" destOrd="0" presId="urn:microsoft.com/office/officeart/2005/8/layout/hierarchy2"/>
    <dgm:cxn modelId="{41AFD5E8-C7F6-4BE1-8699-2B65D077C027}" type="presParOf" srcId="{DABB9DB4-C143-458A-BF61-5E78D44D8573}" destId="{9DDE9678-D45C-433A-87F3-82AC5C2541C9}" srcOrd="0" destOrd="0" presId="urn:microsoft.com/office/officeart/2005/8/layout/hierarchy2"/>
    <dgm:cxn modelId="{80E202DB-49F8-4CF3-BEC5-58979C7B9C63}" type="presParOf" srcId="{7E73BD1D-5EFD-4B89-A2E2-5C47BD83A523}" destId="{B4E42329-9218-4607-BDA6-C4F40F4740D5}" srcOrd="3" destOrd="0" presId="urn:microsoft.com/office/officeart/2005/8/layout/hierarchy2"/>
    <dgm:cxn modelId="{F862927B-2CD6-469D-A787-63F3F1E0842E}" type="presParOf" srcId="{B4E42329-9218-4607-BDA6-C4F40F4740D5}" destId="{C1953ADA-B22E-4407-B4F8-0FBB34B4737F}" srcOrd="0" destOrd="0" presId="urn:microsoft.com/office/officeart/2005/8/layout/hierarchy2"/>
    <dgm:cxn modelId="{CB9325E0-1437-4DEA-9EC1-D9EB1DD5B6BB}" type="presParOf" srcId="{B4E42329-9218-4607-BDA6-C4F40F4740D5}" destId="{AEB3033D-EE5C-4EEC-B255-9F15F1383B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1250A-52F7-40B0-86A6-0CF7AE258769}" type="doc">
      <dgm:prSet loTypeId="urn:microsoft.com/office/officeart/2005/8/layout/lProcess2" loCatId="relationship" qsTypeId="urn:microsoft.com/office/officeart/2005/8/quickstyle/simple1#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A4BF71C-357C-401F-9B2B-9F33368731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ОБЩЕНИЕ</a:t>
          </a:r>
          <a:endParaRPr lang="ru-RU" sz="2400" dirty="0"/>
        </a:p>
      </dgm:t>
    </dgm:pt>
    <dgm:pt modelId="{42DC4F43-C010-40F5-A754-A149D40DB3B9}" type="parTrans" cxnId="{DE549FF4-3438-4522-96A7-AE02E7D2CB20}">
      <dgm:prSet/>
      <dgm:spPr/>
      <dgm:t>
        <a:bodyPr/>
        <a:lstStyle/>
        <a:p>
          <a:endParaRPr lang="ru-RU"/>
        </a:p>
      </dgm:t>
    </dgm:pt>
    <dgm:pt modelId="{F04C702F-B046-42BC-88D2-35BBBE864A83}" type="sibTrans" cxnId="{DE549FF4-3438-4522-96A7-AE02E7D2CB20}">
      <dgm:prSet/>
      <dgm:spPr/>
      <dgm:t>
        <a:bodyPr/>
        <a:lstStyle/>
        <a:p>
          <a:endParaRPr lang="ru-RU"/>
        </a:p>
      </dgm:t>
    </dgm:pt>
    <dgm:pt modelId="{4D4773E0-952E-4A0E-A08F-CDDBDC2DD42F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ФОРУМЫ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8D2B07FC-7FA0-4538-B034-B6073FAB55DF}" type="parTrans" cxnId="{55D87FFC-2E32-430D-9A86-3E0F1A5E3416}">
      <dgm:prSet/>
      <dgm:spPr/>
      <dgm:t>
        <a:bodyPr/>
        <a:lstStyle/>
        <a:p>
          <a:endParaRPr lang="ru-RU"/>
        </a:p>
      </dgm:t>
    </dgm:pt>
    <dgm:pt modelId="{C8C158AE-48E7-48B1-B324-953D2C987E7A}" type="sibTrans" cxnId="{55D87FFC-2E32-430D-9A86-3E0F1A5E3416}">
      <dgm:prSet/>
      <dgm:spPr/>
      <dgm:t>
        <a:bodyPr/>
        <a:lstStyle/>
        <a:p>
          <a:endParaRPr lang="ru-RU"/>
        </a:p>
      </dgm:t>
    </dgm:pt>
    <dgm:pt modelId="{20BBD35A-09E3-4D04-B4FC-66A7B58D9E54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ОПРОСЫ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6BB5A0D1-8B76-465F-BF77-4F59D898A7B6}" type="parTrans" cxnId="{6945AA5D-67CC-45DD-B2FB-A6FC653F8037}">
      <dgm:prSet/>
      <dgm:spPr/>
      <dgm:t>
        <a:bodyPr/>
        <a:lstStyle/>
        <a:p>
          <a:endParaRPr lang="ru-RU"/>
        </a:p>
      </dgm:t>
    </dgm:pt>
    <dgm:pt modelId="{3DB5A248-0D32-4517-AB2A-5AD2432048F0}" type="sibTrans" cxnId="{6945AA5D-67CC-45DD-B2FB-A6FC653F8037}">
      <dgm:prSet/>
      <dgm:spPr/>
      <dgm:t>
        <a:bodyPr/>
        <a:lstStyle/>
        <a:p>
          <a:endParaRPr lang="ru-RU"/>
        </a:p>
      </dgm:t>
    </dgm:pt>
    <dgm:pt modelId="{59630465-1300-4534-9690-1934216846FA}">
      <dgm:prSet phldrT="[Текст]" custT="1"/>
      <dgm:spPr/>
      <dgm:t>
        <a:bodyPr/>
        <a:lstStyle/>
        <a:p>
          <a:r>
            <a:rPr lang="ru-RU" sz="2400" dirty="0" smtClean="0"/>
            <a:t>ОБУЧЕНИЕ</a:t>
          </a:r>
          <a:endParaRPr lang="ru-RU" sz="2400" dirty="0"/>
        </a:p>
      </dgm:t>
    </dgm:pt>
    <dgm:pt modelId="{02E5DE80-57DD-4511-8413-2FB810FD2827}" type="parTrans" cxnId="{FD415704-7BDA-4BA0-89E1-8438B2335753}">
      <dgm:prSet/>
      <dgm:spPr/>
      <dgm:t>
        <a:bodyPr/>
        <a:lstStyle/>
        <a:p>
          <a:endParaRPr lang="ru-RU"/>
        </a:p>
      </dgm:t>
    </dgm:pt>
    <dgm:pt modelId="{CBEF3611-C772-4186-9455-F865D2191DDF}" type="sibTrans" cxnId="{FD415704-7BDA-4BA0-89E1-8438B2335753}">
      <dgm:prSet/>
      <dgm:spPr/>
      <dgm:t>
        <a:bodyPr/>
        <a:lstStyle/>
        <a:p>
          <a:endParaRPr lang="ru-RU"/>
        </a:p>
      </dgm:t>
    </dgm:pt>
    <dgm:pt modelId="{DD7CBD4D-B56D-4A57-A9A5-0A0E09409264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ТЕСТЫ</a:t>
          </a:r>
        </a:p>
        <a:p>
          <a:pPr algn="ctr"/>
          <a:endParaRPr lang="ru-RU" sz="2000" dirty="0"/>
        </a:p>
      </dgm:t>
    </dgm:pt>
    <dgm:pt modelId="{42B34530-55C8-4550-860D-764F65812FAF}" type="parTrans" cxnId="{94528F0A-0D21-4861-9894-34D1FB9E2D24}">
      <dgm:prSet/>
      <dgm:spPr/>
      <dgm:t>
        <a:bodyPr/>
        <a:lstStyle/>
        <a:p>
          <a:endParaRPr lang="ru-RU"/>
        </a:p>
      </dgm:t>
    </dgm:pt>
    <dgm:pt modelId="{A0A795D2-C05E-40D9-97BE-6A578D88932F}" type="sibTrans" cxnId="{94528F0A-0D21-4861-9894-34D1FB9E2D24}">
      <dgm:prSet/>
      <dgm:spPr/>
      <dgm:t>
        <a:bodyPr/>
        <a:lstStyle/>
        <a:p>
          <a:endParaRPr lang="ru-RU"/>
        </a:p>
      </dgm:t>
    </dgm:pt>
    <dgm:pt modelId="{88F93267-ECE4-4F74-9DE0-76942AB8A69A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УРОКИ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17259738-3781-45B2-8714-7D5CA65BA21A}" type="parTrans" cxnId="{575C9893-A7E9-4A6B-A6B2-C37BD375BDDB}">
      <dgm:prSet/>
      <dgm:spPr/>
      <dgm:t>
        <a:bodyPr/>
        <a:lstStyle/>
        <a:p>
          <a:endParaRPr lang="ru-RU"/>
        </a:p>
      </dgm:t>
    </dgm:pt>
    <dgm:pt modelId="{DF362AAC-CD15-4B93-9284-DAB3C6173C0B}" type="sibTrans" cxnId="{575C9893-A7E9-4A6B-A6B2-C37BD375BDDB}">
      <dgm:prSet/>
      <dgm:spPr/>
      <dgm:t>
        <a:bodyPr/>
        <a:lstStyle/>
        <a:p>
          <a:endParaRPr lang="ru-RU"/>
        </a:p>
      </dgm:t>
    </dgm:pt>
    <dgm:pt modelId="{CFEE060F-EB2C-4A1B-BF4F-5E0102879DEE}">
      <dgm:prSet phldrT="[Текст]" custT="1"/>
      <dgm:spPr/>
      <dgm:t>
        <a:bodyPr/>
        <a:lstStyle/>
        <a:p>
          <a:r>
            <a:rPr lang="ru-RU" sz="2400" dirty="0" smtClean="0"/>
            <a:t>УПРАВЛЕНИЕ</a:t>
          </a:r>
          <a:endParaRPr lang="ru-RU" sz="2000" dirty="0"/>
        </a:p>
      </dgm:t>
    </dgm:pt>
    <dgm:pt modelId="{11F68470-E7E4-4868-8BC8-66B15BDD5D64}" type="parTrans" cxnId="{984258E1-DC52-4065-8C87-FD70AE6198BE}">
      <dgm:prSet/>
      <dgm:spPr/>
      <dgm:t>
        <a:bodyPr/>
        <a:lstStyle/>
        <a:p>
          <a:endParaRPr lang="ru-RU"/>
        </a:p>
      </dgm:t>
    </dgm:pt>
    <dgm:pt modelId="{3D55D4D4-CBDD-4FE9-BA4F-E8E33A09118C}" type="sibTrans" cxnId="{984258E1-DC52-4065-8C87-FD70AE6198BE}">
      <dgm:prSet/>
      <dgm:spPr/>
      <dgm:t>
        <a:bodyPr/>
        <a:lstStyle/>
        <a:p>
          <a:endParaRPr lang="ru-RU"/>
        </a:p>
      </dgm:t>
    </dgm:pt>
    <dgm:pt modelId="{AA38FBD1-FD98-41E2-AE2C-80949870CE09}">
      <dgm:prSet phldrT="[Текст]" custT="1"/>
      <dgm:spPr/>
      <dgm:t>
        <a:bodyPr/>
        <a:lstStyle/>
        <a:p>
          <a:pPr algn="l"/>
          <a:r>
            <a:rPr lang="ru-RU" sz="1800" b="1" dirty="0" smtClean="0"/>
            <a:t> САЙТЫ</a:t>
          </a:r>
          <a:endParaRPr lang="ru-RU" sz="1800" b="1" dirty="0"/>
        </a:p>
      </dgm:t>
    </dgm:pt>
    <dgm:pt modelId="{206F28B4-5CB1-4989-98F3-E1EC02304E31}" type="parTrans" cxnId="{79967445-331E-47B8-BD88-0018B4DBEEBD}">
      <dgm:prSet/>
      <dgm:spPr/>
      <dgm:t>
        <a:bodyPr/>
        <a:lstStyle/>
        <a:p>
          <a:endParaRPr lang="ru-RU"/>
        </a:p>
      </dgm:t>
    </dgm:pt>
    <dgm:pt modelId="{DED2B7AE-3BB1-45E7-9A10-5F368834DD88}" type="sibTrans" cxnId="{79967445-331E-47B8-BD88-0018B4DBEEBD}">
      <dgm:prSet/>
      <dgm:spPr/>
      <dgm:t>
        <a:bodyPr/>
        <a:lstStyle/>
        <a:p>
          <a:endParaRPr lang="ru-RU"/>
        </a:p>
      </dgm:t>
    </dgm:pt>
    <dgm:pt modelId="{0C70851A-394F-4F69-82F9-3892FDFA923C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БАЗЫ ДАННЫХ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D28FB1DC-1938-4A28-81D4-B7488A67EA1C}" type="parTrans" cxnId="{67576BD5-A057-4A6C-9F87-944B8EA44911}">
      <dgm:prSet/>
      <dgm:spPr/>
      <dgm:t>
        <a:bodyPr/>
        <a:lstStyle/>
        <a:p>
          <a:endParaRPr lang="ru-RU"/>
        </a:p>
      </dgm:t>
    </dgm:pt>
    <dgm:pt modelId="{E00B18CA-ADD5-40B6-A380-AB232AC3BFEC}" type="sibTrans" cxnId="{67576BD5-A057-4A6C-9F87-944B8EA44911}">
      <dgm:prSet/>
      <dgm:spPr/>
      <dgm:t>
        <a:bodyPr/>
        <a:lstStyle/>
        <a:p>
          <a:endParaRPr lang="ru-RU"/>
        </a:p>
      </dgm:t>
    </dgm:pt>
    <dgm:pt modelId="{B7151E57-044C-480B-A887-4F0EDBB14BE3}">
      <dgm:prSet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СООБЩЕНИЯ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E4ED6811-4DB0-471D-8EC5-7226C192ED38}" type="parTrans" cxnId="{433B99E7-9CB7-47F1-9B59-460CCC29B8B1}">
      <dgm:prSet/>
      <dgm:spPr/>
      <dgm:t>
        <a:bodyPr/>
        <a:lstStyle/>
        <a:p>
          <a:endParaRPr lang="ru-RU"/>
        </a:p>
      </dgm:t>
    </dgm:pt>
    <dgm:pt modelId="{45B370D4-C1B9-481A-B9A8-11744ABE0AAD}" type="sibTrans" cxnId="{433B99E7-9CB7-47F1-9B59-460CCC29B8B1}">
      <dgm:prSet/>
      <dgm:spPr/>
      <dgm:t>
        <a:bodyPr/>
        <a:lstStyle/>
        <a:p>
          <a:endParaRPr lang="ru-RU"/>
        </a:p>
      </dgm:t>
    </dgm:pt>
    <dgm:pt modelId="{55C8D907-BE6D-4F18-B719-A4B2C5952EC4}">
      <dgm:prSet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ЗАДАЧИ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D11093BC-9BD5-4B72-8213-89DB087BCB01}" type="parTrans" cxnId="{EF6E9325-C28C-4B12-9B81-57995B551A99}">
      <dgm:prSet/>
      <dgm:spPr/>
      <dgm:t>
        <a:bodyPr/>
        <a:lstStyle/>
        <a:p>
          <a:endParaRPr lang="ru-RU"/>
        </a:p>
      </dgm:t>
    </dgm:pt>
    <dgm:pt modelId="{03CEA4BC-B847-4601-93A5-FC662EACA393}" type="sibTrans" cxnId="{EF6E9325-C28C-4B12-9B81-57995B551A99}">
      <dgm:prSet/>
      <dgm:spPr/>
      <dgm:t>
        <a:bodyPr/>
        <a:lstStyle/>
        <a:p>
          <a:endParaRPr lang="ru-RU"/>
        </a:p>
      </dgm:t>
    </dgm:pt>
    <dgm:pt modelId="{EE72B532-8357-44C5-A6A3-C40C8FC3C703}">
      <dgm:prSet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БИБЛИОТЕКИ</a:t>
          </a:r>
          <a:endParaRPr lang="ru-RU" sz="2000" b="1" dirty="0" smtClean="0"/>
        </a:p>
        <a:p>
          <a:pPr algn="ctr"/>
          <a:endParaRPr lang="ru-RU" sz="2000" dirty="0"/>
        </a:p>
      </dgm:t>
    </dgm:pt>
    <dgm:pt modelId="{5F60C3FA-083B-4C70-A8FB-3835025BC809}" type="parTrans" cxnId="{5E56D254-B18D-48D2-A8B6-3466AA1ED798}">
      <dgm:prSet/>
      <dgm:spPr/>
      <dgm:t>
        <a:bodyPr/>
        <a:lstStyle/>
        <a:p>
          <a:endParaRPr lang="ru-RU"/>
        </a:p>
      </dgm:t>
    </dgm:pt>
    <dgm:pt modelId="{B5E8776D-5B9B-4615-8488-780D216FE627}" type="sibTrans" cxnId="{5E56D254-B18D-48D2-A8B6-3466AA1ED798}">
      <dgm:prSet/>
      <dgm:spPr/>
      <dgm:t>
        <a:bodyPr/>
        <a:lstStyle/>
        <a:p>
          <a:endParaRPr lang="ru-RU"/>
        </a:p>
      </dgm:t>
    </dgm:pt>
    <dgm:pt modelId="{B80A4C70-120F-45EA-96B1-381C9F511594}">
      <dgm:prSet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ГРУППЫ</a:t>
          </a:r>
        </a:p>
        <a:p>
          <a:pPr algn="ctr"/>
          <a:endParaRPr lang="ru-RU" sz="2000" dirty="0"/>
        </a:p>
      </dgm:t>
    </dgm:pt>
    <dgm:pt modelId="{88B06F28-DAD8-4579-AED4-62B15C05E84A}" type="parTrans" cxnId="{2898C53C-E287-4B1E-A0C4-0D2B1771E7AD}">
      <dgm:prSet/>
      <dgm:spPr/>
      <dgm:t>
        <a:bodyPr/>
        <a:lstStyle/>
        <a:p>
          <a:endParaRPr lang="ru-RU"/>
        </a:p>
      </dgm:t>
    </dgm:pt>
    <dgm:pt modelId="{44F854C6-0F5F-4313-B509-734DFEF9CA8F}" type="sibTrans" cxnId="{2898C53C-E287-4B1E-A0C4-0D2B1771E7AD}">
      <dgm:prSet/>
      <dgm:spPr/>
      <dgm:t>
        <a:bodyPr/>
        <a:lstStyle/>
        <a:p>
          <a:endParaRPr lang="ru-RU"/>
        </a:p>
      </dgm:t>
    </dgm:pt>
    <dgm:pt modelId="{0FE67429-5CBE-4AE2-B187-09CD09020C9C}">
      <dgm:prSet custT="1"/>
      <dgm:spPr/>
      <dgm:t>
        <a:bodyPr/>
        <a:lstStyle/>
        <a:p>
          <a:pPr algn="l"/>
          <a:endParaRPr lang="ru-RU" sz="1800" b="1" dirty="0" smtClean="0"/>
        </a:p>
        <a:p>
          <a:pPr algn="l"/>
          <a:r>
            <a:rPr lang="ru-RU" sz="1800" b="1" dirty="0" smtClean="0"/>
            <a:t> ОЦЕНКИ</a:t>
          </a:r>
        </a:p>
        <a:p>
          <a:pPr algn="l"/>
          <a:endParaRPr lang="ru-RU" sz="1800" b="1" dirty="0"/>
        </a:p>
      </dgm:t>
    </dgm:pt>
    <dgm:pt modelId="{8C0BA7EF-2AC7-46C7-8458-7F69518DC79F}" type="parTrans" cxnId="{7DA9E518-1DC2-4B7B-B429-29E1B85A67AE}">
      <dgm:prSet/>
      <dgm:spPr/>
      <dgm:t>
        <a:bodyPr/>
        <a:lstStyle/>
        <a:p>
          <a:endParaRPr lang="ru-RU"/>
        </a:p>
      </dgm:t>
    </dgm:pt>
    <dgm:pt modelId="{560F10ED-C421-45F0-B141-4B58507D1785}" type="sibTrans" cxnId="{7DA9E518-1DC2-4B7B-B429-29E1B85A67AE}">
      <dgm:prSet/>
      <dgm:spPr/>
      <dgm:t>
        <a:bodyPr/>
        <a:lstStyle/>
        <a:p>
          <a:endParaRPr lang="ru-RU"/>
        </a:p>
      </dgm:t>
    </dgm:pt>
    <dgm:pt modelId="{D0892D25-3537-4C02-9112-0C99664D216F}">
      <dgm:prSet custT="1"/>
      <dgm:spPr/>
      <dgm:t>
        <a:bodyPr/>
        <a:lstStyle/>
        <a:p>
          <a:pPr algn="l"/>
          <a:r>
            <a:rPr lang="ru-RU" sz="1800" b="1" dirty="0" smtClean="0"/>
            <a:t> ДОКУМЕНТЫ</a:t>
          </a:r>
          <a:endParaRPr lang="ru-RU" sz="1800" b="1" dirty="0"/>
        </a:p>
      </dgm:t>
    </dgm:pt>
    <dgm:pt modelId="{C07114C7-7C95-49EC-8C91-363BCCC0CD4F}" type="parTrans" cxnId="{2A4FF71F-8C77-4425-BFA3-E1C2A536ECE0}">
      <dgm:prSet/>
      <dgm:spPr/>
      <dgm:t>
        <a:bodyPr/>
        <a:lstStyle/>
        <a:p>
          <a:endParaRPr lang="ru-RU"/>
        </a:p>
      </dgm:t>
    </dgm:pt>
    <dgm:pt modelId="{97698EB6-9B46-41E1-87B0-1EFBEC2506F0}" type="sibTrans" cxnId="{2A4FF71F-8C77-4425-BFA3-E1C2A536ECE0}">
      <dgm:prSet/>
      <dgm:spPr/>
      <dgm:t>
        <a:bodyPr/>
        <a:lstStyle/>
        <a:p>
          <a:endParaRPr lang="ru-RU"/>
        </a:p>
      </dgm:t>
    </dgm:pt>
    <dgm:pt modelId="{259CFE40-6375-443E-A7D0-051041DF13CC}" type="pres">
      <dgm:prSet presAssocID="{C541250A-52F7-40B0-86A6-0CF7AE2587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85305-E9E8-4D9E-BF8C-792B9A4EFF8E}" type="pres">
      <dgm:prSet presAssocID="{7A4BF71C-357C-401F-9B2B-9F33368731F3}" presName="compNode" presStyleCnt="0"/>
      <dgm:spPr/>
    </dgm:pt>
    <dgm:pt modelId="{B3F00EBB-C2DE-4575-9D5C-09F0EE7A8593}" type="pres">
      <dgm:prSet presAssocID="{7A4BF71C-357C-401F-9B2B-9F33368731F3}" presName="aNode" presStyleLbl="bgShp" presStyleIdx="0" presStyleCnt="3" custLinFactNeighborY="1197"/>
      <dgm:spPr/>
      <dgm:t>
        <a:bodyPr/>
        <a:lstStyle/>
        <a:p>
          <a:endParaRPr lang="ru-RU"/>
        </a:p>
      </dgm:t>
    </dgm:pt>
    <dgm:pt modelId="{89760CF4-38A1-4758-9D38-8AD3402B3C86}" type="pres">
      <dgm:prSet presAssocID="{7A4BF71C-357C-401F-9B2B-9F33368731F3}" presName="textNode" presStyleLbl="bgShp" presStyleIdx="0" presStyleCnt="3"/>
      <dgm:spPr/>
      <dgm:t>
        <a:bodyPr/>
        <a:lstStyle/>
        <a:p>
          <a:endParaRPr lang="ru-RU"/>
        </a:p>
      </dgm:t>
    </dgm:pt>
    <dgm:pt modelId="{61318400-6EBC-4349-A365-531C0C8C4EE6}" type="pres">
      <dgm:prSet presAssocID="{7A4BF71C-357C-401F-9B2B-9F33368731F3}" presName="compChildNode" presStyleCnt="0"/>
      <dgm:spPr/>
    </dgm:pt>
    <dgm:pt modelId="{162B9617-16B3-4752-B281-A843CAE1F874}" type="pres">
      <dgm:prSet presAssocID="{7A4BF71C-357C-401F-9B2B-9F33368731F3}" presName="theInnerList" presStyleCnt="0"/>
      <dgm:spPr/>
    </dgm:pt>
    <dgm:pt modelId="{689B182D-56D5-401C-8B93-F5F2615F2660}" type="pres">
      <dgm:prSet presAssocID="{4D4773E0-952E-4A0E-A08F-CDDBDC2DD42F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1669-58B5-4577-A8B1-74D4A46D9563}" type="pres">
      <dgm:prSet presAssocID="{4D4773E0-952E-4A0E-A08F-CDDBDC2DD42F}" presName="aSpace2" presStyleCnt="0"/>
      <dgm:spPr/>
    </dgm:pt>
    <dgm:pt modelId="{948AFA4B-E230-42AF-BEFD-7FA92967A0A0}" type="pres">
      <dgm:prSet presAssocID="{20BBD35A-09E3-4D04-B4FC-66A7B58D9E54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828A-2D35-4C87-BAD1-5D690692F3CA}" type="pres">
      <dgm:prSet presAssocID="{20BBD35A-09E3-4D04-B4FC-66A7B58D9E54}" presName="aSpace2" presStyleCnt="0"/>
      <dgm:spPr/>
    </dgm:pt>
    <dgm:pt modelId="{4CB9941D-1281-4B06-B708-6DC9E6EE4435}" type="pres">
      <dgm:prSet presAssocID="{B7151E57-044C-480B-A887-4F0EDBB14BE3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5C6DC-34A5-4481-9364-6B133F95F154}" type="pres">
      <dgm:prSet presAssocID="{B7151E57-044C-480B-A887-4F0EDBB14BE3}" presName="aSpace2" presStyleCnt="0"/>
      <dgm:spPr/>
    </dgm:pt>
    <dgm:pt modelId="{0D5BC65D-60F0-4014-BD03-C95F4B76D945}" type="pres">
      <dgm:prSet presAssocID="{B80A4C70-120F-45EA-96B1-381C9F51159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FE7B-B0DB-49A6-A283-E0F9E121FDDE}" type="pres">
      <dgm:prSet presAssocID="{7A4BF71C-357C-401F-9B2B-9F33368731F3}" presName="aSpace" presStyleCnt="0"/>
      <dgm:spPr/>
    </dgm:pt>
    <dgm:pt modelId="{F4232BC3-C632-448E-9964-2A556E015B5B}" type="pres">
      <dgm:prSet presAssocID="{59630465-1300-4534-9690-1934216846FA}" presName="compNode" presStyleCnt="0"/>
      <dgm:spPr/>
    </dgm:pt>
    <dgm:pt modelId="{09A97909-B86B-469F-90CA-0AD9437FA971}" type="pres">
      <dgm:prSet presAssocID="{59630465-1300-4534-9690-1934216846FA}" presName="aNode" presStyleLbl="bgShp" presStyleIdx="1" presStyleCnt="3"/>
      <dgm:spPr/>
      <dgm:t>
        <a:bodyPr/>
        <a:lstStyle/>
        <a:p>
          <a:endParaRPr lang="ru-RU"/>
        </a:p>
      </dgm:t>
    </dgm:pt>
    <dgm:pt modelId="{3A0E8B62-0400-4B98-B351-FF0B53B0EAE1}" type="pres">
      <dgm:prSet presAssocID="{59630465-1300-4534-9690-1934216846FA}" presName="textNode" presStyleLbl="bgShp" presStyleIdx="1" presStyleCnt="3"/>
      <dgm:spPr/>
      <dgm:t>
        <a:bodyPr/>
        <a:lstStyle/>
        <a:p>
          <a:endParaRPr lang="ru-RU"/>
        </a:p>
      </dgm:t>
    </dgm:pt>
    <dgm:pt modelId="{DDA4556F-C6BE-4333-B042-A9AC8CC9DA5F}" type="pres">
      <dgm:prSet presAssocID="{59630465-1300-4534-9690-1934216846FA}" presName="compChildNode" presStyleCnt="0"/>
      <dgm:spPr/>
    </dgm:pt>
    <dgm:pt modelId="{C720E825-3664-4898-AFD8-DC9C48250D7B}" type="pres">
      <dgm:prSet presAssocID="{59630465-1300-4534-9690-1934216846FA}" presName="theInnerList" presStyleCnt="0"/>
      <dgm:spPr/>
    </dgm:pt>
    <dgm:pt modelId="{9CB24BC1-7785-41DA-8402-72F69491E30D}" type="pres">
      <dgm:prSet presAssocID="{DD7CBD4D-B56D-4A57-A9A5-0A0E09409264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38456-18FC-4B5B-978B-5D4D13B61D96}" type="pres">
      <dgm:prSet presAssocID="{DD7CBD4D-B56D-4A57-A9A5-0A0E09409264}" presName="aSpace2" presStyleCnt="0"/>
      <dgm:spPr/>
    </dgm:pt>
    <dgm:pt modelId="{6AF6E928-C35F-4884-9AE6-F7C8EAE208AE}" type="pres">
      <dgm:prSet presAssocID="{88F93267-ECE4-4F74-9DE0-76942AB8A69A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90B3D-7434-4B07-9D86-69FC82A85D74}" type="pres">
      <dgm:prSet presAssocID="{88F93267-ECE4-4F74-9DE0-76942AB8A69A}" presName="aSpace2" presStyleCnt="0"/>
      <dgm:spPr/>
    </dgm:pt>
    <dgm:pt modelId="{D811C60E-3BBE-4F1E-B9DE-B8329B77A90F}" type="pres">
      <dgm:prSet presAssocID="{55C8D907-BE6D-4F18-B719-A4B2C5952EC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610E8-9E1D-4F67-963B-C2AEEF5CCDDD}" type="pres">
      <dgm:prSet presAssocID="{55C8D907-BE6D-4F18-B719-A4B2C5952EC4}" presName="aSpace2" presStyleCnt="0"/>
      <dgm:spPr/>
    </dgm:pt>
    <dgm:pt modelId="{BE58791E-A9F0-4CD9-87F7-C73AAFF20A8D}" type="pres">
      <dgm:prSet presAssocID="{0FE67429-5CBE-4AE2-B187-09CD09020C9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DE765-6E9B-4D9B-B823-12DCC6359205}" type="pres">
      <dgm:prSet presAssocID="{59630465-1300-4534-9690-1934216846FA}" presName="aSpace" presStyleCnt="0"/>
      <dgm:spPr/>
    </dgm:pt>
    <dgm:pt modelId="{CE6D265E-478C-4FCE-944F-A59F9D6ED198}" type="pres">
      <dgm:prSet presAssocID="{CFEE060F-EB2C-4A1B-BF4F-5E0102879DEE}" presName="compNode" presStyleCnt="0"/>
      <dgm:spPr/>
    </dgm:pt>
    <dgm:pt modelId="{40C7BF66-2407-4564-AEE6-BAD4A3385554}" type="pres">
      <dgm:prSet presAssocID="{CFEE060F-EB2C-4A1B-BF4F-5E0102879DEE}" presName="aNode" presStyleLbl="bgShp" presStyleIdx="2" presStyleCnt="3"/>
      <dgm:spPr/>
      <dgm:t>
        <a:bodyPr/>
        <a:lstStyle/>
        <a:p>
          <a:endParaRPr lang="ru-RU"/>
        </a:p>
      </dgm:t>
    </dgm:pt>
    <dgm:pt modelId="{D6F0C9BF-B3BB-4FE8-8FD3-8719356E7937}" type="pres">
      <dgm:prSet presAssocID="{CFEE060F-EB2C-4A1B-BF4F-5E0102879DEE}" presName="textNode" presStyleLbl="bgShp" presStyleIdx="2" presStyleCnt="3"/>
      <dgm:spPr/>
      <dgm:t>
        <a:bodyPr/>
        <a:lstStyle/>
        <a:p>
          <a:endParaRPr lang="ru-RU"/>
        </a:p>
      </dgm:t>
    </dgm:pt>
    <dgm:pt modelId="{46D93E79-2090-4E1C-AD6D-1965E4EA59DB}" type="pres">
      <dgm:prSet presAssocID="{CFEE060F-EB2C-4A1B-BF4F-5E0102879DEE}" presName="compChildNode" presStyleCnt="0"/>
      <dgm:spPr/>
    </dgm:pt>
    <dgm:pt modelId="{876F403C-0894-4848-AB89-B65268053405}" type="pres">
      <dgm:prSet presAssocID="{CFEE060F-EB2C-4A1B-BF4F-5E0102879DEE}" presName="theInnerList" presStyleCnt="0"/>
      <dgm:spPr/>
    </dgm:pt>
    <dgm:pt modelId="{0459F9D3-286E-431B-BDF9-3D4932526B49}" type="pres">
      <dgm:prSet presAssocID="{AA38FBD1-FD98-41E2-AE2C-80949870CE09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BEAA2-7535-4386-98E3-06456FD80A72}" type="pres">
      <dgm:prSet presAssocID="{AA38FBD1-FD98-41E2-AE2C-80949870CE09}" presName="aSpace2" presStyleCnt="0"/>
      <dgm:spPr/>
    </dgm:pt>
    <dgm:pt modelId="{776C272B-0FCF-4609-A488-6026D9933E1A}" type="pres">
      <dgm:prSet presAssocID="{0C70851A-394F-4F69-82F9-3892FDFA923C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4C246-D5CA-430D-909C-2AFB705FCC60}" type="pres">
      <dgm:prSet presAssocID="{0C70851A-394F-4F69-82F9-3892FDFA923C}" presName="aSpace2" presStyleCnt="0"/>
      <dgm:spPr/>
    </dgm:pt>
    <dgm:pt modelId="{4101E765-7A3D-4E1F-9D54-3CDF465B676F}" type="pres">
      <dgm:prSet presAssocID="{EE72B532-8357-44C5-A6A3-C40C8FC3C703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EA147-0977-4D64-88D9-8B29DD79C9D4}" type="pres">
      <dgm:prSet presAssocID="{EE72B532-8357-44C5-A6A3-C40C8FC3C703}" presName="aSpace2" presStyleCnt="0"/>
      <dgm:spPr/>
    </dgm:pt>
    <dgm:pt modelId="{DEB71839-047E-4C81-8BBD-A19F9D913DE9}" type="pres">
      <dgm:prSet presAssocID="{D0892D25-3537-4C02-9112-0C99664D216F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93993-E92B-4FE9-878D-1D7CB4FF0A4A}" type="presOf" srcId="{C541250A-52F7-40B0-86A6-0CF7AE258769}" destId="{259CFE40-6375-443E-A7D0-051041DF13CC}" srcOrd="0" destOrd="0" presId="urn:microsoft.com/office/officeart/2005/8/layout/lProcess2"/>
    <dgm:cxn modelId="{C5A77994-41F0-437E-84A2-51B36AF83DB6}" type="presOf" srcId="{20BBD35A-09E3-4D04-B4FC-66A7B58D9E54}" destId="{948AFA4B-E230-42AF-BEFD-7FA92967A0A0}" srcOrd="0" destOrd="0" presId="urn:microsoft.com/office/officeart/2005/8/layout/lProcess2"/>
    <dgm:cxn modelId="{1FF05A91-3A4C-44F1-8E25-3D423E385125}" type="presOf" srcId="{59630465-1300-4534-9690-1934216846FA}" destId="{09A97909-B86B-469F-90CA-0AD9437FA971}" srcOrd="0" destOrd="0" presId="urn:microsoft.com/office/officeart/2005/8/layout/lProcess2"/>
    <dgm:cxn modelId="{55D87FFC-2E32-430D-9A86-3E0F1A5E3416}" srcId="{7A4BF71C-357C-401F-9B2B-9F33368731F3}" destId="{4D4773E0-952E-4A0E-A08F-CDDBDC2DD42F}" srcOrd="0" destOrd="0" parTransId="{8D2B07FC-7FA0-4538-B034-B6073FAB55DF}" sibTransId="{C8C158AE-48E7-48B1-B324-953D2C987E7A}"/>
    <dgm:cxn modelId="{AA2F081C-AB0F-4FF3-80F4-B37D6489D4CA}" type="presOf" srcId="{0FE67429-5CBE-4AE2-B187-09CD09020C9C}" destId="{BE58791E-A9F0-4CD9-87F7-C73AAFF20A8D}" srcOrd="0" destOrd="0" presId="urn:microsoft.com/office/officeart/2005/8/layout/lProcess2"/>
    <dgm:cxn modelId="{C21E3E32-74F5-4A25-92BB-CC0A45622345}" type="presOf" srcId="{EE72B532-8357-44C5-A6A3-C40C8FC3C703}" destId="{4101E765-7A3D-4E1F-9D54-3CDF465B676F}" srcOrd="0" destOrd="0" presId="urn:microsoft.com/office/officeart/2005/8/layout/lProcess2"/>
    <dgm:cxn modelId="{2898C53C-E287-4B1E-A0C4-0D2B1771E7AD}" srcId="{7A4BF71C-357C-401F-9B2B-9F33368731F3}" destId="{B80A4C70-120F-45EA-96B1-381C9F511594}" srcOrd="3" destOrd="0" parTransId="{88B06F28-DAD8-4579-AED4-62B15C05E84A}" sibTransId="{44F854C6-0F5F-4313-B509-734DFEF9CA8F}"/>
    <dgm:cxn modelId="{984258E1-DC52-4065-8C87-FD70AE6198BE}" srcId="{C541250A-52F7-40B0-86A6-0CF7AE258769}" destId="{CFEE060F-EB2C-4A1B-BF4F-5E0102879DEE}" srcOrd="2" destOrd="0" parTransId="{11F68470-E7E4-4868-8BC8-66B15BDD5D64}" sibTransId="{3D55D4D4-CBDD-4FE9-BA4F-E8E33A09118C}"/>
    <dgm:cxn modelId="{6945AA5D-67CC-45DD-B2FB-A6FC653F8037}" srcId="{7A4BF71C-357C-401F-9B2B-9F33368731F3}" destId="{20BBD35A-09E3-4D04-B4FC-66A7B58D9E54}" srcOrd="1" destOrd="0" parTransId="{6BB5A0D1-8B76-465F-BF77-4F59D898A7B6}" sibTransId="{3DB5A248-0D32-4517-AB2A-5AD2432048F0}"/>
    <dgm:cxn modelId="{53090198-F640-4389-9CA9-4654071BD959}" type="presOf" srcId="{0C70851A-394F-4F69-82F9-3892FDFA923C}" destId="{776C272B-0FCF-4609-A488-6026D9933E1A}" srcOrd="0" destOrd="0" presId="urn:microsoft.com/office/officeart/2005/8/layout/lProcess2"/>
    <dgm:cxn modelId="{C14FC3DB-E888-403D-B6F8-1BE414610525}" type="presOf" srcId="{4D4773E0-952E-4A0E-A08F-CDDBDC2DD42F}" destId="{689B182D-56D5-401C-8B93-F5F2615F2660}" srcOrd="0" destOrd="0" presId="urn:microsoft.com/office/officeart/2005/8/layout/lProcess2"/>
    <dgm:cxn modelId="{25E5C896-2C59-4501-A78A-BE3E54B0F441}" type="presOf" srcId="{CFEE060F-EB2C-4A1B-BF4F-5E0102879DEE}" destId="{40C7BF66-2407-4564-AEE6-BAD4A3385554}" srcOrd="0" destOrd="0" presId="urn:microsoft.com/office/officeart/2005/8/layout/lProcess2"/>
    <dgm:cxn modelId="{433B99E7-9CB7-47F1-9B59-460CCC29B8B1}" srcId="{7A4BF71C-357C-401F-9B2B-9F33368731F3}" destId="{B7151E57-044C-480B-A887-4F0EDBB14BE3}" srcOrd="2" destOrd="0" parTransId="{E4ED6811-4DB0-471D-8EC5-7226C192ED38}" sibTransId="{45B370D4-C1B9-481A-B9A8-11744ABE0AAD}"/>
    <dgm:cxn modelId="{786E48FE-AF7F-4055-BA98-5DFD1E95A800}" type="presOf" srcId="{7A4BF71C-357C-401F-9B2B-9F33368731F3}" destId="{B3F00EBB-C2DE-4575-9D5C-09F0EE7A8593}" srcOrd="0" destOrd="0" presId="urn:microsoft.com/office/officeart/2005/8/layout/lProcess2"/>
    <dgm:cxn modelId="{5D11CAB1-D5DA-4126-8660-4F970385E87E}" type="presOf" srcId="{B80A4C70-120F-45EA-96B1-381C9F511594}" destId="{0D5BC65D-60F0-4014-BD03-C95F4B76D945}" srcOrd="0" destOrd="0" presId="urn:microsoft.com/office/officeart/2005/8/layout/lProcess2"/>
    <dgm:cxn modelId="{575C9893-A7E9-4A6B-A6B2-C37BD375BDDB}" srcId="{59630465-1300-4534-9690-1934216846FA}" destId="{88F93267-ECE4-4F74-9DE0-76942AB8A69A}" srcOrd="1" destOrd="0" parTransId="{17259738-3781-45B2-8714-7D5CA65BA21A}" sibTransId="{DF362AAC-CD15-4B93-9284-DAB3C6173C0B}"/>
    <dgm:cxn modelId="{DF3D2E0E-7C1A-4D4D-B18D-866D260EC469}" type="presOf" srcId="{CFEE060F-EB2C-4A1B-BF4F-5E0102879DEE}" destId="{D6F0C9BF-B3BB-4FE8-8FD3-8719356E7937}" srcOrd="1" destOrd="0" presId="urn:microsoft.com/office/officeart/2005/8/layout/lProcess2"/>
    <dgm:cxn modelId="{85DD2993-F949-4026-8C72-68409B986764}" type="presOf" srcId="{59630465-1300-4534-9690-1934216846FA}" destId="{3A0E8B62-0400-4B98-B351-FF0B53B0EAE1}" srcOrd="1" destOrd="0" presId="urn:microsoft.com/office/officeart/2005/8/layout/lProcess2"/>
    <dgm:cxn modelId="{2CF49B73-E916-4165-8582-D0546DA59519}" type="presOf" srcId="{55C8D907-BE6D-4F18-B719-A4B2C5952EC4}" destId="{D811C60E-3BBE-4F1E-B9DE-B8329B77A90F}" srcOrd="0" destOrd="0" presId="urn:microsoft.com/office/officeart/2005/8/layout/lProcess2"/>
    <dgm:cxn modelId="{9878B33A-3756-4FE3-92D9-042D6283893F}" type="presOf" srcId="{88F93267-ECE4-4F74-9DE0-76942AB8A69A}" destId="{6AF6E928-C35F-4884-9AE6-F7C8EAE208AE}" srcOrd="0" destOrd="0" presId="urn:microsoft.com/office/officeart/2005/8/layout/lProcess2"/>
    <dgm:cxn modelId="{67576BD5-A057-4A6C-9F87-944B8EA44911}" srcId="{CFEE060F-EB2C-4A1B-BF4F-5E0102879DEE}" destId="{0C70851A-394F-4F69-82F9-3892FDFA923C}" srcOrd="1" destOrd="0" parTransId="{D28FB1DC-1938-4A28-81D4-B7488A67EA1C}" sibTransId="{E00B18CA-ADD5-40B6-A380-AB232AC3BFEC}"/>
    <dgm:cxn modelId="{7DA9E518-1DC2-4B7B-B429-29E1B85A67AE}" srcId="{59630465-1300-4534-9690-1934216846FA}" destId="{0FE67429-5CBE-4AE2-B187-09CD09020C9C}" srcOrd="3" destOrd="0" parTransId="{8C0BA7EF-2AC7-46C7-8458-7F69518DC79F}" sibTransId="{560F10ED-C421-45F0-B141-4B58507D1785}"/>
    <dgm:cxn modelId="{5E56D254-B18D-48D2-A8B6-3466AA1ED798}" srcId="{CFEE060F-EB2C-4A1B-BF4F-5E0102879DEE}" destId="{EE72B532-8357-44C5-A6A3-C40C8FC3C703}" srcOrd="2" destOrd="0" parTransId="{5F60C3FA-083B-4C70-A8FB-3835025BC809}" sibTransId="{B5E8776D-5B9B-4615-8488-780D216FE627}"/>
    <dgm:cxn modelId="{69C87817-AD11-4210-9B06-C2BE30EB3EF0}" type="presOf" srcId="{B7151E57-044C-480B-A887-4F0EDBB14BE3}" destId="{4CB9941D-1281-4B06-B708-6DC9E6EE4435}" srcOrd="0" destOrd="0" presId="urn:microsoft.com/office/officeart/2005/8/layout/lProcess2"/>
    <dgm:cxn modelId="{EF6E9325-C28C-4B12-9B81-57995B551A99}" srcId="{59630465-1300-4534-9690-1934216846FA}" destId="{55C8D907-BE6D-4F18-B719-A4B2C5952EC4}" srcOrd="2" destOrd="0" parTransId="{D11093BC-9BD5-4B72-8213-89DB087BCB01}" sibTransId="{03CEA4BC-B847-4601-93A5-FC662EACA393}"/>
    <dgm:cxn modelId="{DE549FF4-3438-4522-96A7-AE02E7D2CB20}" srcId="{C541250A-52F7-40B0-86A6-0CF7AE258769}" destId="{7A4BF71C-357C-401F-9B2B-9F33368731F3}" srcOrd="0" destOrd="0" parTransId="{42DC4F43-C010-40F5-A754-A149D40DB3B9}" sibTransId="{F04C702F-B046-42BC-88D2-35BBBE864A83}"/>
    <dgm:cxn modelId="{FD415704-7BDA-4BA0-89E1-8438B2335753}" srcId="{C541250A-52F7-40B0-86A6-0CF7AE258769}" destId="{59630465-1300-4534-9690-1934216846FA}" srcOrd="1" destOrd="0" parTransId="{02E5DE80-57DD-4511-8413-2FB810FD2827}" sibTransId="{CBEF3611-C772-4186-9455-F865D2191DDF}"/>
    <dgm:cxn modelId="{79967445-331E-47B8-BD88-0018B4DBEEBD}" srcId="{CFEE060F-EB2C-4A1B-BF4F-5E0102879DEE}" destId="{AA38FBD1-FD98-41E2-AE2C-80949870CE09}" srcOrd="0" destOrd="0" parTransId="{206F28B4-5CB1-4989-98F3-E1EC02304E31}" sibTransId="{DED2B7AE-3BB1-45E7-9A10-5F368834DD88}"/>
    <dgm:cxn modelId="{154F97A8-669D-4A9F-89CF-679D69CCDAD7}" type="presOf" srcId="{D0892D25-3537-4C02-9112-0C99664D216F}" destId="{DEB71839-047E-4C81-8BBD-A19F9D913DE9}" srcOrd="0" destOrd="0" presId="urn:microsoft.com/office/officeart/2005/8/layout/lProcess2"/>
    <dgm:cxn modelId="{2A4FF71F-8C77-4425-BFA3-E1C2A536ECE0}" srcId="{CFEE060F-EB2C-4A1B-BF4F-5E0102879DEE}" destId="{D0892D25-3537-4C02-9112-0C99664D216F}" srcOrd="3" destOrd="0" parTransId="{C07114C7-7C95-49EC-8C91-363BCCC0CD4F}" sibTransId="{97698EB6-9B46-41E1-87B0-1EFBEC2506F0}"/>
    <dgm:cxn modelId="{3B3EEF4C-0D29-40CA-9846-DC3FF5D7C149}" type="presOf" srcId="{AA38FBD1-FD98-41E2-AE2C-80949870CE09}" destId="{0459F9D3-286E-431B-BDF9-3D4932526B49}" srcOrd="0" destOrd="0" presId="urn:microsoft.com/office/officeart/2005/8/layout/lProcess2"/>
    <dgm:cxn modelId="{4A2AD74A-549F-4FCA-AF6F-2E9E3AD1E7E8}" type="presOf" srcId="{7A4BF71C-357C-401F-9B2B-9F33368731F3}" destId="{89760CF4-38A1-4758-9D38-8AD3402B3C86}" srcOrd="1" destOrd="0" presId="urn:microsoft.com/office/officeart/2005/8/layout/lProcess2"/>
    <dgm:cxn modelId="{94528F0A-0D21-4861-9894-34D1FB9E2D24}" srcId="{59630465-1300-4534-9690-1934216846FA}" destId="{DD7CBD4D-B56D-4A57-A9A5-0A0E09409264}" srcOrd="0" destOrd="0" parTransId="{42B34530-55C8-4550-860D-764F65812FAF}" sibTransId="{A0A795D2-C05E-40D9-97BE-6A578D88932F}"/>
    <dgm:cxn modelId="{3207118F-DA9E-4854-B908-EC2DDD9B45BA}" type="presOf" srcId="{DD7CBD4D-B56D-4A57-A9A5-0A0E09409264}" destId="{9CB24BC1-7785-41DA-8402-72F69491E30D}" srcOrd="0" destOrd="0" presId="urn:microsoft.com/office/officeart/2005/8/layout/lProcess2"/>
    <dgm:cxn modelId="{28E56A82-2DE9-41A2-9786-10721333BDD9}" type="presParOf" srcId="{259CFE40-6375-443E-A7D0-051041DF13CC}" destId="{70C85305-E9E8-4D9E-BF8C-792B9A4EFF8E}" srcOrd="0" destOrd="0" presId="urn:microsoft.com/office/officeart/2005/8/layout/lProcess2"/>
    <dgm:cxn modelId="{B21051FC-DAB0-4DCB-87CC-5C3EE4160E4C}" type="presParOf" srcId="{70C85305-E9E8-4D9E-BF8C-792B9A4EFF8E}" destId="{B3F00EBB-C2DE-4575-9D5C-09F0EE7A8593}" srcOrd="0" destOrd="0" presId="urn:microsoft.com/office/officeart/2005/8/layout/lProcess2"/>
    <dgm:cxn modelId="{7A834218-11A4-4615-85EC-E89CC4E2B471}" type="presParOf" srcId="{70C85305-E9E8-4D9E-BF8C-792B9A4EFF8E}" destId="{89760CF4-38A1-4758-9D38-8AD3402B3C86}" srcOrd="1" destOrd="0" presId="urn:microsoft.com/office/officeart/2005/8/layout/lProcess2"/>
    <dgm:cxn modelId="{3C1C9413-02C6-42CF-9249-0A86E9687927}" type="presParOf" srcId="{70C85305-E9E8-4D9E-BF8C-792B9A4EFF8E}" destId="{61318400-6EBC-4349-A365-531C0C8C4EE6}" srcOrd="2" destOrd="0" presId="urn:microsoft.com/office/officeart/2005/8/layout/lProcess2"/>
    <dgm:cxn modelId="{E90ED30C-3F2D-4571-82F4-05BB35812DAB}" type="presParOf" srcId="{61318400-6EBC-4349-A365-531C0C8C4EE6}" destId="{162B9617-16B3-4752-B281-A843CAE1F874}" srcOrd="0" destOrd="0" presId="urn:microsoft.com/office/officeart/2005/8/layout/lProcess2"/>
    <dgm:cxn modelId="{94609D3C-EB40-4CDC-872A-DAFA10681990}" type="presParOf" srcId="{162B9617-16B3-4752-B281-A843CAE1F874}" destId="{689B182D-56D5-401C-8B93-F5F2615F2660}" srcOrd="0" destOrd="0" presId="urn:microsoft.com/office/officeart/2005/8/layout/lProcess2"/>
    <dgm:cxn modelId="{E2246682-BB47-42DF-A8B7-111101E10132}" type="presParOf" srcId="{162B9617-16B3-4752-B281-A843CAE1F874}" destId="{DA001669-58B5-4577-A8B1-74D4A46D9563}" srcOrd="1" destOrd="0" presId="urn:microsoft.com/office/officeart/2005/8/layout/lProcess2"/>
    <dgm:cxn modelId="{BA4DAD50-9F08-431E-A813-43DA00DF86FA}" type="presParOf" srcId="{162B9617-16B3-4752-B281-A843CAE1F874}" destId="{948AFA4B-E230-42AF-BEFD-7FA92967A0A0}" srcOrd="2" destOrd="0" presId="urn:microsoft.com/office/officeart/2005/8/layout/lProcess2"/>
    <dgm:cxn modelId="{09CE0753-59DA-42F8-AC87-42E149FDB1DB}" type="presParOf" srcId="{162B9617-16B3-4752-B281-A843CAE1F874}" destId="{6098828A-2D35-4C87-BAD1-5D690692F3CA}" srcOrd="3" destOrd="0" presId="urn:microsoft.com/office/officeart/2005/8/layout/lProcess2"/>
    <dgm:cxn modelId="{1A2183CB-AECC-4CFF-A5A8-8F987DC25A50}" type="presParOf" srcId="{162B9617-16B3-4752-B281-A843CAE1F874}" destId="{4CB9941D-1281-4B06-B708-6DC9E6EE4435}" srcOrd="4" destOrd="0" presId="urn:microsoft.com/office/officeart/2005/8/layout/lProcess2"/>
    <dgm:cxn modelId="{76866355-9ACB-46CE-8138-0E1838EB0BBF}" type="presParOf" srcId="{162B9617-16B3-4752-B281-A843CAE1F874}" destId="{0695C6DC-34A5-4481-9364-6B133F95F154}" srcOrd="5" destOrd="0" presId="urn:microsoft.com/office/officeart/2005/8/layout/lProcess2"/>
    <dgm:cxn modelId="{D1828970-2AE5-4E9F-8933-21FC005477C3}" type="presParOf" srcId="{162B9617-16B3-4752-B281-A843CAE1F874}" destId="{0D5BC65D-60F0-4014-BD03-C95F4B76D945}" srcOrd="6" destOrd="0" presId="urn:microsoft.com/office/officeart/2005/8/layout/lProcess2"/>
    <dgm:cxn modelId="{71003F3E-FAF0-45B3-B226-036F1DA307CC}" type="presParOf" srcId="{259CFE40-6375-443E-A7D0-051041DF13CC}" destId="{8B95FE7B-B0DB-49A6-A283-E0F9E121FDDE}" srcOrd="1" destOrd="0" presId="urn:microsoft.com/office/officeart/2005/8/layout/lProcess2"/>
    <dgm:cxn modelId="{8AE5DC82-ED37-4E24-8455-108C37BE2B5F}" type="presParOf" srcId="{259CFE40-6375-443E-A7D0-051041DF13CC}" destId="{F4232BC3-C632-448E-9964-2A556E015B5B}" srcOrd="2" destOrd="0" presId="urn:microsoft.com/office/officeart/2005/8/layout/lProcess2"/>
    <dgm:cxn modelId="{20B36F66-F52E-4613-A3C2-8B8F171B7741}" type="presParOf" srcId="{F4232BC3-C632-448E-9964-2A556E015B5B}" destId="{09A97909-B86B-469F-90CA-0AD9437FA971}" srcOrd="0" destOrd="0" presId="urn:microsoft.com/office/officeart/2005/8/layout/lProcess2"/>
    <dgm:cxn modelId="{3D37A544-0CC8-4BB0-AA6C-A95306208209}" type="presParOf" srcId="{F4232BC3-C632-448E-9964-2A556E015B5B}" destId="{3A0E8B62-0400-4B98-B351-FF0B53B0EAE1}" srcOrd="1" destOrd="0" presId="urn:microsoft.com/office/officeart/2005/8/layout/lProcess2"/>
    <dgm:cxn modelId="{6463CA4C-2EC2-4803-90A0-8D61AA132A5C}" type="presParOf" srcId="{F4232BC3-C632-448E-9964-2A556E015B5B}" destId="{DDA4556F-C6BE-4333-B042-A9AC8CC9DA5F}" srcOrd="2" destOrd="0" presId="urn:microsoft.com/office/officeart/2005/8/layout/lProcess2"/>
    <dgm:cxn modelId="{E621D913-EC50-4C93-A161-92C71FD535C0}" type="presParOf" srcId="{DDA4556F-C6BE-4333-B042-A9AC8CC9DA5F}" destId="{C720E825-3664-4898-AFD8-DC9C48250D7B}" srcOrd="0" destOrd="0" presId="urn:microsoft.com/office/officeart/2005/8/layout/lProcess2"/>
    <dgm:cxn modelId="{2172CC2B-5FDD-4615-9F08-A4FAEF542F3A}" type="presParOf" srcId="{C720E825-3664-4898-AFD8-DC9C48250D7B}" destId="{9CB24BC1-7785-41DA-8402-72F69491E30D}" srcOrd="0" destOrd="0" presId="urn:microsoft.com/office/officeart/2005/8/layout/lProcess2"/>
    <dgm:cxn modelId="{8A3AD924-5C2D-4FDD-89AA-6B6A7D49EC0B}" type="presParOf" srcId="{C720E825-3664-4898-AFD8-DC9C48250D7B}" destId="{5E338456-18FC-4B5B-978B-5D4D13B61D96}" srcOrd="1" destOrd="0" presId="urn:microsoft.com/office/officeart/2005/8/layout/lProcess2"/>
    <dgm:cxn modelId="{640B509C-DF9E-42E8-92EB-678867DE627A}" type="presParOf" srcId="{C720E825-3664-4898-AFD8-DC9C48250D7B}" destId="{6AF6E928-C35F-4884-9AE6-F7C8EAE208AE}" srcOrd="2" destOrd="0" presId="urn:microsoft.com/office/officeart/2005/8/layout/lProcess2"/>
    <dgm:cxn modelId="{13A147AE-2458-47C4-A88F-FFAD6C84CEF7}" type="presParOf" srcId="{C720E825-3664-4898-AFD8-DC9C48250D7B}" destId="{94F90B3D-7434-4B07-9D86-69FC82A85D74}" srcOrd="3" destOrd="0" presId="urn:microsoft.com/office/officeart/2005/8/layout/lProcess2"/>
    <dgm:cxn modelId="{0DB78064-7820-4393-9361-F044DFA57A98}" type="presParOf" srcId="{C720E825-3664-4898-AFD8-DC9C48250D7B}" destId="{D811C60E-3BBE-4F1E-B9DE-B8329B77A90F}" srcOrd="4" destOrd="0" presId="urn:microsoft.com/office/officeart/2005/8/layout/lProcess2"/>
    <dgm:cxn modelId="{E0CEC336-DD67-45FC-A824-10C8BFD46D59}" type="presParOf" srcId="{C720E825-3664-4898-AFD8-DC9C48250D7B}" destId="{172610E8-9E1D-4F67-963B-C2AEEF5CCDDD}" srcOrd="5" destOrd="0" presId="urn:microsoft.com/office/officeart/2005/8/layout/lProcess2"/>
    <dgm:cxn modelId="{23A37A49-CEA4-4422-9919-E841B3B3B941}" type="presParOf" srcId="{C720E825-3664-4898-AFD8-DC9C48250D7B}" destId="{BE58791E-A9F0-4CD9-87F7-C73AAFF20A8D}" srcOrd="6" destOrd="0" presId="urn:microsoft.com/office/officeart/2005/8/layout/lProcess2"/>
    <dgm:cxn modelId="{AFF8EBA0-C194-435F-83C5-F1C81875F55B}" type="presParOf" srcId="{259CFE40-6375-443E-A7D0-051041DF13CC}" destId="{E75DE765-6E9B-4D9B-B823-12DCC6359205}" srcOrd="3" destOrd="0" presId="urn:microsoft.com/office/officeart/2005/8/layout/lProcess2"/>
    <dgm:cxn modelId="{B7A4AE32-8E86-4D53-9152-C46971A5EF39}" type="presParOf" srcId="{259CFE40-6375-443E-A7D0-051041DF13CC}" destId="{CE6D265E-478C-4FCE-944F-A59F9D6ED198}" srcOrd="4" destOrd="0" presId="urn:microsoft.com/office/officeart/2005/8/layout/lProcess2"/>
    <dgm:cxn modelId="{87EC4839-C5F2-4FF4-9350-D232CEDA63D4}" type="presParOf" srcId="{CE6D265E-478C-4FCE-944F-A59F9D6ED198}" destId="{40C7BF66-2407-4564-AEE6-BAD4A3385554}" srcOrd="0" destOrd="0" presId="urn:microsoft.com/office/officeart/2005/8/layout/lProcess2"/>
    <dgm:cxn modelId="{993B46D7-D48E-4CC1-816D-4D094DB9E82B}" type="presParOf" srcId="{CE6D265E-478C-4FCE-944F-A59F9D6ED198}" destId="{D6F0C9BF-B3BB-4FE8-8FD3-8719356E7937}" srcOrd="1" destOrd="0" presId="urn:microsoft.com/office/officeart/2005/8/layout/lProcess2"/>
    <dgm:cxn modelId="{6EAD3168-B547-4E9F-A56F-C5CF90A2E3AF}" type="presParOf" srcId="{CE6D265E-478C-4FCE-944F-A59F9D6ED198}" destId="{46D93E79-2090-4E1C-AD6D-1965E4EA59DB}" srcOrd="2" destOrd="0" presId="urn:microsoft.com/office/officeart/2005/8/layout/lProcess2"/>
    <dgm:cxn modelId="{768CC73C-F129-4C38-AADA-F65E72CAAB27}" type="presParOf" srcId="{46D93E79-2090-4E1C-AD6D-1965E4EA59DB}" destId="{876F403C-0894-4848-AB89-B65268053405}" srcOrd="0" destOrd="0" presId="urn:microsoft.com/office/officeart/2005/8/layout/lProcess2"/>
    <dgm:cxn modelId="{88B5B66E-64CB-4798-BDCE-F96C9F41AAA2}" type="presParOf" srcId="{876F403C-0894-4848-AB89-B65268053405}" destId="{0459F9D3-286E-431B-BDF9-3D4932526B49}" srcOrd="0" destOrd="0" presId="urn:microsoft.com/office/officeart/2005/8/layout/lProcess2"/>
    <dgm:cxn modelId="{D5EF1EEF-F502-4582-B7DB-BFA8FBB455F2}" type="presParOf" srcId="{876F403C-0894-4848-AB89-B65268053405}" destId="{AB2BEAA2-7535-4386-98E3-06456FD80A72}" srcOrd="1" destOrd="0" presId="urn:microsoft.com/office/officeart/2005/8/layout/lProcess2"/>
    <dgm:cxn modelId="{5CCE6CF5-0CA1-4A8E-B8A0-DE40DFF62158}" type="presParOf" srcId="{876F403C-0894-4848-AB89-B65268053405}" destId="{776C272B-0FCF-4609-A488-6026D9933E1A}" srcOrd="2" destOrd="0" presId="urn:microsoft.com/office/officeart/2005/8/layout/lProcess2"/>
    <dgm:cxn modelId="{F3FD8190-457D-4261-8C70-51D5AB26FC7A}" type="presParOf" srcId="{876F403C-0894-4848-AB89-B65268053405}" destId="{95D4C246-D5CA-430D-909C-2AFB705FCC60}" srcOrd="3" destOrd="0" presId="urn:microsoft.com/office/officeart/2005/8/layout/lProcess2"/>
    <dgm:cxn modelId="{491A0B4C-3669-4593-8099-A8953D1A0D85}" type="presParOf" srcId="{876F403C-0894-4848-AB89-B65268053405}" destId="{4101E765-7A3D-4E1F-9D54-3CDF465B676F}" srcOrd="4" destOrd="0" presId="urn:microsoft.com/office/officeart/2005/8/layout/lProcess2"/>
    <dgm:cxn modelId="{4640B936-A314-4BBD-85FF-428ED92B6FDE}" type="presParOf" srcId="{876F403C-0894-4848-AB89-B65268053405}" destId="{630EA147-0977-4D64-88D9-8B29DD79C9D4}" srcOrd="5" destOrd="0" presId="urn:microsoft.com/office/officeart/2005/8/layout/lProcess2"/>
    <dgm:cxn modelId="{3F5B5966-5896-4C78-9765-72B187E6CBAB}" type="presParOf" srcId="{876F403C-0894-4848-AB89-B65268053405}" destId="{DEB71839-047E-4C81-8BBD-A19F9D913DE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8C985-387E-428F-951F-37010673627A}" type="doc">
      <dgm:prSet loTypeId="urn:microsoft.com/office/officeart/2005/8/layout/hierarchy4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F75C89-1013-4436-BAD0-4B9FDBFBE64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ТЕСТИРОВАНИЕ </a:t>
          </a:r>
        </a:p>
        <a:p>
          <a:pPr>
            <a:spcAft>
              <a:spcPts val="0"/>
            </a:spcAft>
          </a:pPr>
          <a:r>
            <a:rPr lang="ru-RU" sz="1200" dirty="0" smtClean="0"/>
            <a:t>ОБЩИХ КОМПЕТЕНЦИЙ </a:t>
          </a:r>
        </a:p>
        <a:p>
          <a:pPr>
            <a:spcAft>
              <a:spcPts val="0"/>
            </a:spcAft>
          </a:pPr>
          <a:endParaRPr lang="ru-RU" sz="1800" dirty="0" smtClean="0">
            <a:solidFill>
              <a:srgbClr val="FFFF00"/>
            </a:solidFill>
          </a:endParaRP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FFFF00"/>
              </a:solidFill>
            </a:rPr>
            <a:t>7 ТЕСТОВ      </a:t>
          </a:r>
        </a:p>
      </dgm:t>
    </dgm:pt>
    <dgm:pt modelId="{6C89A066-02A7-49DF-8662-735221DA0BD1}" type="parTrans" cxnId="{76C95EF6-9D47-4A22-9E94-14FC6958C56B}">
      <dgm:prSet/>
      <dgm:spPr/>
      <dgm:t>
        <a:bodyPr/>
        <a:lstStyle/>
        <a:p>
          <a:endParaRPr lang="ru-RU" sz="1200"/>
        </a:p>
      </dgm:t>
    </dgm:pt>
    <dgm:pt modelId="{AB3E4A81-7896-4DFC-A2CB-130025A072B3}" type="sibTrans" cxnId="{76C95EF6-9D47-4A22-9E94-14FC6958C56B}">
      <dgm:prSet/>
      <dgm:spPr/>
      <dgm:t>
        <a:bodyPr/>
        <a:lstStyle/>
        <a:p>
          <a:endParaRPr lang="ru-RU" sz="1200"/>
        </a:p>
      </dgm:t>
    </dgm:pt>
    <dgm:pt modelId="{372626AE-B00C-4FE9-8545-21309EAF3002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200" dirty="0" smtClean="0"/>
            <a:t>РУССКИЙ ЯЗЫК </a:t>
          </a:r>
        </a:p>
      </dgm:t>
    </dgm:pt>
    <dgm:pt modelId="{B4C49EE8-0867-4A85-9C4F-70C4A835BE1D}" type="parTrans" cxnId="{E91BACF2-C45C-4185-A647-4FB2F1303828}">
      <dgm:prSet/>
      <dgm:spPr/>
      <dgm:t>
        <a:bodyPr/>
        <a:lstStyle/>
        <a:p>
          <a:endParaRPr lang="ru-RU" sz="1200"/>
        </a:p>
      </dgm:t>
    </dgm:pt>
    <dgm:pt modelId="{6F79D729-D362-4F4C-906A-CFFEFC74659B}" type="sibTrans" cxnId="{E91BACF2-C45C-4185-A647-4FB2F1303828}">
      <dgm:prSet/>
      <dgm:spPr/>
      <dgm:t>
        <a:bodyPr/>
        <a:lstStyle/>
        <a:p>
          <a:endParaRPr lang="ru-RU" sz="1200"/>
        </a:p>
      </dgm:t>
    </dgm:pt>
    <dgm:pt modelId="{F42CE9F1-64A6-4778-9637-0C2F8305DB0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ТЕСТИРОВАНИЕ  </a:t>
          </a:r>
        </a:p>
        <a:p>
          <a:pPr>
            <a:spcAft>
              <a:spcPts val="0"/>
            </a:spcAft>
          </a:pPr>
          <a:r>
            <a:rPr lang="ru-RU" sz="1200" dirty="0" smtClean="0"/>
            <a:t>ПРОФИЛЬНЫХ  КОМПЕТЕНЦИЙ</a:t>
          </a:r>
        </a:p>
        <a:p>
          <a:pPr>
            <a:spcAft>
              <a:spcPts val="0"/>
            </a:spcAft>
          </a:pPr>
          <a:endParaRPr lang="ru-RU" sz="1800" dirty="0" smtClean="0">
            <a:solidFill>
              <a:srgbClr val="FFFF00"/>
            </a:solidFill>
          </a:endParaRP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FFFF00"/>
              </a:solidFill>
            </a:rPr>
            <a:t>4 ТЕСТА </a:t>
          </a:r>
        </a:p>
      </dgm:t>
    </dgm:pt>
    <dgm:pt modelId="{57FD9682-8B73-4AAE-87C1-6093500960B8}" type="parTrans" cxnId="{1AEB1E3D-7966-49BA-847E-CF9628AA013D}">
      <dgm:prSet/>
      <dgm:spPr/>
      <dgm:t>
        <a:bodyPr/>
        <a:lstStyle/>
        <a:p>
          <a:endParaRPr lang="ru-RU" sz="1200"/>
        </a:p>
      </dgm:t>
    </dgm:pt>
    <dgm:pt modelId="{F076F92D-D0A9-4E51-BF25-E135D4FAE17C}" type="sibTrans" cxnId="{1AEB1E3D-7966-49BA-847E-CF9628AA013D}">
      <dgm:prSet/>
      <dgm:spPr/>
      <dgm:t>
        <a:bodyPr/>
        <a:lstStyle/>
        <a:p>
          <a:endParaRPr lang="ru-RU" sz="1200"/>
        </a:p>
      </dgm:t>
    </dgm:pt>
    <dgm:pt modelId="{806F0D03-E138-4A48-BCAE-4AFADBE45F7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200" dirty="0" smtClean="0"/>
            <a:t>СОПРОВОЖДЕНИЕ ИНВЕСТИЦИОННЫХ ПРОЕКТОВ</a:t>
          </a:r>
          <a:endParaRPr lang="ru-RU" sz="1200" dirty="0"/>
        </a:p>
      </dgm:t>
    </dgm:pt>
    <dgm:pt modelId="{F9C80CE8-38A2-45A0-96A0-0DD7316C5E3E}" type="parTrans" cxnId="{A959EBCF-765D-4679-B1BD-F99BFDC15637}">
      <dgm:prSet/>
      <dgm:spPr/>
      <dgm:t>
        <a:bodyPr/>
        <a:lstStyle/>
        <a:p>
          <a:endParaRPr lang="ru-RU" sz="1200"/>
        </a:p>
      </dgm:t>
    </dgm:pt>
    <dgm:pt modelId="{B8AC73C4-0350-470E-B33D-252AD3DD7509}" type="sibTrans" cxnId="{A959EBCF-765D-4679-B1BD-F99BFDC15637}">
      <dgm:prSet/>
      <dgm:spPr/>
      <dgm:t>
        <a:bodyPr/>
        <a:lstStyle/>
        <a:p>
          <a:endParaRPr lang="ru-RU" sz="1200"/>
        </a:p>
      </dgm:t>
    </dgm:pt>
    <dgm:pt modelId="{DBFA321F-6EB7-4370-B64C-9CE8CD3A4349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200" dirty="0" smtClean="0"/>
            <a:t>ДЕЛОПРОИЗВОДСТВО</a:t>
          </a:r>
          <a:endParaRPr lang="ru-RU" sz="1200" dirty="0"/>
        </a:p>
      </dgm:t>
    </dgm:pt>
    <dgm:pt modelId="{3E50C378-F8CB-4DEB-9929-4C085410B1AF}" type="parTrans" cxnId="{FD37836F-85D9-48F7-B772-9B781D77EDBB}">
      <dgm:prSet/>
      <dgm:spPr/>
      <dgm:t>
        <a:bodyPr/>
        <a:lstStyle/>
        <a:p>
          <a:endParaRPr lang="ru-RU" sz="1200"/>
        </a:p>
      </dgm:t>
    </dgm:pt>
    <dgm:pt modelId="{C09E578B-2FF6-46AD-B9E2-AB5997F70F9C}" type="sibTrans" cxnId="{FD37836F-85D9-48F7-B772-9B781D77EDBB}">
      <dgm:prSet/>
      <dgm:spPr/>
      <dgm:t>
        <a:bodyPr/>
        <a:lstStyle/>
        <a:p>
          <a:endParaRPr lang="ru-RU" sz="1200"/>
        </a:p>
      </dgm:t>
    </dgm:pt>
    <dgm:pt modelId="{9468FC4A-6831-47AF-B64E-742069434F1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200" dirty="0" smtClean="0"/>
            <a:t>ЗАКОНОДАТЕЛЬСТВО</a:t>
          </a:r>
          <a:endParaRPr lang="ru-RU" sz="1200" dirty="0"/>
        </a:p>
      </dgm:t>
    </dgm:pt>
    <dgm:pt modelId="{28C2D97C-C2B0-4CB1-A538-D5A4F61BFFD5}" type="parTrans" cxnId="{A7D94557-F336-4BDE-9E82-997E59DCF658}">
      <dgm:prSet/>
      <dgm:spPr/>
      <dgm:t>
        <a:bodyPr/>
        <a:lstStyle/>
        <a:p>
          <a:endParaRPr lang="ru-RU" sz="1200"/>
        </a:p>
      </dgm:t>
    </dgm:pt>
    <dgm:pt modelId="{C471C7B1-3553-4EBF-A11C-C893CFB896EC}" type="sibTrans" cxnId="{A7D94557-F336-4BDE-9E82-997E59DCF658}">
      <dgm:prSet/>
      <dgm:spPr/>
      <dgm:t>
        <a:bodyPr/>
        <a:lstStyle/>
        <a:p>
          <a:endParaRPr lang="ru-RU" sz="1200"/>
        </a:p>
      </dgm:t>
    </dgm:pt>
    <dgm:pt modelId="{F11079F8-B068-4B99-8814-16CA96F5C1C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200" dirty="0" smtClean="0"/>
            <a:t>ИНФОРМАЦИОННЫЕ ТЕХНОЛОГИИ</a:t>
          </a:r>
          <a:endParaRPr lang="ru-RU" sz="1200" dirty="0"/>
        </a:p>
      </dgm:t>
    </dgm:pt>
    <dgm:pt modelId="{3C632997-0911-4A99-89B6-1641F9502710}" type="parTrans" cxnId="{CAE61293-5226-4E03-A08D-CCB197482B39}">
      <dgm:prSet/>
      <dgm:spPr/>
      <dgm:t>
        <a:bodyPr/>
        <a:lstStyle/>
        <a:p>
          <a:endParaRPr lang="ru-RU" sz="1200"/>
        </a:p>
      </dgm:t>
    </dgm:pt>
    <dgm:pt modelId="{97482A8C-6DEE-4982-8A89-3DCD7294CE7C}" type="sibTrans" cxnId="{CAE61293-5226-4E03-A08D-CCB197482B39}">
      <dgm:prSet/>
      <dgm:spPr/>
      <dgm:t>
        <a:bodyPr/>
        <a:lstStyle/>
        <a:p>
          <a:endParaRPr lang="ru-RU" sz="1200"/>
        </a:p>
      </dgm:t>
    </dgm:pt>
    <dgm:pt modelId="{C5125F67-7D7C-4246-8F84-50E9F8F8DD2D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200" dirty="0" smtClean="0"/>
            <a:t>УПРАВЛЕНЧЕСКИЕ КОМПЕТЕНЦИИ</a:t>
          </a:r>
          <a:endParaRPr lang="ru-RU" sz="1200" dirty="0"/>
        </a:p>
      </dgm:t>
    </dgm:pt>
    <dgm:pt modelId="{0620D125-F8A8-4570-AB8D-5DAE28D0A3CE}" type="parTrans" cxnId="{DCF95C6F-139B-4A66-9248-6DADD4F1E3E1}">
      <dgm:prSet/>
      <dgm:spPr/>
      <dgm:t>
        <a:bodyPr/>
        <a:lstStyle/>
        <a:p>
          <a:endParaRPr lang="ru-RU" sz="1200"/>
        </a:p>
      </dgm:t>
    </dgm:pt>
    <dgm:pt modelId="{1E6728B1-BB50-4CB0-BB85-F507F23767C0}" type="sibTrans" cxnId="{DCF95C6F-139B-4A66-9248-6DADD4F1E3E1}">
      <dgm:prSet/>
      <dgm:spPr/>
      <dgm:t>
        <a:bodyPr/>
        <a:lstStyle/>
        <a:p>
          <a:endParaRPr lang="ru-RU" sz="1200"/>
        </a:p>
      </dgm:t>
    </dgm:pt>
    <dgm:pt modelId="{219EBF00-ADB0-451A-A535-F5B766EA420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200" dirty="0" smtClean="0"/>
            <a:t>ИСПОЛЬЗОВАНИЕ СИСТЕМЫ ЭЛЕКТРОННОГО  ДОКУМЕНТООБОРОТА</a:t>
          </a:r>
          <a:endParaRPr lang="ru-RU" sz="1200" dirty="0"/>
        </a:p>
      </dgm:t>
    </dgm:pt>
    <dgm:pt modelId="{4A2F7552-8701-4111-A6A8-5F518001A0EB}" type="parTrans" cxnId="{1514DC57-E252-4CB5-8881-D301AD3CCE26}">
      <dgm:prSet/>
      <dgm:spPr/>
      <dgm:t>
        <a:bodyPr/>
        <a:lstStyle/>
        <a:p>
          <a:endParaRPr lang="ru-RU" sz="1200"/>
        </a:p>
      </dgm:t>
    </dgm:pt>
    <dgm:pt modelId="{9E7B97AA-41B8-4220-AE95-251A3AA7E93B}" type="sibTrans" cxnId="{1514DC57-E252-4CB5-8881-D301AD3CCE26}">
      <dgm:prSet/>
      <dgm:spPr/>
      <dgm:t>
        <a:bodyPr/>
        <a:lstStyle/>
        <a:p>
          <a:endParaRPr lang="ru-RU" sz="1200"/>
        </a:p>
      </dgm:t>
    </dgm:pt>
    <dgm:pt modelId="{C662F9B7-738F-4720-8EC3-501A4138F8C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200" dirty="0" smtClean="0"/>
            <a:t>ПРЕДОСТАВЛЕНИЕ ГОСУДАРСТВЕННЫХ УСЛУГ НАСЕЛЕНИЮ</a:t>
          </a:r>
          <a:endParaRPr lang="ru-RU" sz="1200" dirty="0"/>
        </a:p>
      </dgm:t>
    </dgm:pt>
    <dgm:pt modelId="{8E69F547-40C3-4143-9FFB-7F182F7941BC}" type="parTrans" cxnId="{8C43F4C5-F5B7-41EA-AA84-51829C58E075}">
      <dgm:prSet/>
      <dgm:spPr/>
      <dgm:t>
        <a:bodyPr/>
        <a:lstStyle/>
        <a:p>
          <a:endParaRPr lang="ru-RU" sz="1200"/>
        </a:p>
      </dgm:t>
    </dgm:pt>
    <dgm:pt modelId="{47D402DC-2617-4131-8BD5-B5BB44E71328}" type="sibTrans" cxnId="{8C43F4C5-F5B7-41EA-AA84-51829C58E075}">
      <dgm:prSet/>
      <dgm:spPr/>
      <dgm:t>
        <a:bodyPr/>
        <a:lstStyle/>
        <a:p>
          <a:endParaRPr lang="ru-RU" sz="1200"/>
        </a:p>
      </dgm:t>
    </dgm:pt>
    <dgm:pt modelId="{5AA58954-EF60-4F72-8C4E-869615D27F0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smtClean="0"/>
            <a:t>ТЕСТИРОВАНИЕ  ПРИ АТТЕСТАЦИИ 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rgbClr val="FFFF00"/>
              </a:solidFill>
            </a:rPr>
            <a:t>185 тестов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</a:rPr>
            <a:t>разработано органами власти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</a:rPr>
            <a:t>для аттестации своих сотрудников по специальности</a:t>
          </a:r>
          <a:endParaRPr lang="ru-RU" sz="1200" dirty="0"/>
        </a:p>
      </dgm:t>
    </dgm:pt>
    <dgm:pt modelId="{5B6079AD-2A1F-48C2-9705-257446373C41}" type="parTrans" cxnId="{AB3B6AA3-172A-4381-BD22-A03F0B31E33D}">
      <dgm:prSet/>
      <dgm:spPr/>
      <dgm:t>
        <a:bodyPr/>
        <a:lstStyle/>
        <a:p>
          <a:endParaRPr lang="ru-RU"/>
        </a:p>
      </dgm:t>
    </dgm:pt>
    <dgm:pt modelId="{8BC7F290-D7EB-4BC2-8F37-D0E19336AFBB}" type="sibTrans" cxnId="{AB3B6AA3-172A-4381-BD22-A03F0B31E33D}">
      <dgm:prSet/>
      <dgm:spPr/>
      <dgm:t>
        <a:bodyPr/>
        <a:lstStyle/>
        <a:p>
          <a:endParaRPr lang="ru-RU"/>
        </a:p>
      </dgm:t>
    </dgm:pt>
    <dgm:pt modelId="{EE7DA8DC-7D45-4A96-A3EA-E74127AB64B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200" dirty="0" smtClean="0"/>
            <a:t>УПРАВЛЕНИЕ МНОГОКВАРТИРНЫМИ ДОМАМИ</a:t>
          </a:r>
        </a:p>
      </dgm:t>
    </dgm:pt>
    <dgm:pt modelId="{EE116985-FE4D-4414-8070-44B5597B782D}" type="parTrans" cxnId="{D6DEFA0B-0D4F-4423-AF96-A4C0E2EEE160}">
      <dgm:prSet/>
      <dgm:spPr/>
      <dgm:t>
        <a:bodyPr/>
        <a:lstStyle/>
        <a:p>
          <a:endParaRPr lang="ru-RU"/>
        </a:p>
      </dgm:t>
    </dgm:pt>
    <dgm:pt modelId="{FFC473E1-2122-4EF3-B621-D1145FAE30B0}" type="sibTrans" cxnId="{D6DEFA0B-0D4F-4423-AF96-A4C0E2EEE160}">
      <dgm:prSet/>
      <dgm:spPr/>
      <dgm:t>
        <a:bodyPr/>
        <a:lstStyle/>
        <a:p>
          <a:endParaRPr lang="ru-RU"/>
        </a:p>
      </dgm:t>
    </dgm:pt>
    <dgm:pt modelId="{4961AA4A-AA73-4AEC-8863-1A372655B1F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АВТОМАТИЗИРОВАННОЕ ТЕСТИРОВАНИЕ ГОСУДАРСТВЕННЫХ СЛУЩАЩИХ</a:t>
          </a:r>
          <a:endParaRPr lang="ru-RU" sz="2000" dirty="0">
            <a:solidFill>
              <a:srgbClr val="FFFF00"/>
            </a:solidFill>
          </a:endParaRPr>
        </a:p>
      </dgm:t>
    </dgm:pt>
    <dgm:pt modelId="{90A7DFDB-4C68-4941-8FC7-581526FC6CC2}" type="sibTrans" cxnId="{CF9714A6-F926-4006-B1F4-0A919AE42AB1}">
      <dgm:prSet/>
      <dgm:spPr/>
      <dgm:t>
        <a:bodyPr/>
        <a:lstStyle/>
        <a:p>
          <a:endParaRPr lang="ru-RU" sz="1200"/>
        </a:p>
      </dgm:t>
    </dgm:pt>
    <dgm:pt modelId="{8E278965-D9B3-4FC3-89C5-FA02F67D5D20}" type="parTrans" cxnId="{CF9714A6-F926-4006-B1F4-0A919AE42AB1}">
      <dgm:prSet/>
      <dgm:spPr/>
      <dgm:t>
        <a:bodyPr/>
        <a:lstStyle/>
        <a:p>
          <a:endParaRPr lang="ru-RU" sz="1200"/>
        </a:p>
      </dgm:t>
    </dgm:pt>
    <dgm:pt modelId="{8EF191B9-1B31-4868-B9B5-4C9113B9B82F}" type="pres">
      <dgm:prSet presAssocID="{2628C985-387E-428F-951F-3701067362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826B07-DFB3-4F92-8E6B-87AEE134A573}" type="pres">
      <dgm:prSet presAssocID="{4961AA4A-AA73-4AEC-8863-1A372655B1F6}" presName="vertOne" presStyleCnt="0"/>
      <dgm:spPr/>
    </dgm:pt>
    <dgm:pt modelId="{2EA4B546-BA2D-4E60-8303-111DBBCFE395}" type="pres">
      <dgm:prSet presAssocID="{4961AA4A-AA73-4AEC-8863-1A372655B1F6}" presName="txOne" presStyleLbl="node0" presStyleIdx="0" presStyleCnt="1" custLinFactNeighborX="40067" custLinFactNeighborY="-5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C06FE1-5BFC-40B6-86B9-FA2357AE2B85}" type="pres">
      <dgm:prSet presAssocID="{4961AA4A-AA73-4AEC-8863-1A372655B1F6}" presName="parTransOne" presStyleCnt="0"/>
      <dgm:spPr/>
    </dgm:pt>
    <dgm:pt modelId="{21667FF1-CB20-4763-AFB1-9B0DA5693F50}" type="pres">
      <dgm:prSet presAssocID="{4961AA4A-AA73-4AEC-8863-1A372655B1F6}" presName="horzOne" presStyleCnt="0"/>
      <dgm:spPr/>
    </dgm:pt>
    <dgm:pt modelId="{DB495B62-45BD-4EAD-AE1A-CBB5A85CCBAF}" type="pres">
      <dgm:prSet presAssocID="{E8F75C89-1013-4436-BAD0-4B9FDBFBE647}" presName="vertTwo" presStyleCnt="0"/>
      <dgm:spPr/>
    </dgm:pt>
    <dgm:pt modelId="{31377210-BD8E-4851-9AB7-A2FF1C3120CC}" type="pres">
      <dgm:prSet presAssocID="{E8F75C89-1013-4436-BAD0-4B9FDBFBE647}" presName="txTwo" presStyleLbl="node2" presStyleIdx="0" presStyleCnt="3" custScaleY="239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D58915-CD6D-4C71-999F-4349DDD27E39}" type="pres">
      <dgm:prSet presAssocID="{E8F75C89-1013-4436-BAD0-4B9FDBFBE647}" presName="parTransTwo" presStyleCnt="0"/>
      <dgm:spPr/>
    </dgm:pt>
    <dgm:pt modelId="{CCE115D6-2712-4F5E-BF50-723390969689}" type="pres">
      <dgm:prSet presAssocID="{E8F75C89-1013-4436-BAD0-4B9FDBFBE647}" presName="horzTwo" presStyleCnt="0"/>
      <dgm:spPr/>
    </dgm:pt>
    <dgm:pt modelId="{75D4FC8C-96D2-4DAC-B0D8-638CAEF06511}" type="pres">
      <dgm:prSet presAssocID="{372626AE-B00C-4FE9-8545-21309EAF3002}" presName="vertThree" presStyleCnt="0"/>
      <dgm:spPr/>
    </dgm:pt>
    <dgm:pt modelId="{1127D206-BB81-44CC-818B-4B1715B73345}" type="pres">
      <dgm:prSet presAssocID="{372626AE-B00C-4FE9-8545-21309EAF3002}" presName="txThree" presStyleLbl="node3" presStyleIdx="0" presStyleCnt="2" custScaleY="43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252C7-0148-4DE7-A416-CE8AA15CAC62}" type="pres">
      <dgm:prSet presAssocID="{372626AE-B00C-4FE9-8545-21309EAF3002}" presName="parTransThree" presStyleCnt="0"/>
      <dgm:spPr/>
    </dgm:pt>
    <dgm:pt modelId="{8D8F661C-0F56-49BC-A710-69177E0FCBCB}" type="pres">
      <dgm:prSet presAssocID="{372626AE-B00C-4FE9-8545-21309EAF3002}" presName="horzThree" presStyleCnt="0"/>
      <dgm:spPr/>
    </dgm:pt>
    <dgm:pt modelId="{E199DE57-A656-4D28-8EC5-528005916D2E}" type="pres">
      <dgm:prSet presAssocID="{DBFA321F-6EB7-4370-B64C-9CE8CD3A4349}" presName="vertFour" presStyleCnt="0">
        <dgm:presLayoutVars>
          <dgm:chPref val="3"/>
        </dgm:presLayoutVars>
      </dgm:prSet>
      <dgm:spPr/>
    </dgm:pt>
    <dgm:pt modelId="{2F643BB1-0A99-4F59-815A-B9F3C091BDA6}" type="pres">
      <dgm:prSet presAssocID="{DBFA321F-6EB7-4370-B64C-9CE8CD3A4349}" presName="txFour" presStyleLbl="node4" presStyleIdx="0" presStyleCnt="7" custScaleY="43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1A4B2-6847-4947-92E5-921B5B3CE26E}" type="pres">
      <dgm:prSet presAssocID="{DBFA321F-6EB7-4370-B64C-9CE8CD3A4349}" presName="parTransFour" presStyleCnt="0"/>
      <dgm:spPr/>
    </dgm:pt>
    <dgm:pt modelId="{4167B7E5-B8AF-43AD-B963-2B4BDB1EA046}" type="pres">
      <dgm:prSet presAssocID="{DBFA321F-6EB7-4370-B64C-9CE8CD3A4349}" presName="horzFour" presStyleCnt="0"/>
      <dgm:spPr/>
    </dgm:pt>
    <dgm:pt modelId="{41EC954B-5481-4EB0-B905-2D189F7F7D3D}" type="pres">
      <dgm:prSet presAssocID="{9468FC4A-6831-47AF-B64E-742069434F13}" presName="vertFour" presStyleCnt="0">
        <dgm:presLayoutVars>
          <dgm:chPref val="3"/>
        </dgm:presLayoutVars>
      </dgm:prSet>
      <dgm:spPr/>
    </dgm:pt>
    <dgm:pt modelId="{E81063B9-3583-464B-AAD1-C9AB67868129}" type="pres">
      <dgm:prSet presAssocID="{9468FC4A-6831-47AF-B64E-742069434F13}" presName="txFour" presStyleLbl="node4" presStyleIdx="1" presStyleCnt="7" custScaleY="43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C4675-E6B2-42DA-96E7-A690CFFAB745}" type="pres">
      <dgm:prSet presAssocID="{9468FC4A-6831-47AF-B64E-742069434F13}" presName="parTransFour" presStyleCnt="0"/>
      <dgm:spPr/>
    </dgm:pt>
    <dgm:pt modelId="{F9B5F51A-4055-425D-8391-FC71A97BA27F}" type="pres">
      <dgm:prSet presAssocID="{9468FC4A-6831-47AF-B64E-742069434F13}" presName="horzFour" presStyleCnt="0"/>
      <dgm:spPr/>
    </dgm:pt>
    <dgm:pt modelId="{8C3282B2-9C32-41F3-87E2-6626AB77D2B4}" type="pres">
      <dgm:prSet presAssocID="{F11079F8-B068-4B99-8814-16CA96F5C1C3}" presName="vertFour" presStyleCnt="0">
        <dgm:presLayoutVars>
          <dgm:chPref val="3"/>
        </dgm:presLayoutVars>
      </dgm:prSet>
      <dgm:spPr/>
    </dgm:pt>
    <dgm:pt modelId="{0D105C29-1E66-4B9C-89C6-E12082196AE3}" type="pres">
      <dgm:prSet presAssocID="{F11079F8-B068-4B99-8814-16CA96F5C1C3}" presName="txFour" presStyleLbl="node4" presStyleIdx="2" presStyleCnt="7" custScaleX="101079" custScaleY="4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499DB-9ED8-419D-A835-942F0BAC7B56}" type="pres">
      <dgm:prSet presAssocID="{F11079F8-B068-4B99-8814-16CA96F5C1C3}" presName="parTransFour" presStyleCnt="0"/>
      <dgm:spPr/>
    </dgm:pt>
    <dgm:pt modelId="{107B8BE5-10C5-4991-A771-7DA70F7C0A6C}" type="pres">
      <dgm:prSet presAssocID="{F11079F8-B068-4B99-8814-16CA96F5C1C3}" presName="horzFour" presStyleCnt="0"/>
      <dgm:spPr/>
    </dgm:pt>
    <dgm:pt modelId="{A2576F9B-3085-424B-A1DB-EA2D8D0C2732}" type="pres">
      <dgm:prSet presAssocID="{C5125F67-7D7C-4246-8F84-50E9F8F8DD2D}" presName="vertFour" presStyleCnt="0">
        <dgm:presLayoutVars>
          <dgm:chPref val="3"/>
        </dgm:presLayoutVars>
      </dgm:prSet>
      <dgm:spPr/>
    </dgm:pt>
    <dgm:pt modelId="{E51C0DAD-04DF-4A27-B223-35203C78165D}" type="pres">
      <dgm:prSet presAssocID="{C5125F67-7D7C-4246-8F84-50E9F8F8DD2D}" presName="txFour" presStyleLbl="node4" presStyleIdx="3" presStyleCnt="7" custScaleX="106949" custScaleY="57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422E5-DC58-4137-AFA8-239055D59392}" type="pres">
      <dgm:prSet presAssocID="{C5125F67-7D7C-4246-8F84-50E9F8F8DD2D}" presName="horzFour" presStyleCnt="0"/>
      <dgm:spPr/>
    </dgm:pt>
    <dgm:pt modelId="{1FC384B3-76C8-4DB8-B31A-52C56B08F316}" type="pres">
      <dgm:prSet presAssocID="{AB3E4A81-7896-4DFC-A2CB-130025A072B3}" presName="sibSpaceTwo" presStyleCnt="0"/>
      <dgm:spPr/>
    </dgm:pt>
    <dgm:pt modelId="{800F3577-4D32-4CA3-9761-DFF38E5D44DC}" type="pres">
      <dgm:prSet presAssocID="{F42CE9F1-64A6-4778-9637-0C2F8305DB09}" presName="vertTwo" presStyleCnt="0"/>
      <dgm:spPr/>
    </dgm:pt>
    <dgm:pt modelId="{A71A9CE2-9BC1-432D-9CA8-EFD6B5B02873}" type="pres">
      <dgm:prSet presAssocID="{F42CE9F1-64A6-4778-9637-0C2F8305DB09}" presName="txTwo" presStyleLbl="node2" presStyleIdx="1" presStyleCnt="3" custScaleY="238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62255-1C6C-45C7-9680-5BB34D0B532A}" type="pres">
      <dgm:prSet presAssocID="{F42CE9F1-64A6-4778-9637-0C2F8305DB09}" presName="parTransTwo" presStyleCnt="0"/>
      <dgm:spPr/>
    </dgm:pt>
    <dgm:pt modelId="{9383C707-53FD-4920-BEC9-A798F482D66D}" type="pres">
      <dgm:prSet presAssocID="{F42CE9F1-64A6-4778-9637-0C2F8305DB09}" presName="horzTwo" presStyleCnt="0"/>
      <dgm:spPr/>
    </dgm:pt>
    <dgm:pt modelId="{F30CB066-3A4F-4991-8A30-749EB49F4C44}" type="pres">
      <dgm:prSet presAssocID="{806F0D03-E138-4A48-BCAE-4AFADBE45F72}" presName="vertThree" presStyleCnt="0"/>
      <dgm:spPr/>
    </dgm:pt>
    <dgm:pt modelId="{5357B4B0-4277-4E32-B1E5-92A441E1BCA2}" type="pres">
      <dgm:prSet presAssocID="{806F0D03-E138-4A48-BCAE-4AFADBE45F7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F24A5-7815-4B91-9DD7-F8BCE53DE556}" type="pres">
      <dgm:prSet presAssocID="{806F0D03-E138-4A48-BCAE-4AFADBE45F72}" presName="parTransThree" presStyleCnt="0"/>
      <dgm:spPr/>
    </dgm:pt>
    <dgm:pt modelId="{507CD1FB-F7CE-498D-A304-75DC648E770F}" type="pres">
      <dgm:prSet presAssocID="{806F0D03-E138-4A48-BCAE-4AFADBE45F72}" presName="horzThree" presStyleCnt="0"/>
      <dgm:spPr/>
    </dgm:pt>
    <dgm:pt modelId="{75852B1B-7C9C-4D42-BD68-B990F70DCC67}" type="pres">
      <dgm:prSet presAssocID="{219EBF00-ADB0-451A-A535-F5B766EA420B}" presName="vertFour" presStyleCnt="0">
        <dgm:presLayoutVars>
          <dgm:chPref val="3"/>
        </dgm:presLayoutVars>
      </dgm:prSet>
      <dgm:spPr/>
    </dgm:pt>
    <dgm:pt modelId="{5AFB904E-BF34-4DDA-B2ED-C42BA89D86B9}" type="pres">
      <dgm:prSet presAssocID="{219EBF00-ADB0-451A-A535-F5B766EA420B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29D063-5CFC-41FB-BCE2-5AE0E6B3BE0B}" type="pres">
      <dgm:prSet presAssocID="{219EBF00-ADB0-451A-A535-F5B766EA420B}" presName="parTransFour" presStyleCnt="0"/>
      <dgm:spPr/>
    </dgm:pt>
    <dgm:pt modelId="{53C0DE40-34E5-41AF-98A9-FDF3814F6FCD}" type="pres">
      <dgm:prSet presAssocID="{219EBF00-ADB0-451A-A535-F5B766EA420B}" presName="horzFour" presStyleCnt="0"/>
      <dgm:spPr/>
    </dgm:pt>
    <dgm:pt modelId="{7739AAF2-9164-48AD-A350-37563398AC6E}" type="pres">
      <dgm:prSet presAssocID="{C662F9B7-738F-4720-8EC3-501A4138F8C5}" presName="vertFour" presStyleCnt="0">
        <dgm:presLayoutVars>
          <dgm:chPref val="3"/>
        </dgm:presLayoutVars>
      </dgm:prSet>
      <dgm:spPr/>
    </dgm:pt>
    <dgm:pt modelId="{92A4F8EF-A954-4B89-85F9-183B737210E3}" type="pres">
      <dgm:prSet presAssocID="{C662F9B7-738F-4720-8EC3-501A4138F8C5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E8DB0-D22B-4286-8A36-4AEAE6E57494}" type="pres">
      <dgm:prSet presAssocID="{C662F9B7-738F-4720-8EC3-501A4138F8C5}" presName="parTransFour" presStyleCnt="0"/>
      <dgm:spPr/>
    </dgm:pt>
    <dgm:pt modelId="{7172DE56-D029-4467-BE16-885C7278650E}" type="pres">
      <dgm:prSet presAssocID="{C662F9B7-738F-4720-8EC3-501A4138F8C5}" presName="horzFour" presStyleCnt="0"/>
      <dgm:spPr/>
    </dgm:pt>
    <dgm:pt modelId="{5E2AE920-9901-4A04-87A9-1EE0484B7CAD}" type="pres">
      <dgm:prSet presAssocID="{EE7DA8DC-7D45-4A96-A3EA-E74127AB64BD}" presName="vertFour" presStyleCnt="0">
        <dgm:presLayoutVars>
          <dgm:chPref val="3"/>
        </dgm:presLayoutVars>
      </dgm:prSet>
      <dgm:spPr/>
    </dgm:pt>
    <dgm:pt modelId="{A4DE0236-2AA2-4CC6-BE96-D0B654453CDD}" type="pres">
      <dgm:prSet presAssocID="{EE7DA8DC-7D45-4A96-A3EA-E74127AB64BD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2F04E-F801-4E22-9E39-5C0C6F0E7324}" type="pres">
      <dgm:prSet presAssocID="{EE7DA8DC-7D45-4A96-A3EA-E74127AB64BD}" presName="horzFour" presStyleCnt="0"/>
      <dgm:spPr/>
    </dgm:pt>
    <dgm:pt modelId="{9F5070A7-58DC-4E35-9DE6-E95114E10821}" type="pres">
      <dgm:prSet presAssocID="{F076F92D-D0A9-4E51-BF25-E135D4FAE17C}" presName="sibSpaceTwo" presStyleCnt="0"/>
      <dgm:spPr/>
    </dgm:pt>
    <dgm:pt modelId="{9331361B-20D5-4C11-AE84-03E52575042D}" type="pres">
      <dgm:prSet presAssocID="{5AA58954-EF60-4F72-8C4E-869615D27F04}" presName="vertTwo" presStyleCnt="0"/>
      <dgm:spPr/>
    </dgm:pt>
    <dgm:pt modelId="{45AF3131-6A51-4DB8-948C-289B7BACAE28}" type="pres">
      <dgm:prSet presAssocID="{5AA58954-EF60-4F72-8C4E-869615D27F04}" presName="txTwo" presStyleLbl="node2" presStyleIdx="2" presStyleCnt="3" custScaleY="236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2890F-2317-47D0-A8AB-7594C0DBC3AA}" type="pres">
      <dgm:prSet presAssocID="{5AA58954-EF60-4F72-8C4E-869615D27F04}" presName="horzTwo" presStyleCnt="0"/>
      <dgm:spPr/>
    </dgm:pt>
  </dgm:ptLst>
  <dgm:cxnLst>
    <dgm:cxn modelId="{A7D94557-F336-4BDE-9E82-997E59DCF658}" srcId="{DBFA321F-6EB7-4370-B64C-9CE8CD3A4349}" destId="{9468FC4A-6831-47AF-B64E-742069434F13}" srcOrd="0" destOrd="0" parTransId="{28C2D97C-C2B0-4CB1-A538-D5A4F61BFFD5}" sibTransId="{C471C7B1-3553-4EBF-A11C-C893CFB896EC}"/>
    <dgm:cxn modelId="{2B515907-68F5-49B5-986B-EC4C25A1D512}" type="presOf" srcId="{372626AE-B00C-4FE9-8545-21309EAF3002}" destId="{1127D206-BB81-44CC-818B-4B1715B73345}" srcOrd="0" destOrd="0" presId="urn:microsoft.com/office/officeart/2005/8/layout/hierarchy4"/>
    <dgm:cxn modelId="{EB4DBE98-6931-46BF-9AA3-D1C962E70AC1}" type="presOf" srcId="{C5125F67-7D7C-4246-8F84-50E9F8F8DD2D}" destId="{E51C0DAD-04DF-4A27-B223-35203C78165D}" srcOrd="0" destOrd="0" presId="urn:microsoft.com/office/officeart/2005/8/layout/hierarchy4"/>
    <dgm:cxn modelId="{AB3B6AA3-172A-4381-BD22-A03F0B31E33D}" srcId="{4961AA4A-AA73-4AEC-8863-1A372655B1F6}" destId="{5AA58954-EF60-4F72-8C4E-869615D27F04}" srcOrd="2" destOrd="0" parTransId="{5B6079AD-2A1F-48C2-9705-257446373C41}" sibTransId="{8BC7F290-D7EB-4BC2-8F37-D0E19336AFBB}"/>
    <dgm:cxn modelId="{D6DEFA0B-0D4F-4423-AF96-A4C0E2EEE160}" srcId="{C662F9B7-738F-4720-8EC3-501A4138F8C5}" destId="{EE7DA8DC-7D45-4A96-A3EA-E74127AB64BD}" srcOrd="0" destOrd="0" parTransId="{EE116985-FE4D-4414-8070-44B5597B782D}" sibTransId="{FFC473E1-2122-4EF3-B621-D1145FAE30B0}"/>
    <dgm:cxn modelId="{BA338FB9-D513-4AB3-8362-767D0CD15823}" type="presOf" srcId="{F42CE9F1-64A6-4778-9637-0C2F8305DB09}" destId="{A71A9CE2-9BC1-432D-9CA8-EFD6B5B02873}" srcOrd="0" destOrd="0" presId="urn:microsoft.com/office/officeart/2005/8/layout/hierarchy4"/>
    <dgm:cxn modelId="{5677F412-27F5-4565-A487-882CC79EC72D}" type="presOf" srcId="{806F0D03-E138-4A48-BCAE-4AFADBE45F72}" destId="{5357B4B0-4277-4E32-B1E5-92A441E1BCA2}" srcOrd="0" destOrd="0" presId="urn:microsoft.com/office/officeart/2005/8/layout/hierarchy4"/>
    <dgm:cxn modelId="{FD37836F-85D9-48F7-B772-9B781D77EDBB}" srcId="{372626AE-B00C-4FE9-8545-21309EAF3002}" destId="{DBFA321F-6EB7-4370-B64C-9CE8CD3A4349}" srcOrd="0" destOrd="0" parTransId="{3E50C378-F8CB-4DEB-9929-4C085410B1AF}" sibTransId="{C09E578B-2FF6-46AD-B9E2-AB5997F70F9C}"/>
    <dgm:cxn modelId="{71E10102-B312-4764-A1AF-D6058EAE40D6}" type="presOf" srcId="{F11079F8-B068-4B99-8814-16CA96F5C1C3}" destId="{0D105C29-1E66-4B9C-89C6-E12082196AE3}" srcOrd="0" destOrd="0" presId="urn:microsoft.com/office/officeart/2005/8/layout/hierarchy4"/>
    <dgm:cxn modelId="{1AEB1E3D-7966-49BA-847E-CF9628AA013D}" srcId="{4961AA4A-AA73-4AEC-8863-1A372655B1F6}" destId="{F42CE9F1-64A6-4778-9637-0C2F8305DB09}" srcOrd="1" destOrd="0" parTransId="{57FD9682-8B73-4AAE-87C1-6093500960B8}" sibTransId="{F076F92D-D0A9-4E51-BF25-E135D4FAE17C}"/>
    <dgm:cxn modelId="{CAE61293-5226-4E03-A08D-CCB197482B39}" srcId="{9468FC4A-6831-47AF-B64E-742069434F13}" destId="{F11079F8-B068-4B99-8814-16CA96F5C1C3}" srcOrd="0" destOrd="0" parTransId="{3C632997-0911-4A99-89B6-1641F9502710}" sibTransId="{97482A8C-6DEE-4982-8A89-3DCD7294CE7C}"/>
    <dgm:cxn modelId="{76C95EF6-9D47-4A22-9E94-14FC6958C56B}" srcId="{4961AA4A-AA73-4AEC-8863-1A372655B1F6}" destId="{E8F75C89-1013-4436-BAD0-4B9FDBFBE647}" srcOrd="0" destOrd="0" parTransId="{6C89A066-02A7-49DF-8662-735221DA0BD1}" sibTransId="{AB3E4A81-7896-4DFC-A2CB-130025A072B3}"/>
    <dgm:cxn modelId="{9AE5973B-3CBB-4534-954B-7963E46C0E44}" type="presOf" srcId="{219EBF00-ADB0-451A-A535-F5B766EA420B}" destId="{5AFB904E-BF34-4DDA-B2ED-C42BA89D86B9}" srcOrd="0" destOrd="0" presId="urn:microsoft.com/office/officeart/2005/8/layout/hierarchy4"/>
    <dgm:cxn modelId="{F5E381BD-A5EE-473E-835A-839A960FB6B9}" type="presOf" srcId="{EE7DA8DC-7D45-4A96-A3EA-E74127AB64BD}" destId="{A4DE0236-2AA2-4CC6-BE96-D0B654453CDD}" srcOrd="0" destOrd="0" presId="urn:microsoft.com/office/officeart/2005/8/layout/hierarchy4"/>
    <dgm:cxn modelId="{1514DC57-E252-4CB5-8881-D301AD3CCE26}" srcId="{806F0D03-E138-4A48-BCAE-4AFADBE45F72}" destId="{219EBF00-ADB0-451A-A535-F5B766EA420B}" srcOrd="0" destOrd="0" parTransId="{4A2F7552-8701-4111-A6A8-5F518001A0EB}" sibTransId="{9E7B97AA-41B8-4220-AE95-251A3AA7E93B}"/>
    <dgm:cxn modelId="{36FD5505-01D5-4848-88A4-DEA423B8A8EF}" type="presOf" srcId="{5AA58954-EF60-4F72-8C4E-869615D27F04}" destId="{45AF3131-6A51-4DB8-948C-289B7BACAE28}" srcOrd="0" destOrd="0" presId="urn:microsoft.com/office/officeart/2005/8/layout/hierarchy4"/>
    <dgm:cxn modelId="{DCF95C6F-139B-4A66-9248-6DADD4F1E3E1}" srcId="{F11079F8-B068-4B99-8814-16CA96F5C1C3}" destId="{C5125F67-7D7C-4246-8F84-50E9F8F8DD2D}" srcOrd="0" destOrd="0" parTransId="{0620D125-F8A8-4570-AB8D-5DAE28D0A3CE}" sibTransId="{1E6728B1-BB50-4CB0-BB85-F507F23767C0}"/>
    <dgm:cxn modelId="{F4795AE8-110B-494D-A032-521F33ABB5EE}" type="presOf" srcId="{C662F9B7-738F-4720-8EC3-501A4138F8C5}" destId="{92A4F8EF-A954-4B89-85F9-183B737210E3}" srcOrd="0" destOrd="0" presId="urn:microsoft.com/office/officeart/2005/8/layout/hierarchy4"/>
    <dgm:cxn modelId="{942FCC5F-253A-42E4-9935-B2DA7F65F840}" type="presOf" srcId="{2628C985-387E-428F-951F-37010673627A}" destId="{8EF191B9-1B31-4868-B9B5-4C9113B9B82F}" srcOrd="0" destOrd="0" presId="urn:microsoft.com/office/officeart/2005/8/layout/hierarchy4"/>
    <dgm:cxn modelId="{9FF1DE70-1316-4DEC-8B1E-7B95B5970686}" type="presOf" srcId="{E8F75C89-1013-4436-BAD0-4B9FDBFBE647}" destId="{31377210-BD8E-4851-9AB7-A2FF1C3120CC}" srcOrd="0" destOrd="0" presId="urn:microsoft.com/office/officeart/2005/8/layout/hierarchy4"/>
    <dgm:cxn modelId="{E91BACF2-C45C-4185-A647-4FB2F1303828}" srcId="{E8F75C89-1013-4436-BAD0-4B9FDBFBE647}" destId="{372626AE-B00C-4FE9-8545-21309EAF3002}" srcOrd="0" destOrd="0" parTransId="{B4C49EE8-0867-4A85-9C4F-70C4A835BE1D}" sibTransId="{6F79D729-D362-4F4C-906A-CFFEFC74659B}"/>
    <dgm:cxn modelId="{8C43F4C5-F5B7-41EA-AA84-51829C58E075}" srcId="{219EBF00-ADB0-451A-A535-F5B766EA420B}" destId="{C662F9B7-738F-4720-8EC3-501A4138F8C5}" srcOrd="0" destOrd="0" parTransId="{8E69F547-40C3-4143-9FFB-7F182F7941BC}" sibTransId="{47D402DC-2617-4131-8BD5-B5BB44E71328}"/>
    <dgm:cxn modelId="{CDF77172-FABA-49FE-867E-0F4527288341}" type="presOf" srcId="{9468FC4A-6831-47AF-B64E-742069434F13}" destId="{E81063B9-3583-464B-AAD1-C9AB67868129}" srcOrd="0" destOrd="0" presId="urn:microsoft.com/office/officeart/2005/8/layout/hierarchy4"/>
    <dgm:cxn modelId="{CF9714A6-F926-4006-B1F4-0A919AE42AB1}" srcId="{2628C985-387E-428F-951F-37010673627A}" destId="{4961AA4A-AA73-4AEC-8863-1A372655B1F6}" srcOrd="0" destOrd="0" parTransId="{8E278965-D9B3-4FC3-89C5-FA02F67D5D20}" sibTransId="{90A7DFDB-4C68-4941-8FC7-581526FC6CC2}"/>
    <dgm:cxn modelId="{A959EBCF-765D-4679-B1BD-F99BFDC15637}" srcId="{F42CE9F1-64A6-4778-9637-0C2F8305DB09}" destId="{806F0D03-E138-4A48-BCAE-4AFADBE45F72}" srcOrd="0" destOrd="0" parTransId="{F9C80CE8-38A2-45A0-96A0-0DD7316C5E3E}" sibTransId="{B8AC73C4-0350-470E-B33D-252AD3DD7509}"/>
    <dgm:cxn modelId="{F29803FE-6412-40D5-8BBA-2577E4A51A8E}" type="presOf" srcId="{4961AA4A-AA73-4AEC-8863-1A372655B1F6}" destId="{2EA4B546-BA2D-4E60-8303-111DBBCFE395}" srcOrd="0" destOrd="0" presId="urn:microsoft.com/office/officeart/2005/8/layout/hierarchy4"/>
    <dgm:cxn modelId="{40A73475-2255-4DC2-AEB9-94C954B26586}" type="presOf" srcId="{DBFA321F-6EB7-4370-B64C-9CE8CD3A4349}" destId="{2F643BB1-0A99-4F59-815A-B9F3C091BDA6}" srcOrd="0" destOrd="0" presId="urn:microsoft.com/office/officeart/2005/8/layout/hierarchy4"/>
    <dgm:cxn modelId="{8290B584-CFCB-492C-B687-9BD7D855F059}" type="presParOf" srcId="{8EF191B9-1B31-4868-B9B5-4C9113B9B82F}" destId="{D3826B07-DFB3-4F92-8E6B-87AEE134A573}" srcOrd="0" destOrd="0" presId="urn:microsoft.com/office/officeart/2005/8/layout/hierarchy4"/>
    <dgm:cxn modelId="{9473E074-2418-47E5-BA71-FE7564D7542B}" type="presParOf" srcId="{D3826B07-DFB3-4F92-8E6B-87AEE134A573}" destId="{2EA4B546-BA2D-4E60-8303-111DBBCFE395}" srcOrd="0" destOrd="0" presId="urn:microsoft.com/office/officeart/2005/8/layout/hierarchy4"/>
    <dgm:cxn modelId="{1C532657-3140-463D-A42A-4E472ECD7055}" type="presParOf" srcId="{D3826B07-DFB3-4F92-8E6B-87AEE134A573}" destId="{B3C06FE1-5BFC-40B6-86B9-FA2357AE2B85}" srcOrd="1" destOrd="0" presId="urn:microsoft.com/office/officeart/2005/8/layout/hierarchy4"/>
    <dgm:cxn modelId="{E5B3F635-19FD-4C78-BE30-7714FC2F04F4}" type="presParOf" srcId="{D3826B07-DFB3-4F92-8E6B-87AEE134A573}" destId="{21667FF1-CB20-4763-AFB1-9B0DA5693F50}" srcOrd="2" destOrd="0" presId="urn:microsoft.com/office/officeart/2005/8/layout/hierarchy4"/>
    <dgm:cxn modelId="{3EC931D8-7BBE-4D5D-95C1-1B0E1DA589BD}" type="presParOf" srcId="{21667FF1-CB20-4763-AFB1-9B0DA5693F50}" destId="{DB495B62-45BD-4EAD-AE1A-CBB5A85CCBAF}" srcOrd="0" destOrd="0" presId="urn:microsoft.com/office/officeart/2005/8/layout/hierarchy4"/>
    <dgm:cxn modelId="{F2FFBE8D-6BFF-4F28-8B1E-95405C2B67C4}" type="presParOf" srcId="{DB495B62-45BD-4EAD-AE1A-CBB5A85CCBAF}" destId="{31377210-BD8E-4851-9AB7-A2FF1C3120CC}" srcOrd="0" destOrd="0" presId="urn:microsoft.com/office/officeart/2005/8/layout/hierarchy4"/>
    <dgm:cxn modelId="{C863F617-5CC3-44B9-8EB0-981AEB1F19BA}" type="presParOf" srcId="{DB495B62-45BD-4EAD-AE1A-CBB5A85CCBAF}" destId="{B9D58915-CD6D-4C71-999F-4349DDD27E39}" srcOrd="1" destOrd="0" presId="urn:microsoft.com/office/officeart/2005/8/layout/hierarchy4"/>
    <dgm:cxn modelId="{AA5AE1ED-14E5-4DF0-8772-2A49E2CF3E65}" type="presParOf" srcId="{DB495B62-45BD-4EAD-AE1A-CBB5A85CCBAF}" destId="{CCE115D6-2712-4F5E-BF50-723390969689}" srcOrd="2" destOrd="0" presId="urn:microsoft.com/office/officeart/2005/8/layout/hierarchy4"/>
    <dgm:cxn modelId="{F1F112FB-3D9B-40F5-BFF9-63A8DC034413}" type="presParOf" srcId="{CCE115D6-2712-4F5E-BF50-723390969689}" destId="{75D4FC8C-96D2-4DAC-B0D8-638CAEF06511}" srcOrd="0" destOrd="0" presId="urn:microsoft.com/office/officeart/2005/8/layout/hierarchy4"/>
    <dgm:cxn modelId="{C1F5E5A4-FE1E-40C4-AAF2-3A8331391FDB}" type="presParOf" srcId="{75D4FC8C-96D2-4DAC-B0D8-638CAEF06511}" destId="{1127D206-BB81-44CC-818B-4B1715B73345}" srcOrd="0" destOrd="0" presId="urn:microsoft.com/office/officeart/2005/8/layout/hierarchy4"/>
    <dgm:cxn modelId="{FC5FD916-BEB5-4E77-984B-80CB2CAB6436}" type="presParOf" srcId="{75D4FC8C-96D2-4DAC-B0D8-638CAEF06511}" destId="{215252C7-0148-4DE7-A416-CE8AA15CAC62}" srcOrd="1" destOrd="0" presId="urn:microsoft.com/office/officeart/2005/8/layout/hierarchy4"/>
    <dgm:cxn modelId="{511E82B7-DE07-4C65-AB77-882758B55B96}" type="presParOf" srcId="{75D4FC8C-96D2-4DAC-B0D8-638CAEF06511}" destId="{8D8F661C-0F56-49BC-A710-69177E0FCBCB}" srcOrd="2" destOrd="0" presId="urn:microsoft.com/office/officeart/2005/8/layout/hierarchy4"/>
    <dgm:cxn modelId="{25F98529-7D44-4A1E-90BF-6BF73E410201}" type="presParOf" srcId="{8D8F661C-0F56-49BC-A710-69177E0FCBCB}" destId="{E199DE57-A656-4D28-8EC5-528005916D2E}" srcOrd="0" destOrd="0" presId="urn:microsoft.com/office/officeart/2005/8/layout/hierarchy4"/>
    <dgm:cxn modelId="{3074CA4B-1C8F-433D-AFEF-EB0B40558F00}" type="presParOf" srcId="{E199DE57-A656-4D28-8EC5-528005916D2E}" destId="{2F643BB1-0A99-4F59-815A-B9F3C091BDA6}" srcOrd="0" destOrd="0" presId="urn:microsoft.com/office/officeart/2005/8/layout/hierarchy4"/>
    <dgm:cxn modelId="{941765A2-265F-4902-B98D-5C6EA28EBBE2}" type="presParOf" srcId="{E199DE57-A656-4D28-8EC5-528005916D2E}" destId="{B5B1A4B2-6847-4947-92E5-921B5B3CE26E}" srcOrd="1" destOrd="0" presId="urn:microsoft.com/office/officeart/2005/8/layout/hierarchy4"/>
    <dgm:cxn modelId="{76A71C97-A71C-4CF7-9519-E88261C8A92B}" type="presParOf" srcId="{E199DE57-A656-4D28-8EC5-528005916D2E}" destId="{4167B7E5-B8AF-43AD-B963-2B4BDB1EA046}" srcOrd="2" destOrd="0" presId="urn:microsoft.com/office/officeart/2005/8/layout/hierarchy4"/>
    <dgm:cxn modelId="{6E1958D9-A7FD-4CA8-887C-5FDE57FDC211}" type="presParOf" srcId="{4167B7E5-B8AF-43AD-B963-2B4BDB1EA046}" destId="{41EC954B-5481-4EB0-B905-2D189F7F7D3D}" srcOrd="0" destOrd="0" presId="urn:microsoft.com/office/officeart/2005/8/layout/hierarchy4"/>
    <dgm:cxn modelId="{D86A2AD6-AB69-48A9-8C0B-F29FB7136E4F}" type="presParOf" srcId="{41EC954B-5481-4EB0-B905-2D189F7F7D3D}" destId="{E81063B9-3583-464B-AAD1-C9AB67868129}" srcOrd="0" destOrd="0" presId="urn:microsoft.com/office/officeart/2005/8/layout/hierarchy4"/>
    <dgm:cxn modelId="{5BB7875E-4FF6-4649-B51B-03AF269EB952}" type="presParOf" srcId="{41EC954B-5481-4EB0-B905-2D189F7F7D3D}" destId="{3FAC4675-E6B2-42DA-96E7-A690CFFAB745}" srcOrd="1" destOrd="0" presId="urn:microsoft.com/office/officeart/2005/8/layout/hierarchy4"/>
    <dgm:cxn modelId="{A5ACE1C4-0813-4328-94E2-F232CEAB0E23}" type="presParOf" srcId="{41EC954B-5481-4EB0-B905-2D189F7F7D3D}" destId="{F9B5F51A-4055-425D-8391-FC71A97BA27F}" srcOrd="2" destOrd="0" presId="urn:microsoft.com/office/officeart/2005/8/layout/hierarchy4"/>
    <dgm:cxn modelId="{89E4D5B9-EB04-456E-8B52-63138A0FE08B}" type="presParOf" srcId="{F9B5F51A-4055-425D-8391-FC71A97BA27F}" destId="{8C3282B2-9C32-41F3-87E2-6626AB77D2B4}" srcOrd="0" destOrd="0" presId="urn:microsoft.com/office/officeart/2005/8/layout/hierarchy4"/>
    <dgm:cxn modelId="{155C4B37-9082-40AF-905F-2A7A1DE32545}" type="presParOf" srcId="{8C3282B2-9C32-41F3-87E2-6626AB77D2B4}" destId="{0D105C29-1E66-4B9C-89C6-E12082196AE3}" srcOrd="0" destOrd="0" presId="urn:microsoft.com/office/officeart/2005/8/layout/hierarchy4"/>
    <dgm:cxn modelId="{A6BED0AE-1D89-4581-BB77-92BE5B2A38F9}" type="presParOf" srcId="{8C3282B2-9C32-41F3-87E2-6626AB77D2B4}" destId="{483499DB-9ED8-419D-A835-942F0BAC7B56}" srcOrd="1" destOrd="0" presId="urn:microsoft.com/office/officeart/2005/8/layout/hierarchy4"/>
    <dgm:cxn modelId="{152E0D30-0F41-409F-AA80-062E98CF8F32}" type="presParOf" srcId="{8C3282B2-9C32-41F3-87E2-6626AB77D2B4}" destId="{107B8BE5-10C5-4991-A771-7DA70F7C0A6C}" srcOrd="2" destOrd="0" presId="urn:microsoft.com/office/officeart/2005/8/layout/hierarchy4"/>
    <dgm:cxn modelId="{3854F30A-BAD8-47B8-93E8-80952E8E6821}" type="presParOf" srcId="{107B8BE5-10C5-4991-A771-7DA70F7C0A6C}" destId="{A2576F9B-3085-424B-A1DB-EA2D8D0C2732}" srcOrd="0" destOrd="0" presId="urn:microsoft.com/office/officeart/2005/8/layout/hierarchy4"/>
    <dgm:cxn modelId="{0FF8B18C-FF03-40B5-A4F5-8BB48992EB82}" type="presParOf" srcId="{A2576F9B-3085-424B-A1DB-EA2D8D0C2732}" destId="{E51C0DAD-04DF-4A27-B223-35203C78165D}" srcOrd="0" destOrd="0" presId="urn:microsoft.com/office/officeart/2005/8/layout/hierarchy4"/>
    <dgm:cxn modelId="{667E160E-2920-4479-9A5F-131FB6E072E0}" type="presParOf" srcId="{A2576F9B-3085-424B-A1DB-EA2D8D0C2732}" destId="{94F422E5-DC58-4137-AFA8-239055D59392}" srcOrd="1" destOrd="0" presId="urn:microsoft.com/office/officeart/2005/8/layout/hierarchy4"/>
    <dgm:cxn modelId="{47CE79B1-FF30-4EB9-9427-74643D0DDFD6}" type="presParOf" srcId="{21667FF1-CB20-4763-AFB1-9B0DA5693F50}" destId="{1FC384B3-76C8-4DB8-B31A-52C56B08F316}" srcOrd="1" destOrd="0" presId="urn:microsoft.com/office/officeart/2005/8/layout/hierarchy4"/>
    <dgm:cxn modelId="{298AACD5-A586-4239-BA01-D169BD214CD4}" type="presParOf" srcId="{21667FF1-CB20-4763-AFB1-9B0DA5693F50}" destId="{800F3577-4D32-4CA3-9761-DFF38E5D44DC}" srcOrd="2" destOrd="0" presId="urn:microsoft.com/office/officeart/2005/8/layout/hierarchy4"/>
    <dgm:cxn modelId="{457D7A9E-2441-4F90-AB92-8545D8BC4BC1}" type="presParOf" srcId="{800F3577-4D32-4CA3-9761-DFF38E5D44DC}" destId="{A71A9CE2-9BC1-432D-9CA8-EFD6B5B02873}" srcOrd="0" destOrd="0" presId="urn:microsoft.com/office/officeart/2005/8/layout/hierarchy4"/>
    <dgm:cxn modelId="{EBAC2DC1-6E0A-49C5-BBF2-679AD5929041}" type="presParOf" srcId="{800F3577-4D32-4CA3-9761-DFF38E5D44DC}" destId="{6C062255-1C6C-45C7-9680-5BB34D0B532A}" srcOrd="1" destOrd="0" presId="urn:microsoft.com/office/officeart/2005/8/layout/hierarchy4"/>
    <dgm:cxn modelId="{B3DE1CED-EF6F-4F20-ACE4-658F7B852591}" type="presParOf" srcId="{800F3577-4D32-4CA3-9761-DFF38E5D44DC}" destId="{9383C707-53FD-4920-BEC9-A798F482D66D}" srcOrd="2" destOrd="0" presId="urn:microsoft.com/office/officeart/2005/8/layout/hierarchy4"/>
    <dgm:cxn modelId="{E9EC9625-5239-491E-BA71-CE87CF82FED4}" type="presParOf" srcId="{9383C707-53FD-4920-BEC9-A798F482D66D}" destId="{F30CB066-3A4F-4991-8A30-749EB49F4C44}" srcOrd="0" destOrd="0" presId="urn:microsoft.com/office/officeart/2005/8/layout/hierarchy4"/>
    <dgm:cxn modelId="{79497CC1-9D12-44F4-ABD9-FD25040E1D17}" type="presParOf" srcId="{F30CB066-3A4F-4991-8A30-749EB49F4C44}" destId="{5357B4B0-4277-4E32-B1E5-92A441E1BCA2}" srcOrd="0" destOrd="0" presId="urn:microsoft.com/office/officeart/2005/8/layout/hierarchy4"/>
    <dgm:cxn modelId="{3115AF1A-D9EB-45C8-80A3-8E8965D7C732}" type="presParOf" srcId="{F30CB066-3A4F-4991-8A30-749EB49F4C44}" destId="{423F24A5-7815-4B91-9DD7-F8BCE53DE556}" srcOrd="1" destOrd="0" presId="urn:microsoft.com/office/officeart/2005/8/layout/hierarchy4"/>
    <dgm:cxn modelId="{CE84F8A6-F1C5-4D9C-9CC9-54A24C7E00C1}" type="presParOf" srcId="{F30CB066-3A4F-4991-8A30-749EB49F4C44}" destId="{507CD1FB-F7CE-498D-A304-75DC648E770F}" srcOrd="2" destOrd="0" presId="urn:microsoft.com/office/officeart/2005/8/layout/hierarchy4"/>
    <dgm:cxn modelId="{179AB887-C322-4743-80D3-ADE8FA23EFB0}" type="presParOf" srcId="{507CD1FB-F7CE-498D-A304-75DC648E770F}" destId="{75852B1B-7C9C-4D42-BD68-B990F70DCC67}" srcOrd="0" destOrd="0" presId="urn:microsoft.com/office/officeart/2005/8/layout/hierarchy4"/>
    <dgm:cxn modelId="{44D475F0-57C4-438F-AACB-64A539787FBE}" type="presParOf" srcId="{75852B1B-7C9C-4D42-BD68-B990F70DCC67}" destId="{5AFB904E-BF34-4DDA-B2ED-C42BA89D86B9}" srcOrd="0" destOrd="0" presId="urn:microsoft.com/office/officeart/2005/8/layout/hierarchy4"/>
    <dgm:cxn modelId="{05034CE2-280A-4614-A466-94EECB1BDD09}" type="presParOf" srcId="{75852B1B-7C9C-4D42-BD68-B990F70DCC67}" destId="{E429D063-5CFC-41FB-BCE2-5AE0E6B3BE0B}" srcOrd="1" destOrd="0" presId="urn:microsoft.com/office/officeart/2005/8/layout/hierarchy4"/>
    <dgm:cxn modelId="{6E8798CA-98DE-455F-AA56-67CA0933ECC3}" type="presParOf" srcId="{75852B1B-7C9C-4D42-BD68-B990F70DCC67}" destId="{53C0DE40-34E5-41AF-98A9-FDF3814F6FCD}" srcOrd="2" destOrd="0" presId="urn:microsoft.com/office/officeart/2005/8/layout/hierarchy4"/>
    <dgm:cxn modelId="{6306FF6F-8350-4FE7-AB66-C9582809EA21}" type="presParOf" srcId="{53C0DE40-34E5-41AF-98A9-FDF3814F6FCD}" destId="{7739AAF2-9164-48AD-A350-37563398AC6E}" srcOrd="0" destOrd="0" presId="urn:microsoft.com/office/officeart/2005/8/layout/hierarchy4"/>
    <dgm:cxn modelId="{B98F7570-6EBC-4BDE-A4B0-2EFBDFCA5319}" type="presParOf" srcId="{7739AAF2-9164-48AD-A350-37563398AC6E}" destId="{92A4F8EF-A954-4B89-85F9-183B737210E3}" srcOrd="0" destOrd="0" presId="urn:microsoft.com/office/officeart/2005/8/layout/hierarchy4"/>
    <dgm:cxn modelId="{9A0BAAE4-35E0-4951-B62D-BED88B508CEF}" type="presParOf" srcId="{7739AAF2-9164-48AD-A350-37563398AC6E}" destId="{27EE8DB0-D22B-4286-8A36-4AEAE6E57494}" srcOrd="1" destOrd="0" presId="urn:microsoft.com/office/officeart/2005/8/layout/hierarchy4"/>
    <dgm:cxn modelId="{509FA4CC-1B51-414D-BDAC-BA0C4DBFA140}" type="presParOf" srcId="{7739AAF2-9164-48AD-A350-37563398AC6E}" destId="{7172DE56-D029-4467-BE16-885C7278650E}" srcOrd="2" destOrd="0" presId="urn:microsoft.com/office/officeart/2005/8/layout/hierarchy4"/>
    <dgm:cxn modelId="{7BD28617-F177-4267-B9EC-AD6E3BE63D4E}" type="presParOf" srcId="{7172DE56-D029-4467-BE16-885C7278650E}" destId="{5E2AE920-9901-4A04-87A9-1EE0484B7CAD}" srcOrd="0" destOrd="0" presId="urn:microsoft.com/office/officeart/2005/8/layout/hierarchy4"/>
    <dgm:cxn modelId="{8BFB0FFC-33A0-4D71-8B3F-5F5A15A9E30D}" type="presParOf" srcId="{5E2AE920-9901-4A04-87A9-1EE0484B7CAD}" destId="{A4DE0236-2AA2-4CC6-BE96-D0B654453CDD}" srcOrd="0" destOrd="0" presId="urn:microsoft.com/office/officeart/2005/8/layout/hierarchy4"/>
    <dgm:cxn modelId="{D0C9ECF0-C096-4E88-804E-3875F0D40CC9}" type="presParOf" srcId="{5E2AE920-9901-4A04-87A9-1EE0484B7CAD}" destId="{3E22F04E-F801-4E22-9E39-5C0C6F0E7324}" srcOrd="1" destOrd="0" presId="urn:microsoft.com/office/officeart/2005/8/layout/hierarchy4"/>
    <dgm:cxn modelId="{08BF56DD-6F12-4B3C-8B3E-5B775AE3B27A}" type="presParOf" srcId="{21667FF1-CB20-4763-AFB1-9B0DA5693F50}" destId="{9F5070A7-58DC-4E35-9DE6-E95114E10821}" srcOrd="3" destOrd="0" presId="urn:microsoft.com/office/officeart/2005/8/layout/hierarchy4"/>
    <dgm:cxn modelId="{42CE177A-4AAE-43CE-AF92-256ABE34473A}" type="presParOf" srcId="{21667FF1-CB20-4763-AFB1-9B0DA5693F50}" destId="{9331361B-20D5-4C11-AE84-03E52575042D}" srcOrd="4" destOrd="0" presId="urn:microsoft.com/office/officeart/2005/8/layout/hierarchy4"/>
    <dgm:cxn modelId="{C199C90B-5192-440E-93EA-7AE5E5C477C9}" type="presParOf" srcId="{9331361B-20D5-4C11-AE84-03E52575042D}" destId="{45AF3131-6A51-4DB8-948C-289B7BACAE28}" srcOrd="0" destOrd="0" presId="urn:microsoft.com/office/officeart/2005/8/layout/hierarchy4"/>
    <dgm:cxn modelId="{7EB7CF6E-F4C9-4A87-ACEA-64A6CF43861B}" type="presParOf" srcId="{9331361B-20D5-4C11-AE84-03E52575042D}" destId="{24F2890F-2317-47D0-A8AB-7594C0DBC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6C578-043A-4412-806B-5A7E6403B62F}" type="doc">
      <dgm:prSet loTypeId="urn:microsoft.com/office/officeart/2005/8/layout/vList5" loCatId="list" qsTypeId="urn:microsoft.com/office/officeart/2005/8/quickstyle/simple1#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9C38481-8AA6-4D01-8A3A-F4476BCF9B84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УПРАВЛЕНИЯ КОРПОРАТИВНЫМИ ЗНАНИЯМИ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DEF03-F3BC-4274-9291-26C76902C94B}" type="parTrans" cxnId="{18B2CCD3-1392-4BC2-B1A4-48ACFD74FCA2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83807-D158-4BED-8240-804392204572}" type="sibTrans" cxnId="{18B2CCD3-1392-4BC2-B1A4-48ACFD74FCA2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86015-54E3-40B2-A621-6FCD1A5A49BF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ДИСТАНЦИОННОГО ОБУЧЕНИЯ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8E22E-ECAB-4B7F-9594-7F439ADEFB11}" type="parTrans" cxnId="{30453820-0094-41E0-9DC6-885A923770F5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4630F-62AE-4D40-AD64-CA20873E3114}" type="sibTrans" cxnId="{30453820-0094-41E0-9DC6-885A923770F5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1AE98-3C31-4745-A6E5-887E98B05A3F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УПРАВЛЕНИЯ ПРОЕКТАМИ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29519-9AD5-41BB-A0ED-A4977B9EDFAA}" type="parTrans" cxnId="{4B9B6C78-4CC0-4029-A604-9847B849B571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37011-29C4-4BEC-8392-90DD313E893E}" type="sibTrans" cxnId="{4B9B6C78-4CC0-4029-A604-9847B849B571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007A3-7645-45FD-A622-1EDD4DCAE199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УПРАВЛЕНИЯ КАЧЕСТВОМ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84DA1-545D-4151-B4F8-3A966DF3818E}" type="parTrans" cxnId="{CA4D9A57-FD19-4742-9294-6A4DEF3D21AD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99751-1425-4A13-83DB-552DB379EFEA}" type="sibTrans" cxnId="{CA4D9A57-FD19-4742-9294-6A4DEF3D21AD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BFF3E-D16C-4378-8F4C-608D2DEC4D85}">
      <dgm:prSet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УПРАВЛЕНИЯ САЙТАМИ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3C997-2775-47F8-B9C4-FD2777527E1F}" type="parTrans" cxnId="{D2091CB7-5491-49AA-AD1D-9B6D30CDB809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E8C55-5BAC-4CDE-9699-387365562F87}" type="sibTrans" cxnId="{D2091CB7-5491-49AA-AD1D-9B6D30CDB809}">
      <dgm:prSet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670B3-D738-4ED8-9140-3F86F4CC6B9C}" type="pres">
      <dgm:prSet presAssocID="{1136C578-043A-4412-806B-5A7E6403B6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35E71-B05B-4208-9F7F-0B0856AD5B79}" type="pres">
      <dgm:prSet presAssocID="{69C38481-8AA6-4D01-8A3A-F4476BCF9B84}" presName="linNode" presStyleCnt="0"/>
      <dgm:spPr/>
      <dgm:t>
        <a:bodyPr/>
        <a:lstStyle/>
        <a:p>
          <a:endParaRPr lang="ru-RU"/>
        </a:p>
      </dgm:t>
    </dgm:pt>
    <dgm:pt modelId="{E0788004-39C2-4F90-9856-D9553C76E78C}" type="pres">
      <dgm:prSet presAssocID="{69C38481-8AA6-4D01-8A3A-F4476BCF9B84}" presName="parentText" presStyleLbl="node1" presStyleIdx="0" presStyleCnt="5" custScaleX="257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2052D-8399-4B28-93F9-B7D309FB2580}" type="pres">
      <dgm:prSet presAssocID="{FEC83807-D158-4BED-8240-804392204572}" presName="sp" presStyleCnt="0"/>
      <dgm:spPr/>
      <dgm:t>
        <a:bodyPr/>
        <a:lstStyle/>
        <a:p>
          <a:endParaRPr lang="ru-RU"/>
        </a:p>
      </dgm:t>
    </dgm:pt>
    <dgm:pt modelId="{A95B057E-3C95-47A6-BFDD-1133423B9989}" type="pres">
      <dgm:prSet presAssocID="{F1586015-54E3-40B2-A621-6FCD1A5A49BF}" presName="linNode" presStyleCnt="0"/>
      <dgm:spPr/>
      <dgm:t>
        <a:bodyPr/>
        <a:lstStyle/>
        <a:p>
          <a:endParaRPr lang="ru-RU"/>
        </a:p>
      </dgm:t>
    </dgm:pt>
    <dgm:pt modelId="{63C4DFBE-8D85-479E-84EE-E69744FFD317}" type="pres">
      <dgm:prSet presAssocID="{F1586015-54E3-40B2-A621-6FCD1A5A49BF}" presName="parentText" presStyleLbl="node1" presStyleIdx="1" presStyleCnt="5" custScaleX="257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856F1-088B-470D-8964-321C6BEB47A0}" type="pres">
      <dgm:prSet presAssocID="{65C4630F-62AE-4D40-AD64-CA20873E3114}" presName="sp" presStyleCnt="0"/>
      <dgm:spPr/>
      <dgm:t>
        <a:bodyPr/>
        <a:lstStyle/>
        <a:p>
          <a:endParaRPr lang="ru-RU"/>
        </a:p>
      </dgm:t>
    </dgm:pt>
    <dgm:pt modelId="{DD1EFA7F-8B93-4E01-929F-9668730AEEE4}" type="pres">
      <dgm:prSet presAssocID="{2891AE98-3C31-4745-A6E5-887E98B05A3F}" presName="linNode" presStyleCnt="0"/>
      <dgm:spPr/>
      <dgm:t>
        <a:bodyPr/>
        <a:lstStyle/>
        <a:p>
          <a:endParaRPr lang="ru-RU"/>
        </a:p>
      </dgm:t>
    </dgm:pt>
    <dgm:pt modelId="{F1463321-42FC-41D0-A1EB-474FAFAF68DB}" type="pres">
      <dgm:prSet presAssocID="{2891AE98-3C31-4745-A6E5-887E98B05A3F}" presName="parentText" presStyleLbl="node1" presStyleIdx="2" presStyleCnt="5" custScaleX="257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3D0A4-9A7A-4D22-885C-83C35BB5E90B}" type="pres">
      <dgm:prSet presAssocID="{41A37011-29C4-4BEC-8392-90DD313E893E}" presName="sp" presStyleCnt="0"/>
      <dgm:spPr/>
      <dgm:t>
        <a:bodyPr/>
        <a:lstStyle/>
        <a:p>
          <a:endParaRPr lang="ru-RU"/>
        </a:p>
      </dgm:t>
    </dgm:pt>
    <dgm:pt modelId="{1E68EE8F-494A-4086-A3ED-CFABE67538F6}" type="pres">
      <dgm:prSet presAssocID="{4F8007A3-7645-45FD-A622-1EDD4DCAE199}" presName="linNode" presStyleCnt="0"/>
      <dgm:spPr/>
      <dgm:t>
        <a:bodyPr/>
        <a:lstStyle/>
        <a:p>
          <a:endParaRPr lang="ru-RU"/>
        </a:p>
      </dgm:t>
    </dgm:pt>
    <dgm:pt modelId="{CE22DFD7-48F5-4820-95BA-45100AAF4915}" type="pres">
      <dgm:prSet presAssocID="{4F8007A3-7645-45FD-A622-1EDD4DCAE199}" presName="parentText" presStyleLbl="node1" presStyleIdx="3" presStyleCnt="5" custScaleX="257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3815-DAC5-45F8-A688-FADC01344E2F}" type="pres">
      <dgm:prSet presAssocID="{A6499751-1425-4A13-83DB-552DB379EFEA}" presName="sp" presStyleCnt="0"/>
      <dgm:spPr/>
      <dgm:t>
        <a:bodyPr/>
        <a:lstStyle/>
        <a:p>
          <a:endParaRPr lang="ru-RU"/>
        </a:p>
      </dgm:t>
    </dgm:pt>
    <dgm:pt modelId="{27717BF9-0E07-4CC4-B00E-31399DDA5E0F}" type="pres">
      <dgm:prSet presAssocID="{C54BFF3E-D16C-4378-8F4C-608D2DEC4D85}" presName="linNode" presStyleCnt="0"/>
      <dgm:spPr/>
      <dgm:t>
        <a:bodyPr/>
        <a:lstStyle/>
        <a:p>
          <a:endParaRPr lang="ru-RU"/>
        </a:p>
      </dgm:t>
    </dgm:pt>
    <dgm:pt modelId="{3D942933-5832-492A-A509-A10202615699}" type="pres">
      <dgm:prSet presAssocID="{C54BFF3E-D16C-4378-8F4C-608D2DEC4D85}" presName="parentText" presStyleLbl="node1" presStyleIdx="4" presStyleCnt="5" custScaleX="257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9D5BB-23E6-4560-8984-2F9E744A3262}" type="presOf" srcId="{69C38481-8AA6-4D01-8A3A-F4476BCF9B84}" destId="{E0788004-39C2-4F90-9856-D9553C76E78C}" srcOrd="0" destOrd="0" presId="urn:microsoft.com/office/officeart/2005/8/layout/vList5"/>
    <dgm:cxn modelId="{4B9B6C78-4CC0-4029-A604-9847B849B571}" srcId="{1136C578-043A-4412-806B-5A7E6403B62F}" destId="{2891AE98-3C31-4745-A6E5-887E98B05A3F}" srcOrd="2" destOrd="0" parTransId="{86329519-9AD5-41BB-A0ED-A4977B9EDFAA}" sibTransId="{41A37011-29C4-4BEC-8392-90DD313E893E}"/>
    <dgm:cxn modelId="{FF76AE7B-140B-4002-8D66-C686E8F7B98C}" type="presOf" srcId="{4F8007A3-7645-45FD-A622-1EDD4DCAE199}" destId="{CE22DFD7-48F5-4820-95BA-45100AAF4915}" srcOrd="0" destOrd="0" presId="urn:microsoft.com/office/officeart/2005/8/layout/vList5"/>
    <dgm:cxn modelId="{CA4D9A57-FD19-4742-9294-6A4DEF3D21AD}" srcId="{1136C578-043A-4412-806B-5A7E6403B62F}" destId="{4F8007A3-7645-45FD-A622-1EDD4DCAE199}" srcOrd="3" destOrd="0" parTransId="{95284DA1-545D-4151-B4F8-3A966DF3818E}" sibTransId="{A6499751-1425-4A13-83DB-552DB379EFEA}"/>
    <dgm:cxn modelId="{18B2CCD3-1392-4BC2-B1A4-48ACFD74FCA2}" srcId="{1136C578-043A-4412-806B-5A7E6403B62F}" destId="{69C38481-8AA6-4D01-8A3A-F4476BCF9B84}" srcOrd="0" destOrd="0" parTransId="{856DEF03-F3BC-4274-9291-26C76902C94B}" sibTransId="{FEC83807-D158-4BED-8240-804392204572}"/>
    <dgm:cxn modelId="{7A22E51F-268A-451E-99EC-5EC05FAAC85D}" type="presOf" srcId="{1136C578-043A-4412-806B-5A7E6403B62F}" destId="{F7C670B3-D738-4ED8-9140-3F86F4CC6B9C}" srcOrd="0" destOrd="0" presId="urn:microsoft.com/office/officeart/2005/8/layout/vList5"/>
    <dgm:cxn modelId="{C004376A-FD63-4167-90FE-D5FED753BDAF}" type="presOf" srcId="{C54BFF3E-D16C-4378-8F4C-608D2DEC4D85}" destId="{3D942933-5832-492A-A509-A10202615699}" srcOrd="0" destOrd="0" presId="urn:microsoft.com/office/officeart/2005/8/layout/vList5"/>
    <dgm:cxn modelId="{30453820-0094-41E0-9DC6-885A923770F5}" srcId="{1136C578-043A-4412-806B-5A7E6403B62F}" destId="{F1586015-54E3-40B2-A621-6FCD1A5A49BF}" srcOrd="1" destOrd="0" parTransId="{E408E22E-ECAB-4B7F-9594-7F439ADEFB11}" sibTransId="{65C4630F-62AE-4D40-AD64-CA20873E3114}"/>
    <dgm:cxn modelId="{D2091CB7-5491-49AA-AD1D-9B6D30CDB809}" srcId="{1136C578-043A-4412-806B-5A7E6403B62F}" destId="{C54BFF3E-D16C-4378-8F4C-608D2DEC4D85}" srcOrd="4" destOrd="0" parTransId="{E043C997-2775-47F8-B9C4-FD2777527E1F}" sibTransId="{F9EE8C55-5BAC-4CDE-9699-387365562F87}"/>
    <dgm:cxn modelId="{CCBC9157-A1DE-4207-8D51-EDBD83B7A587}" type="presOf" srcId="{F1586015-54E3-40B2-A621-6FCD1A5A49BF}" destId="{63C4DFBE-8D85-479E-84EE-E69744FFD317}" srcOrd="0" destOrd="0" presId="urn:microsoft.com/office/officeart/2005/8/layout/vList5"/>
    <dgm:cxn modelId="{87BE960B-6024-4613-8943-C049FC207332}" type="presOf" srcId="{2891AE98-3C31-4745-A6E5-887E98B05A3F}" destId="{F1463321-42FC-41D0-A1EB-474FAFAF68DB}" srcOrd="0" destOrd="0" presId="urn:microsoft.com/office/officeart/2005/8/layout/vList5"/>
    <dgm:cxn modelId="{834D2B1A-44B0-43A0-AD2D-907B982C1830}" type="presParOf" srcId="{F7C670B3-D738-4ED8-9140-3F86F4CC6B9C}" destId="{A5335E71-B05B-4208-9F7F-0B0856AD5B79}" srcOrd="0" destOrd="0" presId="urn:microsoft.com/office/officeart/2005/8/layout/vList5"/>
    <dgm:cxn modelId="{31CBBCF8-5FC3-433C-9633-5E5972BE5632}" type="presParOf" srcId="{A5335E71-B05B-4208-9F7F-0B0856AD5B79}" destId="{E0788004-39C2-4F90-9856-D9553C76E78C}" srcOrd="0" destOrd="0" presId="urn:microsoft.com/office/officeart/2005/8/layout/vList5"/>
    <dgm:cxn modelId="{B1E27461-EB45-408E-A8ED-50B9E9FFFF29}" type="presParOf" srcId="{F7C670B3-D738-4ED8-9140-3F86F4CC6B9C}" destId="{5E02052D-8399-4B28-93F9-B7D309FB2580}" srcOrd="1" destOrd="0" presId="urn:microsoft.com/office/officeart/2005/8/layout/vList5"/>
    <dgm:cxn modelId="{2F4DE94D-D7BE-4168-A714-F3B69F178D12}" type="presParOf" srcId="{F7C670B3-D738-4ED8-9140-3F86F4CC6B9C}" destId="{A95B057E-3C95-47A6-BFDD-1133423B9989}" srcOrd="2" destOrd="0" presId="urn:microsoft.com/office/officeart/2005/8/layout/vList5"/>
    <dgm:cxn modelId="{A264727F-0D8D-48B4-A661-96D574489E4C}" type="presParOf" srcId="{A95B057E-3C95-47A6-BFDD-1133423B9989}" destId="{63C4DFBE-8D85-479E-84EE-E69744FFD317}" srcOrd="0" destOrd="0" presId="urn:microsoft.com/office/officeart/2005/8/layout/vList5"/>
    <dgm:cxn modelId="{89C695ED-E492-498A-8FEF-A8E1384E9559}" type="presParOf" srcId="{F7C670B3-D738-4ED8-9140-3F86F4CC6B9C}" destId="{EB1856F1-088B-470D-8964-321C6BEB47A0}" srcOrd="3" destOrd="0" presId="urn:microsoft.com/office/officeart/2005/8/layout/vList5"/>
    <dgm:cxn modelId="{B455CE40-4A7F-428F-BDAF-0654E3BC1148}" type="presParOf" srcId="{F7C670B3-D738-4ED8-9140-3F86F4CC6B9C}" destId="{DD1EFA7F-8B93-4E01-929F-9668730AEEE4}" srcOrd="4" destOrd="0" presId="urn:microsoft.com/office/officeart/2005/8/layout/vList5"/>
    <dgm:cxn modelId="{5CAFCC81-EAF3-4EB3-B914-0F7542117043}" type="presParOf" srcId="{DD1EFA7F-8B93-4E01-929F-9668730AEEE4}" destId="{F1463321-42FC-41D0-A1EB-474FAFAF68DB}" srcOrd="0" destOrd="0" presId="urn:microsoft.com/office/officeart/2005/8/layout/vList5"/>
    <dgm:cxn modelId="{AA6CD983-E88C-40B7-85EE-E5B6264103C0}" type="presParOf" srcId="{F7C670B3-D738-4ED8-9140-3F86F4CC6B9C}" destId="{EAB3D0A4-9A7A-4D22-885C-83C35BB5E90B}" srcOrd="5" destOrd="0" presId="urn:microsoft.com/office/officeart/2005/8/layout/vList5"/>
    <dgm:cxn modelId="{E39AFF71-395B-4E7B-91DD-ED7B7998CC73}" type="presParOf" srcId="{F7C670B3-D738-4ED8-9140-3F86F4CC6B9C}" destId="{1E68EE8F-494A-4086-A3ED-CFABE67538F6}" srcOrd="6" destOrd="0" presId="urn:microsoft.com/office/officeart/2005/8/layout/vList5"/>
    <dgm:cxn modelId="{AA710BB1-B1FA-4C57-B801-96A4D7ABFEA3}" type="presParOf" srcId="{1E68EE8F-494A-4086-A3ED-CFABE67538F6}" destId="{CE22DFD7-48F5-4820-95BA-45100AAF4915}" srcOrd="0" destOrd="0" presId="urn:microsoft.com/office/officeart/2005/8/layout/vList5"/>
    <dgm:cxn modelId="{294B9EB9-6F34-4079-B8E2-8A238D0EDBA6}" type="presParOf" srcId="{F7C670B3-D738-4ED8-9140-3F86F4CC6B9C}" destId="{8A453815-DAC5-45F8-A688-FADC01344E2F}" srcOrd="7" destOrd="0" presId="urn:microsoft.com/office/officeart/2005/8/layout/vList5"/>
    <dgm:cxn modelId="{A79EA5AB-C8DD-4B76-A4DD-2D7F496434EA}" type="presParOf" srcId="{F7C670B3-D738-4ED8-9140-3F86F4CC6B9C}" destId="{27717BF9-0E07-4CC4-B00E-31399DDA5E0F}" srcOrd="8" destOrd="0" presId="urn:microsoft.com/office/officeart/2005/8/layout/vList5"/>
    <dgm:cxn modelId="{817135A4-26A4-4B9C-AB52-9D3517574A59}" type="presParOf" srcId="{27717BF9-0E07-4CC4-B00E-31399DDA5E0F}" destId="{3D942933-5832-492A-A509-A102026156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3A2B9-2F22-414A-9197-6D27311B7767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5F90-7DEF-43C1-B28A-2C7DDCC3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0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3E9D7-3A36-46EE-83D1-4B5DC0065ED1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B220E-7BF7-4924-8258-50EC76F35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3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вртвнвентввввввввввввв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220E-7BF7-4924-8258-50EC76F356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7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220E-7BF7-4924-8258-50EC76F356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6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220E-7BF7-4924-8258-50EC76F356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2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ov.ukoo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5095081" y="-3698841"/>
            <a:ext cx="8118475" cy="8118475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156176" y="-3338513"/>
            <a:ext cx="6678613" cy="6677025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543800" y="-1487488"/>
            <a:ext cx="3221038" cy="3222626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\\Designe-121-1\обменник\Кадры\gerb_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67" y="1266286"/>
            <a:ext cx="2192529" cy="20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38718" y="3511693"/>
            <a:ext cx="75882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КОРПОРАТИВНЫЙ ПОРТАЛ</a:t>
            </a:r>
          </a:p>
          <a:p>
            <a:pPr algn="ctr"/>
            <a:r>
              <a:rPr lang="ru-RU" sz="2800" b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государственных и муниципальных служащих Ульяновской области как механизм развития кадровой политики</a:t>
            </a:r>
            <a:endParaRPr lang="ru-RU" sz="2800" b="1" dirty="0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5834" t="17698" r="4563"/>
          <a:stretch/>
        </p:blipFill>
        <p:spPr bwMode="auto">
          <a:xfrm>
            <a:off x="107504" y="432048"/>
            <a:ext cx="496855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953" y="3262672"/>
            <a:ext cx="3937249" cy="29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24873" y="261634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График количества участников, получивших оценки в </a:t>
            </a:r>
            <a:r>
              <a:rPr lang="ru-RU" b="1" dirty="0" smtClean="0"/>
              <a:t>диапазонах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0688" y="432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сохраняется по каждому вопросу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581" r="3538"/>
          <a:stretch/>
        </p:blipFill>
        <p:spPr bwMode="auto">
          <a:xfrm>
            <a:off x="251519" y="1196752"/>
            <a:ext cx="489654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98928" y="1442674"/>
            <a:ext cx="33843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 </a:t>
            </a:r>
          </a:p>
          <a:p>
            <a:pPr algn="ctr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«Совещания»</a:t>
            </a:r>
          </a:p>
          <a:p>
            <a:pPr algn="ctr" eaLnBrk="0" hangingPunct="0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участник может внести совещание в план.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Загруженность залов отображается на диаграмме.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Регламент, список участников и доклады можно открыть одним щелчком.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о совещаниях можно сортировать и фильтровать.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5" y="116632"/>
            <a:ext cx="813690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Планирование совещаний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9511" y="116632"/>
            <a:ext cx="1224137" cy="100811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52636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4" r="2623"/>
          <a:stretch/>
        </p:blipFill>
        <p:spPr bwMode="auto">
          <a:xfrm>
            <a:off x="323528" y="1196752"/>
            <a:ext cx="5036577" cy="55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5" y="116632"/>
            <a:ext cx="8136904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Координация внедрения ИКТ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79511" y="116632"/>
            <a:ext cx="1224137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47492"/>
            <a:ext cx="648072" cy="86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8928" y="1442674"/>
            <a:ext cx="33843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проекта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внедрения ИКТ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содержит: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Планы и отчеты по ИКТ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Структуру расходов по ИКТ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Нормативные акты по ИКТ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Кадровое обеспечение ИКТ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Реестр информационных систем.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информация содержится в базах данных, информацию в которых можно искать, сортировать, фильтровать, изображать в виде диаграмм.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644" r="1317"/>
          <a:stretch/>
        </p:blipFill>
        <p:spPr bwMode="auto">
          <a:xfrm>
            <a:off x="148295" y="130324"/>
            <a:ext cx="521586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98928" y="1442674"/>
            <a:ext cx="33843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проекта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«Координация внедрения ИКТ»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ИКТ вносятся в план ответственными от ИОГВ и ОМСУ с указанием сроков, расходов и хода исполнения.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Календарное планирование отображается в диаграмме.</a:t>
            </a:r>
          </a:p>
          <a:p>
            <a:pPr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информационно-аналитической системы проектного управления мероприятиями региональной информатизации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354138"/>
            <a:ext cx="8997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642" r="1685"/>
          <a:stretch/>
        </p:blipFill>
        <p:spPr bwMode="auto">
          <a:xfrm>
            <a:off x="251520" y="130324"/>
            <a:ext cx="519534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/>
          </p:cNvSpPr>
          <p:nvPr/>
        </p:nvSpPr>
        <p:spPr bwMode="auto">
          <a:xfrm>
            <a:off x="5508625" y="0"/>
            <a:ext cx="363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dirty="0">
                <a:solidFill>
                  <a:srgbClr val="996633"/>
                </a:solidFill>
              </a:rPr>
              <a:t/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sz="2000" b="1" dirty="0">
                <a:solidFill>
                  <a:srgbClr val="996633"/>
                </a:solidFill>
              </a:rPr>
              <a:t/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объектах связи наносится на общедоступную карту.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просто указать точку на карте и заполнить бланк описания объекта.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9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5625335" y="116632"/>
            <a:ext cx="349188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dirty="0">
                <a:solidFill>
                  <a:srgbClr val="996633"/>
                </a:solidFill>
              </a:rPr>
              <a:t/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sz="2000" b="1" dirty="0">
                <a:solidFill>
                  <a:srgbClr val="996633"/>
                </a:solidFill>
              </a:rPr>
              <a:t/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об объектах и их координатах хранятся в базе данных, а не на карте.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этой технологии можно отображать любые объекты, выделяя их цветом или формой.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dirty="0">
                <a:solidFill>
                  <a:srgbClr val="996633"/>
                </a:solidFill>
              </a:rPr>
              <a:t/>
            </a:r>
            <a:br>
              <a:rPr lang="ru-RU" dirty="0">
                <a:solidFill>
                  <a:srgbClr val="996633"/>
                </a:solidFill>
              </a:rPr>
            </a:br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09" y="183988"/>
            <a:ext cx="7417107" cy="64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6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9289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13176"/>
            <a:ext cx="6543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19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8398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16632"/>
            <a:ext cx="777686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ПЕРСПЕКТИВЫ РАЗВИТИЯ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3528" y="116632"/>
            <a:ext cx="1296144" cy="100811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4624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40769442"/>
              </p:ext>
            </p:extLst>
          </p:nvPr>
        </p:nvGraphicFramePr>
        <p:xfrm>
          <a:off x="265121" y="1207794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16632"/>
            <a:ext cx="7776864" cy="1091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8" y="116632"/>
            <a:ext cx="1296144" cy="109116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4161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3843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ru-RU" sz="3600" u="sng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en-US" sz="3600" u="sng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gov</a:t>
            </a:r>
            <a:r>
              <a:rPr lang="ru-RU" sz="3600" u="sng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.</a:t>
            </a:r>
            <a:r>
              <a:rPr lang="en-US" sz="3600" u="sng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ukoo</a:t>
            </a:r>
            <a:r>
              <a:rPr lang="ru-RU" sz="3600" u="sng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.</a:t>
            </a:r>
            <a:r>
              <a:rPr lang="en-US" sz="3600" u="sng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ru</a:t>
            </a:r>
            <a:r>
              <a:rPr lang="ru-RU" sz="3600" u="sng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/>
              </a:rPr>
              <a:t>/</a:t>
            </a:r>
            <a:endParaRPr lang="ru-RU" sz="36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20279" y="626710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540" y="5373216"/>
            <a:ext cx="2307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</a:t>
            </a:r>
            <a:r>
              <a:rPr lang="ru-RU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6626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5882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558" y="5445224"/>
            <a:ext cx="37204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Жуков Андрей Александрович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консультант департамента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персонала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842)241-27-15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rezerv@ulgov.ru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8" y="179929"/>
            <a:ext cx="8940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по вопросам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службы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Губернатора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Ульяновской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764704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 txBox="1">
            <a:spLocks/>
          </p:cNvSpPr>
          <p:nvPr/>
        </p:nvSpPr>
        <p:spPr bwMode="auto">
          <a:xfrm>
            <a:off x="1979613" y="1600200"/>
            <a:ext cx="6707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pic>
        <p:nvPicPr>
          <p:cNvPr id="69635" name="Рисунок 15" descr="фай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2349500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061335990"/>
              </p:ext>
            </p:extLst>
          </p:nvPr>
        </p:nvGraphicFramePr>
        <p:xfrm>
          <a:off x="251520" y="1196752"/>
          <a:ext cx="8712968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9637" name="Рисунок 7" descr="tes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28527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Рисунок 8" descr="анкета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378936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Рисунок 9" descr="баз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9263" y="3860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Рисунок 10" descr="задача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2538" y="5732463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Рисунок 14" descr="урок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3800" y="378936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Рисунок 6" descr="форум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1363" y="2884488"/>
            <a:ext cx="473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Рисунок 13" descr="папка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15288" y="5732463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AutoShape 2" descr="http://gov.ukoo.ru/theme/image.php/formal_white/glossary/1412064918/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9645" name="AutoShape 4" descr="http://gov.ukoo.ru/theme/image.php/formal_white/glossary/1412064918/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9646" name="Picture 8" descr="\\Gamma\общие файлы\Управление  ИТ\1. СОТРУДНИКИ\МОРОЗОВ\1. НОВЫЕ ДОКУМЕНТЫ!!!\СЛОВАРЬ копия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5288" y="4752975"/>
            <a:ext cx="64293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9" descr="\\Gamma\общие файлы\Управление  ИТ\1. СОТРУДНИКИ\МОРОЗОВ\1. НОВЫЕ ДОКУМЕНТЫ!!!\СЕМИНАР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65325" y="5678488"/>
            <a:ext cx="674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2" descr="\\Gamma\общие файлы\Управление  ИТ\1. СОТРУДНИКИ\МОРОЗОВ\3. ПРОЕКТЫ\Корпоративный портал\2014\Разработка\иконки\чат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1050" y="4797425"/>
            <a:ext cx="4667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3" descr="\\Gamma\общие файлы\Управление  ИТ\1. СОТРУДНИКИ\МОРОЗОВ\3. ПРОЕКТЫ\Корпоративный портал\2014\Разработка\иконки\опрос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76825" y="4797425"/>
            <a:ext cx="4778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1" name="Picture 5" descr="\\Gamma\общие файлы\Управление  ИТ\1. СОТРУДНИКИ\МОРОЗОВ\3. ПРОЕКТЫ\Корпоративный портал\2014\Разработка\иконки\интернет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27988" y="2879725"/>
            <a:ext cx="492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043608" y="116632"/>
            <a:ext cx="7776864" cy="10136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ОДИН ПОРТАЛ - ТРИ ФУНКЦИИ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323528" y="116632"/>
            <a:ext cx="1296144" cy="101363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544" y="194161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20279" y="626710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32" y="1080120"/>
            <a:ext cx="635816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31912" r="14861" b="30034"/>
          <a:stretch/>
        </p:blipFill>
        <p:spPr bwMode="auto">
          <a:xfrm>
            <a:off x="1583965" y="5071864"/>
            <a:ext cx="6311134" cy="174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116632"/>
            <a:ext cx="7776864" cy="8358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ГЛАВНАЯ СТРАНИЦА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23528" y="116632"/>
            <a:ext cx="1296144" cy="83581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44624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20279" y="626710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16632"/>
            <a:ext cx="777686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РУБРИКА «Кадровая политика»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8" y="116632"/>
            <a:ext cx="1296144" cy="100811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4624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0279" y="6351711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8115" y="1195721"/>
            <a:ext cx="418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Оценка персонала</a:t>
            </a:r>
            <a:endParaRPr lang="ru-RU" sz="3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4467" y="191302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опроса сохраняются.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подводятся автоматически.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 только администратор страницы.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418" t="18500" r="23164"/>
          <a:stretch/>
        </p:blipFill>
        <p:spPr bwMode="auto">
          <a:xfrm>
            <a:off x="467545" y="1268760"/>
            <a:ext cx="367240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004" t="6493" r="23985" b="47825"/>
          <a:stretch/>
        </p:blipFill>
        <p:spPr>
          <a:xfrm>
            <a:off x="4589654" y="3933056"/>
            <a:ext cx="4027973" cy="25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1557" y="116632"/>
            <a:ext cx="8688915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РУБРИКА «Кадровая политика»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0279" y="6351711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5098" y="1209311"/>
            <a:ext cx="385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  <a:endParaRPr lang="ru-RU" sz="3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25853" r="47256" b="15246"/>
          <a:stretch/>
        </p:blipFill>
        <p:spPr bwMode="auto">
          <a:xfrm>
            <a:off x="131557" y="1855642"/>
            <a:ext cx="4421001" cy="47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5376" r="26932" b="28977"/>
          <a:stretch/>
        </p:blipFill>
        <p:spPr bwMode="auto">
          <a:xfrm>
            <a:off x="3879416" y="3645024"/>
            <a:ext cx="5126280" cy="306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04467" y="191302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опроса сохраняются.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подводятся автоматически.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 только администратор страницы.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3258" y="6396335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1045" y="1124744"/>
            <a:ext cx="407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Кадровый резерв </a:t>
            </a:r>
            <a:endParaRPr lang="ru-RU" sz="3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688915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РУБРИКА «Кадровая политика»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403" t="23579" r="25583" b="17313"/>
          <a:stretch/>
        </p:blipFill>
        <p:spPr>
          <a:xfrm>
            <a:off x="26774" y="1796633"/>
            <a:ext cx="5760640" cy="4392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201" t="30805" r="5113" b="30066"/>
          <a:stretch/>
        </p:blipFill>
        <p:spPr>
          <a:xfrm>
            <a:off x="3203847" y="1796633"/>
            <a:ext cx="5817133" cy="2202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8760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использования сервисов «Федеральный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государственной службы и резерва управленческих кадров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688915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РУБРИКА «Кадровая политика»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6" t="8656" r="42242" b="49767"/>
          <a:stretch/>
        </p:blipFill>
        <p:spPr>
          <a:xfrm>
            <a:off x="251520" y="3068960"/>
            <a:ext cx="4320480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049" t="35235" r="50591" b="18992"/>
          <a:stretch/>
        </p:blipFill>
        <p:spPr>
          <a:xfrm>
            <a:off x="4860032" y="2636912"/>
            <a:ext cx="4080403" cy="39994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45932" y="6351711"/>
            <a:ext cx="504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5342384"/>
              </p:ext>
            </p:extLst>
          </p:nvPr>
        </p:nvGraphicFramePr>
        <p:xfrm>
          <a:off x="539552" y="1268760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6372200" y="3717032"/>
            <a:ext cx="2370240" cy="297944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Всего Правительством Ульяновской области разработано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и автоматизировано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13000 </a:t>
            </a:r>
            <a:endParaRPr lang="ru-RU" sz="36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тестовых вопросов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5589240"/>
            <a:ext cx="2596780" cy="321255"/>
            <a:chOff x="16137" y="2693931"/>
            <a:chExt cx="2596780" cy="43241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137" y="2693931"/>
              <a:ext cx="2596780" cy="4324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802" y="2706596"/>
              <a:ext cx="2571450" cy="407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ИСТОРИЯ И КРАЕВЕДЕНИЕ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1560" y="5949280"/>
            <a:ext cx="2596780" cy="360407"/>
            <a:chOff x="16137" y="2693931"/>
            <a:chExt cx="2596780" cy="43241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6137" y="2693931"/>
              <a:ext cx="2596780" cy="4324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8802" y="2706596"/>
              <a:ext cx="2571450" cy="407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АТИКОРРУПЦИЯ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116632"/>
            <a:ext cx="777686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РУБРИКА «Управление знаниями»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3528" y="116632"/>
            <a:ext cx="1296144" cy="100811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44624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34519" y="6351711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341</Words>
  <Application>Microsoft Office PowerPoint</Application>
  <PresentationFormat>Экран (4:3)</PresentationFormat>
  <Paragraphs>149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информационно-аналитической системы проектного управления мероприятиями региональной информатизации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Жуков Андрей Александрович</cp:lastModifiedBy>
  <cp:revision>35</cp:revision>
  <cp:lastPrinted>2016-05-18T07:20:46Z</cp:lastPrinted>
  <dcterms:created xsi:type="dcterms:W3CDTF">2016-05-17T05:17:02Z</dcterms:created>
  <dcterms:modified xsi:type="dcterms:W3CDTF">2016-09-29T13:47:04Z</dcterms:modified>
</cp:coreProperties>
</file>