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68" r:id="rId2"/>
    <p:sldId id="257" r:id="rId3"/>
    <p:sldId id="259" r:id="rId4"/>
    <p:sldId id="258" r:id="rId5"/>
    <p:sldId id="263" r:id="rId6"/>
    <p:sldId id="264" r:id="rId7"/>
    <p:sldId id="265" r:id="rId8"/>
    <p:sldId id="266" r:id="rId9"/>
    <p:sldId id="271" r:id="rId10"/>
    <p:sldId id="267" r:id="rId11"/>
    <p:sldId id="269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21947E7E-D1DF-470B-B9D0-6CC86766C082}">
          <p14:sldIdLst>
            <p14:sldId id="268"/>
            <p14:sldId id="257"/>
            <p14:sldId id="259"/>
            <p14:sldId id="258"/>
            <p14:sldId id="263"/>
            <p14:sldId id="264"/>
            <p14:sldId id="265"/>
            <p14:sldId id="266"/>
            <p14:sldId id="271"/>
            <p14:sldId id="267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37" autoAdjust="0"/>
  </p:normalViewPr>
  <p:slideViewPr>
    <p:cSldViewPr>
      <p:cViewPr>
        <p:scale>
          <a:sx n="80" d="100"/>
          <a:sy n="80" d="100"/>
        </p:scale>
        <p:origin x="-1086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65</a:t>
                    </a:r>
                    <a:r>
                      <a:rPr lang="en-US" dirty="0" smtClean="0"/>
                      <a:t>,5</a:t>
                    </a:r>
                    <a:r>
                      <a:rPr lang="en-US" dirty="0"/>
                      <a:t>%</a:t>
                    </a:r>
                  </a:p>
                </c:rich>
              </c:tx>
              <c:numFmt formatCode="0.00%" sourceLinked="0"/>
              <c:spPr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34,5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General" sourceLinked="0"/>
              <c:spPr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штатная численность территориальных органов Росреестра</c:v>
                </c:pt>
                <c:pt idx="1">
                  <c:v>численность государственных гражданских служащих, являющимися государственными регистраторами прав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0">
                  <c:v>30434</c:v>
                </c:pt>
                <c:pt idx="1">
                  <c:v>10500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470595859719294"/>
          <c:y val="0.202694650089384"/>
          <c:w val="0.33521579612847252"/>
          <c:h val="0.594610699821231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6169C9-4FE9-440A-BB36-3EC1FD95AB47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4D8F36E-1356-48AA-ABDF-ACE1BC6B885F}">
      <dgm:prSet/>
      <dgm:spPr/>
      <dgm:t>
        <a:bodyPr/>
        <a:lstStyle/>
        <a:p>
          <a:pPr algn="just" rtl="0"/>
          <a:r>
            <a:rPr lang="ru-RU" dirty="0" smtClean="0"/>
            <a:t>пункт 27.1.3 плана мероприятий («дорожной карты») «Повышение качества государственных услуг в сфере государственного кадастрового учета недвижимого имущества и государственной регистрации прав на недвижимое имущество и сделок с ним», утвержденного распоряжением Правительства Российской Федерации от 01.12.2012 № 2236-р</a:t>
          </a:r>
          <a:endParaRPr lang="ru-RU" dirty="0"/>
        </a:p>
      </dgm:t>
    </dgm:pt>
    <dgm:pt modelId="{5BE4D718-028F-4020-8C15-84EB883D377F}" type="parTrans" cxnId="{ED254EEE-62AB-4137-9D6D-B5607553F1B1}">
      <dgm:prSet/>
      <dgm:spPr/>
      <dgm:t>
        <a:bodyPr/>
        <a:lstStyle/>
        <a:p>
          <a:endParaRPr lang="ru-RU"/>
        </a:p>
      </dgm:t>
    </dgm:pt>
    <dgm:pt modelId="{0138BAFB-7EF0-419B-92B0-9E461630BAA1}" type="sibTrans" cxnId="{ED254EEE-62AB-4137-9D6D-B5607553F1B1}">
      <dgm:prSet/>
      <dgm:spPr/>
      <dgm:t>
        <a:bodyPr/>
        <a:lstStyle/>
        <a:p>
          <a:endParaRPr lang="ru-RU"/>
        </a:p>
      </dgm:t>
    </dgm:pt>
    <dgm:pt modelId="{2A5C7634-E682-4833-BB38-0EE4DE529EC4}">
      <dgm:prSet/>
      <dgm:spPr/>
      <dgm:t>
        <a:bodyPr/>
        <a:lstStyle/>
        <a:p>
          <a:pPr algn="just" rtl="0"/>
          <a:r>
            <a:rPr lang="ru-RU" smtClean="0"/>
            <a:t>Повышение уровня квалификации </a:t>
          </a:r>
          <a:r>
            <a:rPr lang="ru-RU" dirty="0" smtClean="0"/>
            <a:t>государственных гражданских служащих, являющимися государственными </a:t>
          </a:r>
          <a:r>
            <a:rPr lang="ru-RU" smtClean="0"/>
            <a:t>регистраторами прав, </a:t>
          </a:r>
          <a:r>
            <a:rPr lang="ru-RU" dirty="0" smtClean="0"/>
            <a:t>в связи с вступлением в силу Федерального закона от </a:t>
          </a:r>
          <a:r>
            <a:rPr lang="ru-RU" smtClean="0"/>
            <a:t>13.07.2015 </a:t>
          </a:r>
          <a:br>
            <a:rPr lang="ru-RU" smtClean="0"/>
          </a:br>
          <a:r>
            <a:rPr lang="ru-RU" smtClean="0"/>
            <a:t>№ </a:t>
          </a:r>
          <a:r>
            <a:rPr lang="ru-RU" dirty="0" smtClean="0"/>
            <a:t>218-ФЗ «О государственной регистрации недвижимости»</a:t>
          </a:r>
        </a:p>
      </dgm:t>
    </dgm:pt>
    <dgm:pt modelId="{B17DD717-C60C-4772-AAE9-E3B34AA417BF}" type="parTrans" cxnId="{4D1C419A-0789-4220-8407-51EB7A291C31}">
      <dgm:prSet/>
      <dgm:spPr/>
      <dgm:t>
        <a:bodyPr/>
        <a:lstStyle/>
        <a:p>
          <a:endParaRPr lang="ru-RU"/>
        </a:p>
      </dgm:t>
    </dgm:pt>
    <dgm:pt modelId="{E9398486-3F3E-4788-BE4D-8658A32BEF47}" type="sibTrans" cxnId="{4D1C419A-0789-4220-8407-51EB7A291C31}">
      <dgm:prSet/>
      <dgm:spPr/>
      <dgm:t>
        <a:bodyPr/>
        <a:lstStyle/>
        <a:p>
          <a:endParaRPr lang="ru-RU"/>
        </a:p>
      </dgm:t>
    </dgm:pt>
    <dgm:pt modelId="{563AF9F2-8A60-442A-B712-8EA484A392E5}">
      <dgm:prSet/>
      <dgm:spPr/>
      <dgm:t>
        <a:bodyPr/>
        <a:lstStyle/>
        <a:p>
          <a:pPr algn="just" rtl="0"/>
          <a:r>
            <a:rPr lang="ru-RU" dirty="0" smtClean="0"/>
            <a:t>Особенности исполнения должностных обязанностей государственными гражданскими служащими, являющимися государственными регистраторами прав, не позволяющими унифицировать тестовые вопросы</a:t>
          </a:r>
          <a:endParaRPr lang="ru-RU" dirty="0"/>
        </a:p>
      </dgm:t>
    </dgm:pt>
    <dgm:pt modelId="{DAC8AD2F-EB2F-451C-A865-32A636ACF67A}" type="parTrans" cxnId="{073824CB-B5C3-4A34-AE50-3C8776CB71C1}">
      <dgm:prSet/>
      <dgm:spPr/>
      <dgm:t>
        <a:bodyPr/>
        <a:lstStyle/>
        <a:p>
          <a:endParaRPr lang="ru-RU"/>
        </a:p>
      </dgm:t>
    </dgm:pt>
    <dgm:pt modelId="{198460B2-D03B-471A-961E-FA61229B78AD}" type="sibTrans" cxnId="{073824CB-B5C3-4A34-AE50-3C8776CB71C1}">
      <dgm:prSet/>
      <dgm:spPr/>
      <dgm:t>
        <a:bodyPr/>
        <a:lstStyle/>
        <a:p>
          <a:endParaRPr lang="ru-RU"/>
        </a:p>
      </dgm:t>
    </dgm:pt>
    <dgm:pt modelId="{006D14DD-5750-468C-98F4-302AFADCB56E}" type="pres">
      <dgm:prSet presAssocID="{E26169C9-4FE9-440A-BB36-3EC1FD95AB4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79ACF1-CAE9-4177-BE65-01FF7EF59663}" type="pres">
      <dgm:prSet presAssocID="{B4D8F36E-1356-48AA-ABDF-ACE1BC6B885F}" presName="composite" presStyleCnt="0"/>
      <dgm:spPr/>
    </dgm:pt>
    <dgm:pt modelId="{B8E1111D-C246-417D-A819-F1BECB35D43F}" type="pres">
      <dgm:prSet presAssocID="{B4D8F36E-1356-48AA-ABDF-ACE1BC6B885F}" presName="imgShp" presStyleLbl="fgImgPlace1" presStyleIdx="0" presStyleCnt="3" custScaleY="99891"/>
      <dgm:spPr/>
    </dgm:pt>
    <dgm:pt modelId="{98D5BBD1-B325-404A-8336-50961148EC3A}" type="pres">
      <dgm:prSet presAssocID="{B4D8F36E-1356-48AA-ABDF-ACE1BC6B885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E3442-C4F5-4F28-A0DB-A842D0B94C1D}" type="pres">
      <dgm:prSet presAssocID="{0138BAFB-7EF0-419B-92B0-9E461630BAA1}" presName="spacing" presStyleCnt="0"/>
      <dgm:spPr/>
    </dgm:pt>
    <dgm:pt modelId="{E39CD6E4-E3AF-4E1D-A8AA-32476EE602F6}" type="pres">
      <dgm:prSet presAssocID="{2A5C7634-E682-4833-BB38-0EE4DE529EC4}" presName="composite" presStyleCnt="0"/>
      <dgm:spPr/>
    </dgm:pt>
    <dgm:pt modelId="{37AFB087-883F-419A-9E83-206C59247920}" type="pres">
      <dgm:prSet presAssocID="{2A5C7634-E682-4833-BB38-0EE4DE529EC4}" presName="imgShp" presStyleLbl="fgImgPlace1" presStyleIdx="1" presStyleCnt="3"/>
      <dgm:spPr/>
    </dgm:pt>
    <dgm:pt modelId="{1C9C3B9B-9B01-4854-B654-F6C752239A2E}" type="pres">
      <dgm:prSet presAssocID="{2A5C7634-E682-4833-BB38-0EE4DE529EC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6F53F-93C3-44D7-B5C1-B9FFB9F1492E}" type="pres">
      <dgm:prSet presAssocID="{E9398486-3F3E-4788-BE4D-8658A32BEF47}" presName="spacing" presStyleCnt="0"/>
      <dgm:spPr/>
    </dgm:pt>
    <dgm:pt modelId="{D422BD82-69E3-4AF7-8175-C7529AE774C2}" type="pres">
      <dgm:prSet presAssocID="{563AF9F2-8A60-442A-B712-8EA484A392E5}" presName="composite" presStyleCnt="0"/>
      <dgm:spPr/>
    </dgm:pt>
    <dgm:pt modelId="{786B6E8A-BF6E-4BA3-89F1-8B27FCF86AD7}" type="pres">
      <dgm:prSet presAssocID="{563AF9F2-8A60-442A-B712-8EA484A392E5}" presName="imgShp" presStyleLbl="fgImgPlace1" presStyleIdx="2" presStyleCnt="3"/>
      <dgm:spPr/>
    </dgm:pt>
    <dgm:pt modelId="{35011417-A18B-49F0-84A4-143E9637865C}" type="pres">
      <dgm:prSet presAssocID="{563AF9F2-8A60-442A-B712-8EA484A392E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E07E2E-2552-480F-8BE0-DE3C2A85AC0A}" type="presOf" srcId="{2A5C7634-E682-4833-BB38-0EE4DE529EC4}" destId="{1C9C3B9B-9B01-4854-B654-F6C752239A2E}" srcOrd="0" destOrd="0" presId="urn:microsoft.com/office/officeart/2005/8/layout/vList3"/>
    <dgm:cxn modelId="{ED254EEE-62AB-4137-9D6D-B5607553F1B1}" srcId="{E26169C9-4FE9-440A-BB36-3EC1FD95AB47}" destId="{B4D8F36E-1356-48AA-ABDF-ACE1BC6B885F}" srcOrd="0" destOrd="0" parTransId="{5BE4D718-028F-4020-8C15-84EB883D377F}" sibTransId="{0138BAFB-7EF0-419B-92B0-9E461630BAA1}"/>
    <dgm:cxn modelId="{0D417E1E-F0CF-4FD1-9FAA-0339D359F17C}" type="presOf" srcId="{563AF9F2-8A60-442A-B712-8EA484A392E5}" destId="{35011417-A18B-49F0-84A4-143E9637865C}" srcOrd="0" destOrd="0" presId="urn:microsoft.com/office/officeart/2005/8/layout/vList3"/>
    <dgm:cxn modelId="{BADD959F-D894-4C82-903B-30D7121B54A6}" type="presOf" srcId="{E26169C9-4FE9-440A-BB36-3EC1FD95AB47}" destId="{006D14DD-5750-468C-98F4-302AFADCB56E}" srcOrd="0" destOrd="0" presId="urn:microsoft.com/office/officeart/2005/8/layout/vList3"/>
    <dgm:cxn modelId="{4D1C419A-0789-4220-8407-51EB7A291C31}" srcId="{E26169C9-4FE9-440A-BB36-3EC1FD95AB47}" destId="{2A5C7634-E682-4833-BB38-0EE4DE529EC4}" srcOrd="1" destOrd="0" parTransId="{B17DD717-C60C-4772-AAE9-E3B34AA417BF}" sibTransId="{E9398486-3F3E-4788-BE4D-8658A32BEF47}"/>
    <dgm:cxn modelId="{9F844943-1ED5-4F25-AA7E-DF23639A8D99}" type="presOf" srcId="{B4D8F36E-1356-48AA-ABDF-ACE1BC6B885F}" destId="{98D5BBD1-B325-404A-8336-50961148EC3A}" srcOrd="0" destOrd="0" presId="urn:microsoft.com/office/officeart/2005/8/layout/vList3"/>
    <dgm:cxn modelId="{073824CB-B5C3-4A34-AE50-3C8776CB71C1}" srcId="{E26169C9-4FE9-440A-BB36-3EC1FD95AB47}" destId="{563AF9F2-8A60-442A-B712-8EA484A392E5}" srcOrd="2" destOrd="0" parTransId="{DAC8AD2F-EB2F-451C-A865-32A636ACF67A}" sibTransId="{198460B2-D03B-471A-961E-FA61229B78AD}"/>
    <dgm:cxn modelId="{4424DF41-E3F5-4495-913A-C936CAFFB2DE}" type="presParOf" srcId="{006D14DD-5750-468C-98F4-302AFADCB56E}" destId="{3079ACF1-CAE9-4177-BE65-01FF7EF59663}" srcOrd="0" destOrd="0" presId="urn:microsoft.com/office/officeart/2005/8/layout/vList3"/>
    <dgm:cxn modelId="{BF17DA9E-D32B-4D05-A63D-744B4FB347D4}" type="presParOf" srcId="{3079ACF1-CAE9-4177-BE65-01FF7EF59663}" destId="{B8E1111D-C246-417D-A819-F1BECB35D43F}" srcOrd="0" destOrd="0" presId="urn:microsoft.com/office/officeart/2005/8/layout/vList3"/>
    <dgm:cxn modelId="{4208E20C-A562-435B-80A1-A0F779C2BCE8}" type="presParOf" srcId="{3079ACF1-CAE9-4177-BE65-01FF7EF59663}" destId="{98D5BBD1-B325-404A-8336-50961148EC3A}" srcOrd="1" destOrd="0" presId="urn:microsoft.com/office/officeart/2005/8/layout/vList3"/>
    <dgm:cxn modelId="{247D9BA7-EE68-4BD5-9137-3200B72E731C}" type="presParOf" srcId="{006D14DD-5750-468C-98F4-302AFADCB56E}" destId="{C89E3442-C4F5-4F28-A0DB-A842D0B94C1D}" srcOrd="1" destOrd="0" presId="urn:microsoft.com/office/officeart/2005/8/layout/vList3"/>
    <dgm:cxn modelId="{A75DCA1F-BEE0-4A27-BB2C-5A42787324F9}" type="presParOf" srcId="{006D14DD-5750-468C-98F4-302AFADCB56E}" destId="{E39CD6E4-E3AF-4E1D-A8AA-32476EE602F6}" srcOrd="2" destOrd="0" presId="urn:microsoft.com/office/officeart/2005/8/layout/vList3"/>
    <dgm:cxn modelId="{078E28A3-74CE-49F2-A01F-09E3FB0D380A}" type="presParOf" srcId="{E39CD6E4-E3AF-4E1D-A8AA-32476EE602F6}" destId="{37AFB087-883F-419A-9E83-206C59247920}" srcOrd="0" destOrd="0" presId="urn:microsoft.com/office/officeart/2005/8/layout/vList3"/>
    <dgm:cxn modelId="{0EA42398-0890-4278-A123-A453F9230FB4}" type="presParOf" srcId="{E39CD6E4-E3AF-4E1D-A8AA-32476EE602F6}" destId="{1C9C3B9B-9B01-4854-B654-F6C752239A2E}" srcOrd="1" destOrd="0" presId="urn:microsoft.com/office/officeart/2005/8/layout/vList3"/>
    <dgm:cxn modelId="{12A22616-13CC-4320-A663-8C7AE935AA18}" type="presParOf" srcId="{006D14DD-5750-468C-98F4-302AFADCB56E}" destId="{2B86F53F-93C3-44D7-B5C1-B9FFB9F1492E}" srcOrd="3" destOrd="0" presId="urn:microsoft.com/office/officeart/2005/8/layout/vList3"/>
    <dgm:cxn modelId="{05A70750-0842-42DE-BA83-6B5984B1C374}" type="presParOf" srcId="{006D14DD-5750-468C-98F4-302AFADCB56E}" destId="{D422BD82-69E3-4AF7-8175-C7529AE774C2}" srcOrd="4" destOrd="0" presId="urn:microsoft.com/office/officeart/2005/8/layout/vList3"/>
    <dgm:cxn modelId="{01E52890-C8F2-4574-89D1-53CC5B61EDD4}" type="presParOf" srcId="{D422BD82-69E3-4AF7-8175-C7529AE774C2}" destId="{786B6E8A-BF6E-4BA3-89F1-8B27FCF86AD7}" srcOrd="0" destOrd="0" presId="urn:microsoft.com/office/officeart/2005/8/layout/vList3"/>
    <dgm:cxn modelId="{F15A62EA-262F-45E2-87B3-F253C6527EA8}" type="presParOf" srcId="{D422BD82-69E3-4AF7-8175-C7529AE774C2}" destId="{35011417-A18B-49F0-84A4-143E9637865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F80560-62AA-4FA1-883D-8A174ABD11D2}" type="doc">
      <dgm:prSet loTypeId="urn:microsoft.com/office/officeart/2005/8/layout/radial6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9F48FD6-D0CF-4BE7-81F1-8E55AA596081}">
      <dgm:prSet phldrT="[Текст]" custT="1"/>
      <dgm:spPr/>
      <dgm:t>
        <a:bodyPr/>
        <a:lstStyle/>
        <a:p>
          <a:r>
            <a: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 целью снижения затрат на проведение и оперативный анализ результатов тестирования государственных гражданских служащих, являющимися государственными регистраторами прав, были решены следующие задачи</a:t>
          </a:r>
          <a:endParaRPr lang="ru-RU" sz="105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E71426-8357-4BF6-B5A0-A6A8F4E4FE41}" type="parTrans" cxnId="{FF34142D-C805-4F40-BFE0-B07A413EC3BB}">
      <dgm:prSet/>
      <dgm:spPr/>
      <dgm:t>
        <a:bodyPr/>
        <a:lstStyle/>
        <a:p>
          <a:endParaRPr lang="ru-RU"/>
        </a:p>
      </dgm:t>
    </dgm:pt>
    <dgm:pt modelId="{B9781D94-5E6E-4539-90A3-BFA4EED45300}" type="sibTrans" cxnId="{FF34142D-C805-4F40-BFE0-B07A413EC3BB}">
      <dgm:prSet/>
      <dgm:spPr/>
      <dgm:t>
        <a:bodyPr/>
        <a:lstStyle/>
        <a:p>
          <a:endParaRPr lang="ru-RU"/>
        </a:p>
      </dgm:t>
    </dgm:pt>
    <dgm:pt modelId="{AD58CC83-0E28-497F-A7FA-C748D3AF0F24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Определена методология и подходы к тестированию</a:t>
          </a:r>
          <a:endParaRPr lang="ru-RU" sz="9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ED5C39-D19E-4EB0-9CC4-2CE7FBF20E13}" type="parTrans" cxnId="{E051B9B2-EEF4-447F-BC75-400B5F2DD5A1}">
      <dgm:prSet/>
      <dgm:spPr/>
      <dgm:t>
        <a:bodyPr/>
        <a:lstStyle/>
        <a:p>
          <a:endParaRPr lang="ru-RU"/>
        </a:p>
      </dgm:t>
    </dgm:pt>
    <dgm:pt modelId="{9024AE4B-4095-4356-8B8C-30AC924DCD79}" type="sibTrans" cxnId="{E051B9B2-EEF4-447F-BC75-400B5F2DD5A1}">
      <dgm:prSet/>
      <dgm:spPr/>
      <dgm:t>
        <a:bodyPr/>
        <a:lstStyle/>
        <a:p>
          <a:endParaRPr lang="ru-RU"/>
        </a:p>
      </dgm:t>
    </dgm:pt>
    <dgm:pt modelId="{4A28E73A-57A8-488B-B655-975DC20DA088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Проанализирована и усовершенствована существующая база тестовых заданий</a:t>
          </a:r>
          <a:endParaRPr lang="ru-RU" sz="9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D405D1-A24D-40C8-B9D6-DECD2F06518D}" type="parTrans" cxnId="{4481BEAA-BF12-4EB2-807D-21DB4981F1D1}">
      <dgm:prSet/>
      <dgm:spPr/>
      <dgm:t>
        <a:bodyPr/>
        <a:lstStyle/>
        <a:p>
          <a:endParaRPr lang="ru-RU"/>
        </a:p>
      </dgm:t>
    </dgm:pt>
    <dgm:pt modelId="{C842E8B0-0BA7-4485-B900-3883FA940625}" type="sibTrans" cxnId="{4481BEAA-BF12-4EB2-807D-21DB4981F1D1}">
      <dgm:prSet/>
      <dgm:spPr/>
      <dgm:t>
        <a:bodyPr/>
        <a:lstStyle/>
        <a:p>
          <a:endParaRPr lang="ru-RU"/>
        </a:p>
      </dgm:t>
    </dgm:pt>
    <dgm:pt modelId="{69EC0FB6-5E94-48F7-ACA8-3C3CDF967AAC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Осуществлена экспертная оценка тестовых заданий по критериям объективности, актуальности и соответствия действующему законодательству Российской Федерации</a:t>
          </a:r>
          <a:endParaRPr lang="ru-RU" sz="9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244D34-34C4-4963-8500-5AD62672D556}" type="parTrans" cxnId="{13D0BFC3-7C57-4F6A-8B17-73A71E1941B1}">
      <dgm:prSet/>
      <dgm:spPr/>
      <dgm:t>
        <a:bodyPr/>
        <a:lstStyle/>
        <a:p>
          <a:endParaRPr lang="ru-RU"/>
        </a:p>
      </dgm:t>
    </dgm:pt>
    <dgm:pt modelId="{F551B550-8C72-4806-9942-57A8245CD8A4}" type="sibTrans" cxnId="{13D0BFC3-7C57-4F6A-8B17-73A71E1941B1}">
      <dgm:prSet/>
      <dgm:spPr/>
      <dgm:t>
        <a:bodyPr/>
        <a:lstStyle/>
        <a:p>
          <a:endParaRPr lang="ru-RU"/>
        </a:p>
      </dgm:t>
    </dgm:pt>
    <dgm:pt modelId="{FED6CEE5-3EB7-4FBC-921A-0DB048CB0A47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 модуль дистанционного тестирования государственных гражданских служащих, являющимися государственными регистраторами прав, на базе автоматизированной информационной подсистемы управления  персоналом центрального аппарата и территориальных органов </a:t>
          </a:r>
          <a:r>
            <a:rPr lang="ru-RU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Росреестра</a:t>
          </a:r>
          <a:endParaRPr lang="ru-RU" sz="9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54C0B1-0307-427F-9F3D-37983A20839D}" type="parTrans" cxnId="{E9D56AE7-58A1-4FC4-9C67-1788CDBBE093}">
      <dgm:prSet/>
      <dgm:spPr/>
      <dgm:t>
        <a:bodyPr/>
        <a:lstStyle/>
        <a:p>
          <a:endParaRPr lang="ru-RU"/>
        </a:p>
      </dgm:t>
    </dgm:pt>
    <dgm:pt modelId="{F95E9B5C-92D4-417F-9D06-E3F9FA45CC73}" type="sibTrans" cxnId="{E9D56AE7-58A1-4FC4-9C67-1788CDBBE093}">
      <dgm:prSet/>
      <dgm:spPr/>
      <dgm:t>
        <a:bodyPr/>
        <a:lstStyle/>
        <a:p>
          <a:endParaRPr lang="ru-RU"/>
        </a:p>
      </dgm:t>
    </dgm:pt>
    <dgm:pt modelId="{95B79CB0-636A-4581-B278-C1C910222C30}">
      <dgm:prSet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Настроена аналитическая и управленческая отчетность результатов тестирования</a:t>
          </a:r>
          <a:endParaRPr lang="ru-RU" sz="9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182974-DBC7-499B-A1D4-E26CC87ED97F}" type="parTrans" cxnId="{97A8987E-8A20-402B-97D2-7A9BF666A692}">
      <dgm:prSet/>
      <dgm:spPr/>
      <dgm:t>
        <a:bodyPr/>
        <a:lstStyle/>
        <a:p>
          <a:endParaRPr lang="ru-RU"/>
        </a:p>
      </dgm:t>
    </dgm:pt>
    <dgm:pt modelId="{DE81FD91-9045-4195-A16A-DC201ACD3EDE}" type="sibTrans" cxnId="{97A8987E-8A20-402B-97D2-7A9BF666A692}">
      <dgm:prSet/>
      <dgm:spPr/>
      <dgm:t>
        <a:bodyPr/>
        <a:lstStyle/>
        <a:p>
          <a:endParaRPr lang="ru-RU"/>
        </a:p>
      </dgm:t>
    </dgm:pt>
    <dgm:pt modelId="{3771164C-D70B-4502-B613-83274F3D53F2}" type="pres">
      <dgm:prSet presAssocID="{5FF80560-62AA-4FA1-883D-8A174ABD11D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A37137-6FDB-429A-B393-78D067EFB1DF}" type="pres">
      <dgm:prSet presAssocID="{B9F48FD6-D0CF-4BE7-81F1-8E55AA596081}" presName="centerShape" presStyleLbl="node0" presStyleIdx="0" presStyleCnt="1" custScaleX="109660" custLinFactNeighborX="-390" custLinFactNeighborY="757"/>
      <dgm:spPr/>
      <dgm:t>
        <a:bodyPr/>
        <a:lstStyle/>
        <a:p>
          <a:endParaRPr lang="ru-RU"/>
        </a:p>
      </dgm:t>
    </dgm:pt>
    <dgm:pt modelId="{3261DB6A-D056-4DDB-9C36-1358DC91C70A}" type="pres">
      <dgm:prSet presAssocID="{AD58CC83-0E28-497F-A7FA-C748D3AF0F24}" presName="node" presStyleLbl="node1" presStyleIdx="0" presStyleCnt="5" custScaleX="172839" custScaleY="127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63E90-757F-41E3-83A6-EC63D0873148}" type="pres">
      <dgm:prSet presAssocID="{AD58CC83-0E28-497F-A7FA-C748D3AF0F24}" presName="dummy" presStyleCnt="0"/>
      <dgm:spPr/>
    </dgm:pt>
    <dgm:pt modelId="{95D4EEB7-B1EA-473A-B42A-4ECAD0A967B9}" type="pres">
      <dgm:prSet presAssocID="{9024AE4B-4095-4356-8B8C-30AC924DCD79}" presName="sibTrans" presStyleLbl="sibTrans2D1" presStyleIdx="0" presStyleCnt="5"/>
      <dgm:spPr/>
      <dgm:t>
        <a:bodyPr/>
        <a:lstStyle/>
        <a:p>
          <a:endParaRPr lang="ru-RU"/>
        </a:p>
      </dgm:t>
    </dgm:pt>
    <dgm:pt modelId="{22C8882A-4AD7-4BAC-85F5-1B2C4EBB18BE}" type="pres">
      <dgm:prSet presAssocID="{4A28E73A-57A8-488B-B655-975DC20DA088}" presName="node" presStyleLbl="node1" presStyleIdx="1" presStyleCnt="5" custScaleX="172839" custScaleY="127020" custRadScaleRad="113449" custRadScaleInc="8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A8CC1-D9F1-4A05-86DC-7069F7CADF9A}" type="pres">
      <dgm:prSet presAssocID="{4A28E73A-57A8-488B-B655-975DC20DA088}" presName="dummy" presStyleCnt="0"/>
      <dgm:spPr/>
    </dgm:pt>
    <dgm:pt modelId="{BE1B484E-975B-47AC-8708-317C7B1673B5}" type="pres">
      <dgm:prSet presAssocID="{C842E8B0-0BA7-4485-B900-3883FA940625}" presName="sibTrans" presStyleLbl="sibTrans2D1" presStyleIdx="1" presStyleCnt="5" custScaleX="101438"/>
      <dgm:spPr/>
      <dgm:t>
        <a:bodyPr/>
        <a:lstStyle/>
        <a:p>
          <a:endParaRPr lang="ru-RU"/>
        </a:p>
      </dgm:t>
    </dgm:pt>
    <dgm:pt modelId="{25458A9A-79C5-47F9-89AD-1DA9CA917F7E}" type="pres">
      <dgm:prSet presAssocID="{69EC0FB6-5E94-48F7-ACA8-3C3CDF967AAC}" presName="node" presStyleLbl="node1" presStyleIdx="2" presStyleCnt="5" custScaleX="172839" custScaleY="127020" custRadScaleRad="100403" custRadScaleInc="-18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72F51-7967-498E-B1F6-7FA82D4C1A27}" type="pres">
      <dgm:prSet presAssocID="{69EC0FB6-5E94-48F7-ACA8-3C3CDF967AAC}" presName="dummy" presStyleCnt="0"/>
      <dgm:spPr/>
    </dgm:pt>
    <dgm:pt modelId="{EB24033A-F570-4742-9400-9D0F7641C074}" type="pres">
      <dgm:prSet presAssocID="{F551B550-8C72-4806-9942-57A8245CD8A4}" presName="sibTrans" presStyleLbl="sibTrans2D1" presStyleIdx="2" presStyleCnt="5"/>
      <dgm:spPr/>
      <dgm:t>
        <a:bodyPr/>
        <a:lstStyle/>
        <a:p>
          <a:endParaRPr lang="ru-RU"/>
        </a:p>
      </dgm:t>
    </dgm:pt>
    <dgm:pt modelId="{3BA58648-7AE8-4275-80DD-CD4AF00167EC}" type="pres">
      <dgm:prSet presAssocID="{FED6CEE5-3EB7-4FBC-921A-0DB048CB0A47}" presName="node" presStyleLbl="node1" presStyleIdx="3" presStyleCnt="5" custScaleX="172892" custScaleY="126921" custRadScaleRad="102529" custRadScaleInc="18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B6DE3-CD99-4ED1-9E61-E62FFD22C5FD}" type="pres">
      <dgm:prSet presAssocID="{FED6CEE5-3EB7-4FBC-921A-0DB048CB0A47}" presName="dummy" presStyleCnt="0"/>
      <dgm:spPr/>
    </dgm:pt>
    <dgm:pt modelId="{11D5EE1C-3820-46A4-ACC8-D354B25F5606}" type="pres">
      <dgm:prSet presAssocID="{F95E9B5C-92D4-417F-9D06-E3F9FA45CC73}" presName="sibTrans" presStyleLbl="sibTrans2D1" presStyleIdx="3" presStyleCnt="5"/>
      <dgm:spPr/>
      <dgm:t>
        <a:bodyPr/>
        <a:lstStyle/>
        <a:p>
          <a:endParaRPr lang="ru-RU"/>
        </a:p>
      </dgm:t>
    </dgm:pt>
    <dgm:pt modelId="{5ECD2253-5005-4514-BA23-4C489D156A2D}" type="pres">
      <dgm:prSet presAssocID="{95B79CB0-636A-4581-B278-C1C910222C30}" presName="node" presStyleLbl="node1" presStyleIdx="4" presStyleCnt="5" custScaleX="172839" custScaleY="127020" custRadScaleRad="119232" custRadScaleInc="-12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BED0E-C3FB-40E4-BB9C-B39B75E10B3E}" type="pres">
      <dgm:prSet presAssocID="{95B79CB0-636A-4581-B278-C1C910222C30}" presName="dummy" presStyleCnt="0"/>
      <dgm:spPr/>
    </dgm:pt>
    <dgm:pt modelId="{A7DF7638-8514-4514-B660-22AE57CB6644}" type="pres">
      <dgm:prSet presAssocID="{DE81FD91-9045-4195-A16A-DC201ACD3EDE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03096E1-9E9A-449F-8E6A-D3522C72368C}" type="presOf" srcId="{DE81FD91-9045-4195-A16A-DC201ACD3EDE}" destId="{A7DF7638-8514-4514-B660-22AE57CB6644}" srcOrd="0" destOrd="0" presId="urn:microsoft.com/office/officeart/2005/8/layout/radial6"/>
    <dgm:cxn modelId="{51CC2F99-9A37-46AE-B056-065F8131169F}" type="presOf" srcId="{5FF80560-62AA-4FA1-883D-8A174ABD11D2}" destId="{3771164C-D70B-4502-B613-83274F3D53F2}" srcOrd="0" destOrd="0" presId="urn:microsoft.com/office/officeart/2005/8/layout/radial6"/>
    <dgm:cxn modelId="{81142FF2-DF0E-4D08-AEAB-35FBB3CF01A8}" type="presOf" srcId="{AD58CC83-0E28-497F-A7FA-C748D3AF0F24}" destId="{3261DB6A-D056-4DDB-9C36-1358DC91C70A}" srcOrd="0" destOrd="0" presId="urn:microsoft.com/office/officeart/2005/8/layout/radial6"/>
    <dgm:cxn modelId="{BF261CC7-E378-4443-A754-475126D0A877}" type="presOf" srcId="{FED6CEE5-3EB7-4FBC-921A-0DB048CB0A47}" destId="{3BA58648-7AE8-4275-80DD-CD4AF00167EC}" srcOrd="0" destOrd="0" presId="urn:microsoft.com/office/officeart/2005/8/layout/radial6"/>
    <dgm:cxn modelId="{97A8987E-8A20-402B-97D2-7A9BF666A692}" srcId="{B9F48FD6-D0CF-4BE7-81F1-8E55AA596081}" destId="{95B79CB0-636A-4581-B278-C1C910222C30}" srcOrd="4" destOrd="0" parTransId="{E2182974-DBC7-499B-A1D4-E26CC87ED97F}" sibTransId="{DE81FD91-9045-4195-A16A-DC201ACD3EDE}"/>
    <dgm:cxn modelId="{E051B9B2-EEF4-447F-BC75-400B5F2DD5A1}" srcId="{B9F48FD6-D0CF-4BE7-81F1-8E55AA596081}" destId="{AD58CC83-0E28-497F-A7FA-C748D3AF0F24}" srcOrd="0" destOrd="0" parTransId="{03ED5C39-D19E-4EB0-9CC4-2CE7FBF20E13}" sibTransId="{9024AE4B-4095-4356-8B8C-30AC924DCD79}"/>
    <dgm:cxn modelId="{CF15083B-2E15-418E-9314-7E0131AA0B15}" type="presOf" srcId="{C842E8B0-0BA7-4485-B900-3883FA940625}" destId="{BE1B484E-975B-47AC-8708-317C7B1673B5}" srcOrd="0" destOrd="0" presId="urn:microsoft.com/office/officeart/2005/8/layout/radial6"/>
    <dgm:cxn modelId="{4481BEAA-BF12-4EB2-807D-21DB4981F1D1}" srcId="{B9F48FD6-D0CF-4BE7-81F1-8E55AA596081}" destId="{4A28E73A-57A8-488B-B655-975DC20DA088}" srcOrd="1" destOrd="0" parTransId="{46D405D1-A24D-40C8-B9D6-DECD2F06518D}" sibTransId="{C842E8B0-0BA7-4485-B900-3883FA940625}"/>
    <dgm:cxn modelId="{13D0BFC3-7C57-4F6A-8B17-73A71E1941B1}" srcId="{B9F48FD6-D0CF-4BE7-81F1-8E55AA596081}" destId="{69EC0FB6-5E94-48F7-ACA8-3C3CDF967AAC}" srcOrd="2" destOrd="0" parTransId="{D6244D34-34C4-4963-8500-5AD62672D556}" sibTransId="{F551B550-8C72-4806-9942-57A8245CD8A4}"/>
    <dgm:cxn modelId="{FF34142D-C805-4F40-BFE0-B07A413EC3BB}" srcId="{5FF80560-62AA-4FA1-883D-8A174ABD11D2}" destId="{B9F48FD6-D0CF-4BE7-81F1-8E55AA596081}" srcOrd="0" destOrd="0" parTransId="{A6E71426-8357-4BF6-B5A0-A6A8F4E4FE41}" sibTransId="{B9781D94-5E6E-4539-90A3-BFA4EED45300}"/>
    <dgm:cxn modelId="{E7E1DE01-65D9-4A51-A1F4-44559DB457A9}" type="presOf" srcId="{9024AE4B-4095-4356-8B8C-30AC924DCD79}" destId="{95D4EEB7-B1EA-473A-B42A-4ECAD0A967B9}" srcOrd="0" destOrd="0" presId="urn:microsoft.com/office/officeart/2005/8/layout/radial6"/>
    <dgm:cxn modelId="{12C22F33-8038-447D-8CB0-A904F5E0B65D}" type="presOf" srcId="{95B79CB0-636A-4581-B278-C1C910222C30}" destId="{5ECD2253-5005-4514-BA23-4C489D156A2D}" srcOrd="0" destOrd="0" presId="urn:microsoft.com/office/officeart/2005/8/layout/radial6"/>
    <dgm:cxn modelId="{F2BE0D49-D169-4EFD-BA38-4AE620B37AD0}" type="presOf" srcId="{4A28E73A-57A8-488B-B655-975DC20DA088}" destId="{22C8882A-4AD7-4BAC-85F5-1B2C4EBB18BE}" srcOrd="0" destOrd="0" presId="urn:microsoft.com/office/officeart/2005/8/layout/radial6"/>
    <dgm:cxn modelId="{16127F2F-3BE4-405A-88CA-07FA68A5762E}" type="presOf" srcId="{F95E9B5C-92D4-417F-9D06-E3F9FA45CC73}" destId="{11D5EE1C-3820-46A4-ACC8-D354B25F5606}" srcOrd="0" destOrd="0" presId="urn:microsoft.com/office/officeart/2005/8/layout/radial6"/>
    <dgm:cxn modelId="{D2560D43-7CF3-443F-A133-589EED696B16}" type="presOf" srcId="{F551B550-8C72-4806-9942-57A8245CD8A4}" destId="{EB24033A-F570-4742-9400-9D0F7641C074}" srcOrd="0" destOrd="0" presId="urn:microsoft.com/office/officeart/2005/8/layout/radial6"/>
    <dgm:cxn modelId="{E9D56AE7-58A1-4FC4-9C67-1788CDBBE093}" srcId="{B9F48FD6-D0CF-4BE7-81F1-8E55AA596081}" destId="{FED6CEE5-3EB7-4FBC-921A-0DB048CB0A47}" srcOrd="3" destOrd="0" parTransId="{A754C0B1-0307-427F-9F3D-37983A20839D}" sibTransId="{F95E9B5C-92D4-417F-9D06-E3F9FA45CC73}"/>
    <dgm:cxn modelId="{BA4A81F4-F000-4ED8-979A-49293A067ACE}" type="presOf" srcId="{B9F48FD6-D0CF-4BE7-81F1-8E55AA596081}" destId="{50A37137-6FDB-429A-B393-78D067EFB1DF}" srcOrd="0" destOrd="0" presId="urn:microsoft.com/office/officeart/2005/8/layout/radial6"/>
    <dgm:cxn modelId="{92F052F1-FE25-49E5-AC4E-7616C3671168}" type="presOf" srcId="{69EC0FB6-5E94-48F7-ACA8-3C3CDF967AAC}" destId="{25458A9A-79C5-47F9-89AD-1DA9CA917F7E}" srcOrd="0" destOrd="0" presId="urn:microsoft.com/office/officeart/2005/8/layout/radial6"/>
    <dgm:cxn modelId="{C0298A40-7F3A-47AA-9F64-2ABCAEEC96E5}" type="presParOf" srcId="{3771164C-D70B-4502-B613-83274F3D53F2}" destId="{50A37137-6FDB-429A-B393-78D067EFB1DF}" srcOrd="0" destOrd="0" presId="urn:microsoft.com/office/officeart/2005/8/layout/radial6"/>
    <dgm:cxn modelId="{EEAF35AF-99C3-4CDB-8FCB-E6C0CA2A4009}" type="presParOf" srcId="{3771164C-D70B-4502-B613-83274F3D53F2}" destId="{3261DB6A-D056-4DDB-9C36-1358DC91C70A}" srcOrd="1" destOrd="0" presId="urn:microsoft.com/office/officeart/2005/8/layout/radial6"/>
    <dgm:cxn modelId="{D5658E7F-45DA-4504-B1BD-BE6F89DEAC69}" type="presParOf" srcId="{3771164C-D70B-4502-B613-83274F3D53F2}" destId="{C6F63E90-757F-41E3-83A6-EC63D0873148}" srcOrd="2" destOrd="0" presId="urn:microsoft.com/office/officeart/2005/8/layout/radial6"/>
    <dgm:cxn modelId="{8EF4275B-3161-4330-BE68-24F4A5D1B302}" type="presParOf" srcId="{3771164C-D70B-4502-B613-83274F3D53F2}" destId="{95D4EEB7-B1EA-473A-B42A-4ECAD0A967B9}" srcOrd="3" destOrd="0" presId="urn:microsoft.com/office/officeart/2005/8/layout/radial6"/>
    <dgm:cxn modelId="{BDA6AEF9-E190-4A6B-A131-265141B4F5E5}" type="presParOf" srcId="{3771164C-D70B-4502-B613-83274F3D53F2}" destId="{22C8882A-4AD7-4BAC-85F5-1B2C4EBB18BE}" srcOrd="4" destOrd="0" presId="urn:microsoft.com/office/officeart/2005/8/layout/radial6"/>
    <dgm:cxn modelId="{29BE861B-8C1D-4F74-A39F-32D15300E8B4}" type="presParOf" srcId="{3771164C-D70B-4502-B613-83274F3D53F2}" destId="{74CA8CC1-D9F1-4A05-86DC-7069F7CADF9A}" srcOrd="5" destOrd="0" presId="urn:microsoft.com/office/officeart/2005/8/layout/radial6"/>
    <dgm:cxn modelId="{687D833E-403B-4B60-973B-8CB2CC43F3B2}" type="presParOf" srcId="{3771164C-D70B-4502-B613-83274F3D53F2}" destId="{BE1B484E-975B-47AC-8708-317C7B1673B5}" srcOrd="6" destOrd="0" presId="urn:microsoft.com/office/officeart/2005/8/layout/radial6"/>
    <dgm:cxn modelId="{787B1F39-2A33-459E-973A-F25B0BF25A21}" type="presParOf" srcId="{3771164C-D70B-4502-B613-83274F3D53F2}" destId="{25458A9A-79C5-47F9-89AD-1DA9CA917F7E}" srcOrd="7" destOrd="0" presId="urn:microsoft.com/office/officeart/2005/8/layout/radial6"/>
    <dgm:cxn modelId="{72E809CB-F295-43BD-A2AE-F8D570C9C627}" type="presParOf" srcId="{3771164C-D70B-4502-B613-83274F3D53F2}" destId="{C0F72F51-7967-498E-B1F6-7FA82D4C1A27}" srcOrd="8" destOrd="0" presId="urn:microsoft.com/office/officeart/2005/8/layout/radial6"/>
    <dgm:cxn modelId="{24E2F849-3493-4744-861E-410F81F84351}" type="presParOf" srcId="{3771164C-D70B-4502-B613-83274F3D53F2}" destId="{EB24033A-F570-4742-9400-9D0F7641C074}" srcOrd="9" destOrd="0" presId="urn:microsoft.com/office/officeart/2005/8/layout/radial6"/>
    <dgm:cxn modelId="{9F3D5892-D69A-4134-B8C7-74CCD60B3BE2}" type="presParOf" srcId="{3771164C-D70B-4502-B613-83274F3D53F2}" destId="{3BA58648-7AE8-4275-80DD-CD4AF00167EC}" srcOrd="10" destOrd="0" presId="urn:microsoft.com/office/officeart/2005/8/layout/radial6"/>
    <dgm:cxn modelId="{6AD5B51D-9557-4958-916C-1E5F1F157BEB}" type="presParOf" srcId="{3771164C-D70B-4502-B613-83274F3D53F2}" destId="{7D7B6DE3-CD99-4ED1-9E61-E62FFD22C5FD}" srcOrd="11" destOrd="0" presId="urn:microsoft.com/office/officeart/2005/8/layout/radial6"/>
    <dgm:cxn modelId="{F5B28D98-7DEA-413D-8CEE-A76BE5E086BC}" type="presParOf" srcId="{3771164C-D70B-4502-B613-83274F3D53F2}" destId="{11D5EE1C-3820-46A4-ACC8-D354B25F5606}" srcOrd="12" destOrd="0" presId="urn:microsoft.com/office/officeart/2005/8/layout/radial6"/>
    <dgm:cxn modelId="{8BD9A21C-8675-4AB9-97F1-151C5E1393A5}" type="presParOf" srcId="{3771164C-D70B-4502-B613-83274F3D53F2}" destId="{5ECD2253-5005-4514-BA23-4C489D156A2D}" srcOrd="13" destOrd="0" presId="urn:microsoft.com/office/officeart/2005/8/layout/radial6"/>
    <dgm:cxn modelId="{143B845E-EC2B-4ADF-BDEF-0EF002EF6EFB}" type="presParOf" srcId="{3771164C-D70B-4502-B613-83274F3D53F2}" destId="{5A8BED0E-C3FB-40E4-BB9C-B39B75E10B3E}" srcOrd="14" destOrd="0" presId="urn:microsoft.com/office/officeart/2005/8/layout/radial6"/>
    <dgm:cxn modelId="{4BDA3880-CED0-42A8-B305-716435FC07FE}" type="presParOf" srcId="{3771164C-D70B-4502-B613-83274F3D53F2}" destId="{A7DF7638-8514-4514-B660-22AE57CB664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7F70F4-0BEF-4599-9729-F14311FCE1A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5359DF3-539D-47E4-A80E-3886FE12A347}">
      <dgm:prSet custT="1"/>
      <dgm:spPr/>
      <dgm:t>
        <a:bodyPr/>
        <a:lstStyle/>
        <a:p>
          <a:pPr algn="just" rtl="0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вручную и загрузка из текстовых файлов тестовых заданий в автоматизированную информационную систему онлайн тестирования 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CE14F-8BCB-444F-AA95-1C7E07E4327E}" type="parTrans" cxnId="{8375D183-770F-4547-8466-34A613E2ED2E}">
      <dgm:prSet/>
      <dgm:spPr/>
      <dgm:t>
        <a:bodyPr/>
        <a:lstStyle/>
        <a:p>
          <a:endParaRPr lang="ru-RU"/>
        </a:p>
      </dgm:t>
    </dgm:pt>
    <dgm:pt modelId="{F1A8AA85-30FB-44D2-932E-D1B5F245BBEF}" type="sibTrans" cxnId="{8375D183-770F-4547-8466-34A613E2ED2E}">
      <dgm:prSet/>
      <dgm:spPr/>
      <dgm:t>
        <a:bodyPr/>
        <a:lstStyle/>
        <a:p>
          <a:endParaRPr lang="ru-RU"/>
        </a:p>
      </dgm:t>
    </dgm:pt>
    <dgm:pt modelId="{D96FE6C2-4E48-4D5C-992F-1892AA679F35}">
      <dgm:prSet custT="1"/>
      <dgm:spPr/>
      <dgm:t>
        <a:bodyPr/>
        <a:lstStyle/>
        <a:p>
          <a:pPr algn="just" rtl="0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Хранение тестовых заданий и результатов тестирования в базе данных автоматизированной информационной системы онлайн тестирования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DC72A1-6EED-46B0-864B-BC4C5A4182C6}" type="parTrans" cxnId="{2ED353BC-5632-41E7-9B52-9BD99231434E}">
      <dgm:prSet/>
      <dgm:spPr/>
      <dgm:t>
        <a:bodyPr/>
        <a:lstStyle/>
        <a:p>
          <a:endParaRPr lang="ru-RU"/>
        </a:p>
      </dgm:t>
    </dgm:pt>
    <dgm:pt modelId="{D42D43D5-03C4-4877-8EF8-5FB66E9F6B78}" type="sibTrans" cxnId="{2ED353BC-5632-41E7-9B52-9BD99231434E}">
      <dgm:prSet/>
      <dgm:spPr/>
      <dgm:t>
        <a:bodyPr/>
        <a:lstStyle/>
        <a:p>
          <a:endParaRPr lang="ru-RU"/>
        </a:p>
      </dgm:t>
    </dgm:pt>
    <dgm:pt modelId="{660E43A3-CCBC-4273-A36B-1EB7E19C07D0}">
      <dgm:prSet custT="1"/>
      <dgm:spPr/>
      <dgm:t>
        <a:bodyPr/>
        <a:lstStyle/>
        <a:p>
          <a:pPr algn="just" rtl="0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генерации тестов и создания наборов однотипных тестов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80F647-41C6-48E0-A1E2-64737DAE6C7A}" type="parTrans" cxnId="{15668D93-02EE-43FB-949A-0C1EC262DDDD}">
      <dgm:prSet/>
      <dgm:spPr/>
      <dgm:t>
        <a:bodyPr/>
        <a:lstStyle/>
        <a:p>
          <a:endParaRPr lang="ru-RU"/>
        </a:p>
      </dgm:t>
    </dgm:pt>
    <dgm:pt modelId="{04E8094E-4D6D-4FF5-AC52-AA9325BF8A22}" type="sibTrans" cxnId="{15668D93-02EE-43FB-949A-0C1EC262DDDD}">
      <dgm:prSet/>
      <dgm:spPr/>
      <dgm:t>
        <a:bodyPr/>
        <a:lstStyle/>
        <a:p>
          <a:endParaRPr lang="ru-RU"/>
        </a:p>
      </dgm:t>
    </dgm:pt>
    <dgm:pt modelId="{5012443B-B1D8-400F-AA59-D952F3550684}">
      <dgm:prSet custT="1"/>
      <dgm:spPr/>
      <dgm:t>
        <a:bodyPr/>
        <a:lstStyle/>
        <a:p>
          <a:pPr algn="just" rtl="0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тестовых заданий в зависимости от должностных обязанностей государственного гражданского служащего, являющегося государственным регистратором прав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ACC875-4A92-4B69-B696-E8E78EDD64D3}" type="parTrans" cxnId="{F315408E-B5B3-4FF4-A1D6-A4270126FF07}">
      <dgm:prSet/>
      <dgm:spPr/>
      <dgm:t>
        <a:bodyPr/>
        <a:lstStyle/>
        <a:p>
          <a:endParaRPr lang="ru-RU"/>
        </a:p>
      </dgm:t>
    </dgm:pt>
    <dgm:pt modelId="{449854C9-5704-46BF-BBD4-0BCCDAE47960}" type="sibTrans" cxnId="{F315408E-B5B3-4FF4-A1D6-A4270126FF07}">
      <dgm:prSet/>
      <dgm:spPr/>
      <dgm:t>
        <a:bodyPr/>
        <a:lstStyle/>
        <a:p>
          <a:endParaRPr lang="ru-RU"/>
        </a:p>
      </dgm:t>
    </dgm:pt>
    <dgm:pt modelId="{03910ADC-444B-46A0-B2B1-ABEC82670710}">
      <dgm:prSet/>
      <dgm:spPr/>
      <dgm:t>
        <a:bodyPr/>
        <a:lstStyle/>
        <a:p>
          <a:pPr algn="just" rtl="0"/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Авторизация и аутентификация пользователя автоматизированной информационной системы онлайн тестирования государственных гражданских служащих, являющимися государственными регистраторами прав, посредством АИП УП ЦА и ТО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Росреестра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AEBFA1-5C34-484F-BC65-1FF00087B3D9}" type="parTrans" cxnId="{43CBF1D2-53B1-47CD-9314-BE4C8F8B9843}">
      <dgm:prSet/>
      <dgm:spPr/>
      <dgm:t>
        <a:bodyPr/>
        <a:lstStyle/>
        <a:p>
          <a:endParaRPr lang="ru-RU"/>
        </a:p>
      </dgm:t>
    </dgm:pt>
    <dgm:pt modelId="{56F53C39-E6E5-4363-820A-9C89AB9FBBD1}" type="sibTrans" cxnId="{43CBF1D2-53B1-47CD-9314-BE4C8F8B9843}">
      <dgm:prSet/>
      <dgm:spPr/>
      <dgm:t>
        <a:bodyPr/>
        <a:lstStyle/>
        <a:p>
          <a:endParaRPr lang="ru-RU"/>
        </a:p>
      </dgm:t>
    </dgm:pt>
    <dgm:pt modelId="{B7792622-FDF5-4DAD-9907-1772CB7FEAC3}">
      <dgm:prSet custT="1"/>
      <dgm:spPr/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отчетной информации по каждому тестируемому (время прохождения теста, правильные и неправильные ответы)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A75AD4-E660-419F-884E-D8425B4F2FDD}" type="parTrans" cxnId="{D14EA1D9-D49D-4E3F-AA81-4D404909A08B}">
      <dgm:prSet/>
      <dgm:spPr/>
      <dgm:t>
        <a:bodyPr/>
        <a:lstStyle/>
        <a:p>
          <a:endParaRPr lang="ru-RU"/>
        </a:p>
      </dgm:t>
    </dgm:pt>
    <dgm:pt modelId="{A6ECFDAD-5651-4457-85CA-26B2871B2CF4}" type="sibTrans" cxnId="{D14EA1D9-D49D-4E3F-AA81-4D404909A08B}">
      <dgm:prSet/>
      <dgm:spPr/>
      <dgm:t>
        <a:bodyPr/>
        <a:lstStyle/>
        <a:p>
          <a:endParaRPr lang="ru-RU"/>
        </a:p>
      </dgm:t>
    </dgm:pt>
    <dgm:pt modelId="{F00D8E98-460B-4846-8B27-AFBA970F6831}" type="pres">
      <dgm:prSet presAssocID="{077F70F4-0BEF-4599-9729-F14311FCE1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95004BE-1F92-4727-92A3-2341050348E1}" type="pres">
      <dgm:prSet presAssocID="{077F70F4-0BEF-4599-9729-F14311FCE1A3}" presName="Name1" presStyleCnt="0"/>
      <dgm:spPr/>
    </dgm:pt>
    <dgm:pt modelId="{80FA3C1F-0D7D-44F4-A56A-E0B9AE6AA982}" type="pres">
      <dgm:prSet presAssocID="{077F70F4-0BEF-4599-9729-F14311FCE1A3}" presName="cycle" presStyleCnt="0"/>
      <dgm:spPr/>
    </dgm:pt>
    <dgm:pt modelId="{B9BCE2B1-5463-43EC-817A-9CCE3CEE0E43}" type="pres">
      <dgm:prSet presAssocID="{077F70F4-0BEF-4599-9729-F14311FCE1A3}" presName="srcNode" presStyleLbl="node1" presStyleIdx="0" presStyleCnt="6"/>
      <dgm:spPr/>
    </dgm:pt>
    <dgm:pt modelId="{F802722B-9869-4150-8AAF-1228ABEDC7B9}" type="pres">
      <dgm:prSet presAssocID="{077F70F4-0BEF-4599-9729-F14311FCE1A3}" presName="conn" presStyleLbl="parChTrans1D2" presStyleIdx="0" presStyleCnt="1"/>
      <dgm:spPr/>
      <dgm:t>
        <a:bodyPr/>
        <a:lstStyle/>
        <a:p>
          <a:endParaRPr lang="ru-RU"/>
        </a:p>
      </dgm:t>
    </dgm:pt>
    <dgm:pt modelId="{D39082EB-AF99-48D3-9433-04458DC14E62}" type="pres">
      <dgm:prSet presAssocID="{077F70F4-0BEF-4599-9729-F14311FCE1A3}" presName="extraNode" presStyleLbl="node1" presStyleIdx="0" presStyleCnt="6"/>
      <dgm:spPr/>
    </dgm:pt>
    <dgm:pt modelId="{67A0E2F0-B0BF-4A71-8B87-E5541DB0E65B}" type="pres">
      <dgm:prSet presAssocID="{077F70F4-0BEF-4599-9729-F14311FCE1A3}" presName="dstNode" presStyleLbl="node1" presStyleIdx="0" presStyleCnt="6"/>
      <dgm:spPr/>
    </dgm:pt>
    <dgm:pt modelId="{2F9CC6D9-0B87-4C2E-818E-512621F0A166}" type="pres">
      <dgm:prSet presAssocID="{A5359DF3-539D-47E4-A80E-3886FE12A34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CA3D7-62DA-48CB-9857-498573F07ADD}" type="pres">
      <dgm:prSet presAssocID="{A5359DF3-539D-47E4-A80E-3886FE12A347}" presName="accent_1" presStyleCnt="0"/>
      <dgm:spPr/>
    </dgm:pt>
    <dgm:pt modelId="{7A4EE138-C20A-441C-99A1-CB91AAC08F84}" type="pres">
      <dgm:prSet presAssocID="{A5359DF3-539D-47E4-A80E-3886FE12A347}" presName="accentRepeatNode" presStyleLbl="solidFgAcc1" presStyleIdx="0" presStyleCnt="6"/>
      <dgm:spPr/>
    </dgm:pt>
    <dgm:pt modelId="{04AD9DCB-3D58-4400-B2DE-0FFCFC7687C6}" type="pres">
      <dgm:prSet presAssocID="{D96FE6C2-4E48-4D5C-992F-1892AA679F35}" presName="text_2" presStyleLbl="node1" presStyleIdx="1" presStyleCnt="6" custLinFactNeighborX="-882" custLinFactNeighborY="7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739B3-EC10-460C-904F-551315E89CE3}" type="pres">
      <dgm:prSet presAssocID="{D96FE6C2-4E48-4D5C-992F-1892AA679F35}" presName="accent_2" presStyleCnt="0"/>
      <dgm:spPr/>
    </dgm:pt>
    <dgm:pt modelId="{03A1F51E-980A-48E0-951A-CC0150CF48FE}" type="pres">
      <dgm:prSet presAssocID="{D96FE6C2-4E48-4D5C-992F-1892AA679F35}" presName="accentRepeatNode" presStyleLbl="solidFgAcc1" presStyleIdx="1" presStyleCnt="6"/>
      <dgm:spPr/>
    </dgm:pt>
    <dgm:pt modelId="{F9ECF65A-9733-4823-880F-5E0B278EF5DA}" type="pres">
      <dgm:prSet presAssocID="{660E43A3-CCBC-4273-A36B-1EB7E19C07D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A256E-C14E-4AA2-BC1C-6D3DBC2CF759}" type="pres">
      <dgm:prSet presAssocID="{660E43A3-CCBC-4273-A36B-1EB7E19C07D0}" presName="accent_3" presStyleCnt="0"/>
      <dgm:spPr/>
    </dgm:pt>
    <dgm:pt modelId="{1CA437A5-0985-4157-B120-DC09F3BB8434}" type="pres">
      <dgm:prSet presAssocID="{660E43A3-CCBC-4273-A36B-1EB7E19C07D0}" presName="accentRepeatNode" presStyleLbl="solidFgAcc1" presStyleIdx="2" presStyleCnt="6"/>
      <dgm:spPr/>
    </dgm:pt>
    <dgm:pt modelId="{753111F2-6DEF-458B-BD1F-8C5041BF04D4}" type="pres">
      <dgm:prSet presAssocID="{5012443B-B1D8-400F-AA59-D952F355068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44F7C-A67D-4A90-B287-588852393572}" type="pres">
      <dgm:prSet presAssocID="{5012443B-B1D8-400F-AA59-D952F3550684}" presName="accent_4" presStyleCnt="0"/>
      <dgm:spPr/>
    </dgm:pt>
    <dgm:pt modelId="{AF9C35E5-F35A-46EA-9335-28807D008E8F}" type="pres">
      <dgm:prSet presAssocID="{5012443B-B1D8-400F-AA59-D952F3550684}" presName="accentRepeatNode" presStyleLbl="solidFgAcc1" presStyleIdx="3" presStyleCnt="6"/>
      <dgm:spPr/>
    </dgm:pt>
    <dgm:pt modelId="{BD226D61-DCE5-4D2E-A618-0485284CB617}" type="pres">
      <dgm:prSet presAssocID="{03910ADC-444B-46A0-B2B1-ABEC8267071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A4C48-A980-4127-BD6D-C28F03523963}" type="pres">
      <dgm:prSet presAssocID="{03910ADC-444B-46A0-B2B1-ABEC82670710}" presName="accent_5" presStyleCnt="0"/>
      <dgm:spPr/>
    </dgm:pt>
    <dgm:pt modelId="{A3D5F27F-20FF-425A-A6CB-30C437F2022D}" type="pres">
      <dgm:prSet presAssocID="{03910ADC-444B-46A0-B2B1-ABEC82670710}" presName="accentRepeatNode" presStyleLbl="solidFgAcc1" presStyleIdx="4" presStyleCnt="6"/>
      <dgm:spPr/>
    </dgm:pt>
    <dgm:pt modelId="{350715B4-DA6E-4896-A969-DDCA381993FA}" type="pres">
      <dgm:prSet presAssocID="{B7792622-FDF5-4DAD-9907-1772CB7FEAC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47574-893D-4996-80FC-7C5D0B52C1A7}" type="pres">
      <dgm:prSet presAssocID="{B7792622-FDF5-4DAD-9907-1772CB7FEAC3}" presName="accent_6" presStyleCnt="0"/>
      <dgm:spPr/>
    </dgm:pt>
    <dgm:pt modelId="{3E1EAA96-F57A-49F7-9C23-73DCBF6A763F}" type="pres">
      <dgm:prSet presAssocID="{B7792622-FDF5-4DAD-9907-1772CB7FEAC3}" presName="accentRepeatNode" presStyleLbl="solidFgAcc1" presStyleIdx="5" presStyleCnt="6"/>
      <dgm:spPr/>
    </dgm:pt>
  </dgm:ptLst>
  <dgm:cxnLst>
    <dgm:cxn modelId="{F315408E-B5B3-4FF4-A1D6-A4270126FF07}" srcId="{077F70F4-0BEF-4599-9729-F14311FCE1A3}" destId="{5012443B-B1D8-400F-AA59-D952F3550684}" srcOrd="3" destOrd="0" parTransId="{D0ACC875-4A92-4B69-B696-E8E78EDD64D3}" sibTransId="{449854C9-5704-46BF-BBD4-0BCCDAE47960}"/>
    <dgm:cxn modelId="{43CBF1D2-53B1-47CD-9314-BE4C8F8B9843}" srcId="{077F70F4-0BEF-4599-9729-F14311FCE1A3}" destId="{03910ADC-444B-46A0-B2B1-ABEC82670710}" srcOrd="4" destOrd="0" parTransId="{D8AEBFA1-5C34-484F-BC65-1FF00087B3D9}" sibTransId="{56F53C39-E6E5-4363-820A-9C89AB9FBBD1}"/>
    <dgm:cxn modelId="{71CA66B0-01B1-4195-84C0-A5EF83917E8E}" type="presOf" srcId="{F1A8AA85-30FB-44D2-932E-D1B5F245BBEF}" destId="{F802722B-9869-4150-8AAF-1228ABEDC7B9}" srcOrd="0" destOrd="0" presId="urn:microsoft.com/office/officeart/2008/layout/VerticalCurvedList"/>
    <dgm:cxn modelId="{15668D93-02EE-43FB-949A-0C1EC262DDDD}" srcId="{077F70F4-0BEF-4599-9729-F14311FCE1A3}" destId="{660E43A3-CCBC-4273-A36B-1EB7E19C07D0}" srcOrd="2" destOrd="0" parTransId="{6F80F647-41C6-48E0-A1E2-64737DAE6C7A}" sibTransId="{04E8094E-4D6D-4FF5-AC52-AA9325BF8A22}"/>
    <dgm:cxn modelId="{2ED353BC-5632-41E7-9B52-9BD99231434E}" srcId="{077F70F4-0BEF-4599-9729-F14311FCE1A3}" destId="{D96FE6C2-4E48-4D5C-992F-1892AA679F35}" srcOrd="1" destOrd="0" parTransId="{5ADC72A1-6EED-46B0-864B-BC4C5A4182C6}" sibTransId="{D42D43D5-03C4-4877-8EF8-5FB66E9F6B78}"/>
    <dgm:cxn modelId="{2F176629-D360-4DAB-B62B-506C7A77C114}" type="presOf" srcId="{B7792622-FDF5-4DAD-9907-1772CB7FEAC3}" destId="{350715B4-DA6E-4896-A969-DDCA381993FA}" srcOrd="0" destOrd="0" presId="urn:microsoft.com/office/officeart/2008/layout/VerticalCurvedList"/>
    <dgm:cxn modelId="{672F94B8-8418-4E22-888D-920E3F8FFF3A}" type="presOf" srcId="{03910ADC-444B-46A0-B2B1-ABEC82670710}" destId="{BD226D61-DCE5-4D2E-A618-0485284CB617}" srcOrd="0" destOrd="0" presId="urn:microsoft.com/office/officeart/2008/layout/VerticalCurvedList"/>
    <dgm:cxn modelId="{336DF799-DB27-4849-B1B0-8E1C3986C948}" type="presOf" srcId="{D96FE6C2-4E48-4D5C-992F-1892AA679F35}" destId="{04AD9DCB-3D58-4400-B2DE-0FFCFC7687C6}" srcOrd="0" destOrd="0" presId="urn:microsoft.com/office/officeart/2008/layout/VerticalCurvedList"/>
    <dgm:cxn modelId="{56316DB7-C9A7-4930-B008-F04AB3241AD2}" type="presOf" srcId="{5012443B-B1D8-400F-AA59-D952F3550684}" destId="{753111F2-6DEF-458B-BD1F-8C5041BF04D4}" srcOrd="0" destOrd="0" presId="urn:microsoft.com/office/officeart/2008/layout/VerticalCurvedList"/>
    <dgm:cxn modelId="{DA381FC6-9705-4B90-9A52-44B2D6AF72FD}" type="presOf" srcId="{660E43A3-CCBC-4273-A36B-1EB7E19C07D0}" destId="{F9ECF65A-9733-4823-880F-5E0B278EF5DA}" srcOrd="0" destOrd="0" presId="urn:microsoft.com/office/officeart/2008/layout/VerticalCurvedList"/>
    <dgm:cxn modelId="{B616971C-6EB2-4D38-900E-1628565C950A}" type="presOf" srcId="{077F70F4-0BEF-4599-9729-F14311FCE1A3}" destId="{F00D8E98-460B-4846-8B27-AFBA970F6831}" srcOrd="0" destOrd="0" presId="urn:microsoft.com/office/officeart/2008/layout/VerticalCurvedList"/>
    <dgm:cxn modelId="{8375D183-770F-4547-8466-34A613E2ED2E}" srcId="{077F70F4-0BEF-4599-9729-F14311FCE1A3}" destId="{A5359DF3-539D-47E4-A80E-3886FE12A347}" srcOrd="0" destOrd="0" parTransId="{CB0CE14F-8BCB-444F-AA95-1C7E07E4327E}" sibTransId="{F1A8AA85-30FB-44D2-932E-D1B5F245BBEF}"/>
    <dgm:cxn modelId="{D14EA1D9-D49D-4E3F-AA81-4D404909A08B}" srcId="{077F70F4-0BEF-4599-9729-F14311FCE1A3}" destId="{B7792622-FDF5-4DAD-9907-1772CB7FEAC3}" srcOrd="5" destOrd="0" parTransId="{32A75AD4-E660-419F-884E-D8425B4F2FDD}" sibTransId="{A6ECFDAD-5651-4457-85CA-26B2871B2CF4}"/>
    <dgm:cxn modelId="{30E29145-7E80-4FBB-9BD4-D147A5FFD0D6}" type="presOf" srcId="{A5359DF3-539D-47E4-A80E-3886FE12A347}" destId="{2F9CC6D9-0B87-4C2E-818E-512621F0A166}" srcOrd="0" destOrd="0" presId="urn:microsoft.com/office/officeart/2008/layout/VerticalCurvedList"/>
    <dgm:cxn modelId="{73C330F9-5DFA-4DF6-AE0F-7F82F8F44853}" type="presParOf" srcId="{F00D8E98-460B-4846-8B27-AFBA970F6831}" destId="{595004BE-1F92-4727-92A3-2341050348E1}" srcOrd="0" destOrd="0" presId="urn:microsoft.com/office/officeart/2008/layout/VerticalCurvedList"/>
    <dgm:cxn modelId="{E2EDBEEB-F0FF-4AC0-9277-356E0FFCF36B}" type="presParOf" srcId="{595004BE-1F92-4727-92A3-2341050348E1}" destId="{80FA3C1F-0D7D-44F4-A56A-E0B9AE6AA982}" srcOrd="0" destOrd="0" presId="urn:microsoft.com/office/officeart/2008/layout/VerticalCurvedList"/>
    <dgm:cxn modelId="{2086B053-9D2A-496E-BED0-39F05930101E}" type="presParOf" srcId="{80FA3C1F-0D7D-44F4-A56A-E0B9AE6AA982}" destId="{B9BCE2B1-5463-43EC-817A-9CCE3CEE0E43}" srcOrd="0" destOrd="0" presId="urn:microsoft.com/office/officeart/2008/layout/VerticalCurvedList"/>
    <dgm:cxn modelId="{2FE28143-A0EA-494E-A3E2-A9A652A51AB0}" type="presParOf" srcId="{80FA3C1F-0D7D-44F4-A56A-E0B9AE6AA982}" destId="{F802722B-9869-4150-8AAF-1228ABEDC7B9}" srcOrd="1" destOrd="0" presId="urn:microsoft.com/office/officeart/2008/layout/VerticalCurvedList"/>
    <dgm:cxn modelId="{F33718CA-5E3A-49B7-BD99-AC2FD810B98A}" type="presParOf" srcId="{80FA3C1F-0D7D-44F4-A56A-E0B9AE6AA982}" destId="{D39082EB-AF99-48D3-9433-04458DC14E62}" srcOrd="2" destOrd="0" presId="urn:microsoft.com/office/officeart/2008/layout/VerticalCurvedList"/>
    <dgm:cxn modelId="{226DFC27-05D9-4707-A420-7E11EBE27529}" type="presParOf" srcId="{80FA3C1F-0D7D-44F4-A56A-E0B9AE6AA982}" destId="{67A0E2F0-B0BF-4A71-8B87-E5541DB0E65B}" srcOrd="3" destOrd="0" presId="urn:microsoft.com/office/officeart/2008/layout/VerticalCurvedList"/>
    <dgm:cxn modelId="{8E7EF1D6-94BB-4FB0-834D-249C54FCB8C1}" type="presParOf" srcId="{595004BE-1F92-4727-92A3-2341050348E1}" destId="{2F9CC6D9-0B87-4C2E-818E-512621F0A166}" srcOrd="1" destOrd="0" presId="urn:microsoft.com/office/officeart/2008/layout/VerticalCurvedList"/>
    <dgm:cxn modelId="{0A7936C1-61D1-4D2C-8A35-7A5854EEABD5}" type="presParOf" srcId="{595004BE-1F92-4727-92A3-2341050348E1}" destId="{852CA3D7-62DA-48CB-9857-498573F07ADD}" srcOrd="2" destOrd="0" presId="urn:microsoft.com/office/officeart/2008/layout/VerticalCurvedList"/>
    <dgm:cxn modelId="{3BD1EA1B-7CED-40C8-A2CB-48C1F2281FD4}" type="presParOf" srcId="{852CA3D7-62DA-48CB-9857-498573F07ADD}" destId="{7A4EE138-C20A-441C-99A1-CB91AAC08F84}" srcOrd="0" destOrd="0" presId="urn:microsoft.com/office/officeart/2008/layout/VerticalCurvedList"/>
    <dgm:cxn modelId="{6AD9799A-05F0-40EF-AA50-5FA1D1F18C22}" type="presParOf" srcId="{595004BE-1F92-4727-92A3-2341050348E1}" destId="{04AD9DCB-3D58-4400-B2DE-0FFCFC7687C6}" srcOrd="3" destOrd="0" presId="urn:microsoft.com/office/officeart/2008/layout/VerticalCurvedList"/>
    <dgm:cxn modelId="{A4DFA6BF-888A-423F-B431-D02AF3627FE1}" type="presParOf" srcId="{595004BE-1F92-4727-92A3-2341050348E1}" destId="{DC4739B3-EC10-460C-904F-551315E89CE3}" srcOrd="4" destOrd="0" presId="urn:microsoft.com/office/officeart/2008/layout/VerticalCurvedList"/>
    <dgm:cxn modelId="{80B6D626-CAF1-4310-AF77-18196EF07E81}" type="presParOf" srcId="{DC4739B3-EC10-460C-904F-551315E89CE3}" destId="{03A1F51E-980A-48E0-951A-CC0150CF48FE}" srcOrd="0" destOrd="0" presId="urn:microsoft.com/office/officeart/2008/layout/VerticalCurvedList"/>
    <dgm:cxn modelId="{9F2CD42D-FDD9-49D5-9C61-3585CBA9F341}" type="presParOf" srcId="{595004BE-1F92-4727-92A3-2341050348E1}" destId="{F9ECF65A-9733-4823-880F-5E0B278EF5DA}" srcOrd="5" destOrd="0" presId="urn:microsoft.com/office/officeart/2008/layout/VerticalCurvedList"/>
    <dgm:cxn modelId="{66973B49-628F-4D8B-9CCE-DFF7036D421D}" type="presParOf" srcId="{595004BE-1F92-4727-92A3-2341050348E1}" destId="{9C8A256E-C14E-4AA2-BC1C-6D3DBC2CF759}" srcOrd="6" destOrd="0" presId="urn:microsoft.com/office/officeart/2008/layout/VerticalCurvedList"/>
    <dgm:cxn modelId="{CF085922-4767-4D6F-9D20-4B1A695D1CD3}" type="presParOf" srcId="{9C8A256E-C14E-4AA2-BC1C-6D3DBC2CF759}" destId="{1CA437A5-0985-4157-B120-DC09F3BB8434}" srcOrd="0" destOrd="0" presId="urn:microsoft.com/office/officeart/2008/layout/VerticalCurvedList"/>
    <dgm:cxn modelId="{D004E8BD-182C-4EB6-902A-AFAB6FC8557C}" type="presParOf" srcId="{595004BE-1F92-4727-92A3-2341050348E1}" destId="{753111F2-6DEF-458B-BD1F-8C5041BF04D4}" srcOrd="7" destOrd="0" presId="urn:microsoft.com/office/officeart/2008/layout/VerticalCurvedList"/>
    <dgm:cxn modelId="{4F8CEC4A-CDFC-4216-B091-4EAEAC563BE4}" type="presParOf" srcId="{595004BE-1F92-4727-92A3-2341050348E1}" destId="{5B244F7C-A67D-4A90-B287-588852393572}" srcOrd="8" destOrd="0" presId="urn:microsoft.com/office/officeart/2008/layout/VerticalCurvedList"/>
    <dgm:cxn modelId="{0D0507C4-D22B-4471-A3C1-F530441FA26D}" type="presParOf" srcId="{5B244F7C-A67D-4A90-B287-588852393572}" destId="{AF9C35E5-F35A-46EA-9335-28807D008E8F}" srcOrd="0" destOrd="0" presId="urn:microsoft.com/office/officeart/2008/layout/VerticalCurvedList"/>
    <dgm:cxn modelId="{B55704C3-BBA2-480D-ADA8-4E810DC4999D}" type="presParOf" srcId="{595004BE-1F92-4727-92A3-2341050348E1}" destId="{BD226D61-DCE5-4D2E-A618-0485284CB617}" srcOrd="9" destOrd="0" presId="urn:microsoft.com/office/officeart/2008/layout/VerticalCurvedList"/>
    <dgm:cxn modelId="{B9AB5843-494C-4074-BA94-CD897C59C815}" type="presParOf" srcId="{595004BE-1F92-4727-92A3-2341050348E1}" destId="{E10A4C48-A980-4127-BD6D-C28F03523963}" srcOrd="10" destOrd="0" presId="urn:microsoft.com/office/officeart/2008/layout/VerticalCurvedList"/>
    <dgm:cxn modelId="{D41D835B-4490-4585-8168-98D52078FBC0}" type="presParOf" srcId="{E10A4C48-A980-4127-BD6D-C28F03523963}" destId="{A3D5F27F-20FF-425A-A6CB-30C437F2022D}" srcOrd="0" destOrd="0" presId="urn:microsoft.com/office/officeart/2008/layout/VerticalCurvedList"/>
    <dgm:cxn modelId="{76C1C4D5-F399-44AF-9BFF-B4600A9D1DBB}" type="presParOf" srcId="{595004BE-1F92-4727-92A3-2341050348E1}" destId="{350715B4-DA6E-4896-A969-DDCA381993FA}" srcOrd="11" destOrd="0" presId="urn:microsoft.com/office/officeart/2008/layout/VerticalCurvedList"/>
    <dgm:cxn modelId="{8B3E5357-358E-42B9-A669-915AED88B6AE}" type="presParOf" srcId="{595004BE-1F92-4727-92A3-2341050348E1}" destId="{EC247574-893D-4996-80FC-7C5D0B52C1A7}" srcOrd="12" destOrd="0" presId="urn:microsoft.com/office/officeart/2008/layout/VerticalCurvedList"/>
    <dgm:cxn modelId="{B9C1F68B-897C-4054-AB6D-45F270C2E4A0}" type="presParOf" srcId="{EC247574-893D-4996-80FC-7C5D0B52C1A7}" destId="{3E1EAA96-F57A-49F7-9C23-73DCBF6A763F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2FFA26-47E4-4FB7-AB3E-057857CA6528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C3479-966D-43D4-A5F4-0A0A7C657C73}">
      <dgm:prSet phldrT="[Текст]" custT="1"/>
      <dgm:spPr/>
      <dgm:t>
        <a:bodyPr/>
        <a:lstStyle/>
        <a:p>
          <a:r>
            <a:rPr lang="ru-RU" sz="1100" b="1" i="0" dirty="0" smtClean="0">
              <a:latin typeface="Times New Roman" pitchFamily="18" charset="0"/>
              <a:cs typeface="Times New Roman" pitchFamily="18" charset="0"/>
            </a:rPr>
            <a:t>Ускорен и упрощен процесс проверки знаний государственных гражданских служащих, являющимися государственными регистраторами прав</a:t>
          </a:r>
          <a:endParaRPr lang="ru-RU" sz="1100" b="1" i="0" dirty="0">
            <a:latin typeface="Times New Roman" pitchFamily="18" charset="0"/>
            <a:cs typeface="Times New Roman" pitchFamily="18" charset="0"/>
          </a:endParaRPr>
        </a:p>
      </dgm:t>
    </dgm:pt>
    <dgm:pt modelId="{0B21AA81-F752-4AD5-8C8B-3B2451A4C79B}" type="parTrans" cxnId="{20661586-5237-4228-A1BD-B25B3663E8E5}">
      <dgm:prSet/>
      <dgm:spPr/>
      <dgm:t>
        <a:bodyPr/>
        <a:lstStyle/>
        <a:p>
          <a:endParaRPr lang="ru-RU"/>
        </a:p>
      </dgm:t>
    </dgm:pt>
    <dgm:pt modelId="{C0DCF9EA-8090-4450-912B-A98E720BABE9}" type="sibTrans" cxnId="{20661586-5237-4228-A1BD-B25B3663E8E5}">
      <dgm:prSet/>
      <dgm:spPr/>
      <dgm:t>
        <a:bodyPr/>
        <a:lstStyle/>
        <a:p>
          <a:endParaRPr lang="ru-RU"/>
        </a:p>
      </dgm:t>
    </dgm:pt>
    <dgm:pt modelId="{95D11C2A-0DD9-4726-8E17-6F253CA9A3EF}">
      <dgm:prSet phldrT="[Текст]" custT="1"/>
      <dgm:spPr/>
      <dgm:t>
        <a:bodyPr/>
        <a:lstStyle/>
        <a:p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Повышена объективность при оценке знаний исключающая человеческий фактор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dgm:t>
    </dgm:pt>
    <dgm:pt modelId="{FCAC2B9D-BFA5-446A-BA90-11CCCC74D0A9}" type="parTrans" cxnId="{0ED33E4E-9307-48AB-8CB5-F4247798C747}">
      <dgm:prSet/>
      <dgm:spPr/>
      <dgm:t>
        <a:bodyPr/>
        <a:lstStyle/>
        <a:p>
          <a:endParaRPr lang="ru-RU"/>
        </a:p>
      </dgm:t>
    </dgm:pt>
    <dgm:pt modelId="{03E0C2FE-2A7D-4841-8F10-E7A9771A1BF0}" type="sibTrans" cxnId="{0ED33E4E-9307-48AB-8CB5-F4247798C747}">
      <dgm:prSet/>
      <dgm:spPr/>
      <dgm:t>
        <a:bodyPr/>
        <a:lstStyle/>
        <a:p>
          <a:endParaRPr lang="ru-RU"/>
        </a:p>
      </dgm:t>
    </dgm:pt>
    <dgm:pt modelId="{34D6CED6-1B99-411A-9A30-4AE5252090CD}">
      <dgm:prSet phldrT="[Текст]" custT="1"/>
      <dgm:spPr/>
      <dgm:t>
        <a:bodyPr/>
        <a:lstStyle/>
        <a:p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Исключено дублирование базы данных государственных гражданских служащих, являющимися государственными регистраторами прав, за счет интеграции с существующей автоматизированной информационной подсистемой управления персоналом центрального аппарата и территориальных органов </a:t>
          </a:r>
          <a:r>
            <a:rPr lang="ru-RU" sz="1100" b="1" dirty="0" err="1" smtClean="0">
              <a:latin typeface="Times New Roman" pitchFamily="18" charset="0"/>
              <a:cs typeface="Times New Roman" pitchFamily="18" charset="0"/>
            </a:rPr>
            <a:t>Росреестра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dgm:t>
    </dgm:pt>
    <dgm:pt modelId="{31D7C7AA-762A-42C6-846A-E189AF7C01DB}" type="parTrans" cxnId="{F39A2DB3-FE7A-4EEC-A01F-D63A4E2470CF}">
      <dgm:prSet/>
      <dgm:spPr/>
      <dgm:t>
        <a:bodyPr/>
        <a:lstStyle/>
        <a:p>
          <a:endParaRPr lang="ru-RU"/>
        </a:p>
      </dgm:t>
    </dgm:pt>
    <dgm:pt modelId="{F1003999-79A4-400F-AA61-761930B1106A}" type="sibTrans" cxnId="{F39A2DB3-FE7A-4EEC-A01F-D63A4E2470CF}">
      <dgm:prSet/>
      <dgm:spPr/>
      <dgm:t>
        <a:bodyPr/>
        <a:lstStyle/>
        <a:p>
          <a:endParaRPr lang="ru-RU"/>
        </a:p>
      </dgm:t>
    </dgm:pt>
    <dgm:pt modelId="{E3E84D07-E73A-4FB5-A48F-DE8EBA3E3FFD}">
      <dgm:prSet phldrT="[Текст]" custT="1"/>
      <dgm:spPr/>
      <dgm:t>
        <a:bodyPr/>
        <a:lstStyle/>
        <a:p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Унифицированный и простой </a:t>
          </a:r>
          <a:r>
            <a:rPr lang="en-US" sz="1100" b="1" dirty="0" smtClean="0">
              <a:latin typeface="Times New Roman" pitchFamily="18" charset="0"/>
              <a:cs typeface="Times New Roman" pitchFamily="18" charset="0"/>
            </a:rPr>
            <a:t>Web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-интерфейс не потребовал дополнительного обучения и консультаций пользователей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dgm:t>
    </dgm:pt>
    <dgm:pt modelId="{908E38B8-9829-45B6-84CA-F49FCB3AB10C}" type="parTrans" cxnId="{DD53AC74-4F9B-402B-B25C-93FDBE7A27E0}">
      <dgm:prSet/>
      <dgm:spPr/>
      <dgm:t>
        <a:bodyPr/>
        <a:lstStyle/>
        <a:p>
          <a:endParaRPr lang="ru-RU"/>
        </a:p>
      </dgm:t>
    </dgm:pt>
    <dgm:pt modelId="{4814F2DF-D92B-4F8F-88B0-EFE348B9D794}" type="sibTrans" cxnId="{DD53AC74-4F9B-402B-B25C-93FDBE7A27E0}">
      <dgm:prSet/>
      <dgm:spPr/>
      <dgm:t>
        <a:bodyPr/>
        <a:lstStyle/>
        <a:p>
          <a:endParaRPr lang="ru-RU"/>
        </a:p>
      </dgm:t>
    </dgm:pt>
    <dgm:pt modelId="{55807807-928F-4801-A7C4-615B1D2E49CA}" type="pres">
      <dgm:prSet presAssocID="{152FFA26-47E4-4FB7-AB3E-057857CA65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B97BF5-038A-4225-B9D4-E17D478DC339}" type="pres">
      <dgm:prSet presAssocID="{6F6C3479-966D-43D4-A5F4-0A0A7C657C73}" presName="Name5" presStyleLbl="vennNode1" presStyleIdx="0" presStyleCnt="4" custScaleY="142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EEE4B-BED1-4CFF-A719-0E881BFFF84B}" type="pres">
      <dgm:prSet presAssocID="{C0DCF9EA-8090-4450-912B-A98E720BABE9}" presName="space" presStyleCnt="0"/>
      <dgm:spPr/>
    </dgm:pt>
    <dgm:pt modelId="{806478A3-B0B7-4753-A285-66480CFD4E94}" type="pres">
      <dgm:prSet presAssocID="{95D11C2A-0DD9-4726-8E17-6F253CA9A3EF}" presName="Name5" presStyleLbl="vennNode1" presStyleIdx="1" presStyleCnt="4" custScaleY="142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D7B6F-4482-4980-AD86-258FC1F0EFB2}" type="pres">
      <dgm:prSet presAssocID="{03E0C2FE-2A7D-4841-8F10-E7A9771A1BF0}" presName="space" presStyleCnt="0"/>
      <dgm:spPr/>
    </dgm:pt>
    <dgm:pt modelId="{4C3C47A7-9620-436B-B40D-CAD97D2F0D1E}" type="pres">
      <dgm:prSet presAssocID="{34D6CED6-1B99-411A-9A30-4AE5252090CD}" presName="Name5" presStyleLbl="vennNode1" presStyleIdx="2" presStyleCnt="4" custScaleY="142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2129D-6A54-44D9-93A3-D87A32DF40FA}" type="pres">
      <dgm:prSet presAssocID="{F1003999-79A4-400F-AA61-761930B1106A}" presName="space" presStyleCnt="0"/>
      <dgm:spPr/>
    </dgm:pt>
    <dgm:pt modelId="{A4A33792-D9C4-4CF3-A2BC-890F27BDF42D}" type="pres">
      <dgm:prSet presAssocID="{E3E84D07-E73A-4FB5-A48F-DE8EBA3E3FFD}" presName="Name5" presStyleLbl="vennNode1" presStyleIdx="3" presStyleCnt="4" custScaleY="142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661586-5237-4228-A1BD-B25B3663E8E5}" srcId="{152FFA26-47E4-4FB7-AB3E-057857CA6528}" destId="{6F6C3479-966D-43D4-A5F4-0A0A7C657C73}" srcOrd="0" destOrd="0" parTransId="{0B21AA81-F752-4AD5-8C8B-3B2451A4C79B}" sibTransId="{C0DCF9EA-8090-4450-912B-A98E720BABE9}"/>
    <dgm:cxn modelId="{6137643B-1904-472A-AE72-E4EF33D1C197}" type="presOf" srcId="{6F6C3479-966D-43D4-A5F4-0A0A7C657C73}" destId="{BDB97BF5-038A-4225-B9D4-E17D478DC339}" srcOrd="0" destOrd="0" presId="urn:microsoft.com/office/officeart/2005/8/layout/venn3"/>
    <dgm:cxn modelId="{4761EDF5-4CE8-4668-9554-806FA87861B3}" type="presOf" srcId="{152FFA26-47E4-4FB7-AB3E-057857CA6528}" destId="{55807807-928F-4801-A7C4-615B1D2E49CA}" srcOrd="0" destOrd="0" presId="urn:microsoft.com/office/officeart/2005/8/layout/venn3"/>
    <dgm:cxn modelId="{DD53AC74-4F9B-402B-B25C-93FDBE7A27E0}" srcId="{152FFA26-47E4-4FB7-AB3E-057857CA6528}" destId="{E3E84D07-E73A-4FB5-A48F-DE8EBA3E3FFD}" srcOrd="3" destOrd="0" parTransId="{908E38B8-9829-45B6-84CA-F49FCB3AB10C}" sibTransId="{4814F2DF-D92B-4F8F-88B0-EFE348B9D794}"/>
    <dgm:cxn modelId="{B15D95AB-AA49-4B22-B9BD-2EE842A5ECF4}" type="presOf" srcId="{95D11C2A-0DD9-4726-8E17-6F253CA9A3EF}" destId="{806478A3-B0B7-4753-A285-66480CFD4E94}" srcOrd="0" destOrd="0" presId="urn:microsoft.com/office/officeart/2005/8/layout/venn3"/>
    <dgm:cxn modelId="{0ED33E4E-9307-48AB-8CB5-F4247798C747}" srcId="{152FFA26-47E4-4FB7-AB3E-057857CA6528}" destId="{95D11C2A-0DD9-4726-8E17-6F253CA9A3EF}" srcOrd="1" destOrd="0" parTransId="{FCAC2B9D-BFA5-446A-BA90-11CCCC74D0A9}" sibTransId="{03E0C2FE-2A7D-4841-8F10-E7A9771A1BF0}"/>
    <dgm:cxn modelId="{06C64A13-4635-4F0C-BC69-563E6683A0C9}" type="presOf" srcId="{E3E84D07-E73A-4FB5-A48F-DE8EBA3E3FFD}" destId="{A4A33792-D9C4-4CF3-A2BC-890F27BDF42D}" srcOrd="0" destOrd="0" presId="urn:microsoft.com/office/officeart/2005/8/layout/venn3"/>
    <dgm:cxn modelId="{F39A2DB3-FE7A-4EEC-A01F-D63A4E2470CF}" srcId="{152FFA26-47E4-4FB7-AB3E-057857CA6528}" destId="{34D6CED6-1B99-411A-9A30-4AE5252090CD}" srcOrd="2" destOrd="0" parTransId="{31D7C7AA-762A-42C6-846A-E189AF7C01DB}" sibTransId="{F1003999-79A4-400F-AA61-761930B1106A}"/>
    <dgm:cxn modelId="{F52FEEF5-F899-4498-B9FA-D0FB06AFF933}" type="presOf" srcId="{34D6CED6-1B99-411A-9A30-4AE5252090CD}" destId="{4C3C47A7-9620-436B-B40D-CAD97D2F0D1E}" srcOrd="0" destOrd="0" presId="urn:microsoft.com/office/officeart/2005/8/layout/venn3"/>
    <dgm:cxn modelId="{7C8BC593-6E61-4EB7-8AB8-346C158341B1}" type="presParOf" srcId="{55807807-928F-4801-A7C4-615B1D2E49CA}" destId="{BDB97BF5-038A-4225-B9D4-E17D478DC339}" srcOrd="0" destOrd="0" presId="urn:microsoft.com/office/officeart/2005/8/layout/venn3"/>
    <dgm:cxn modelId="{15C921F5-B130-45DF-B4E0-5A091F9E512C}" type="presParOf" srcId="{55807807-928F-4801-A7C4-615B1D2E49CA}" destId="{5F8EEE4B-BED1-4CFF-A719-0E881BFFF84B}" srcOrd="1" destOrd="0" presId="urn:microsoft.com/office/officeart/2005/8/layout/venn3"/>
    <dgm:cxn modelId="{BD7A1FE4-E89C-400E-9C43-B79A1642FB19}" type="presParOf" srcId="{55807807-928F-4801-A7C4-615B1D2E49CA}" destId="{806478A3-B0B7-4753-A285-66480CFD4E94}" srcOrd="2" destOrd="0" presId="urn:microsoft.com/office/officeart/2005/8/layout/venn3"/>
    <dgm:cxn modelId="{FC3712AA-9EAC-44D6-985A-F8FF1002BB90}" type="presParOf" srcId="{55807807-928F-4801-A7C4-615B1D2E49CA}" destId="{287D7B6F-4482-4980-AD86-258FC1F0EFB2}" srcOrd="3" destOrd="0" presId="urn:microsoft.com/office/officeart/2005/8/layout/venn3"/>
    <dgm:cxn modelId="{FDAFDD05-223B-43B9-BC92-9338D14D915E}" type="presParOf" srcId="{55807807-928F-4801-A7C4-615B1D2E49CA}" destId="{4C3C47A7-9620-436B-B40D-CAD97D2F0D1E}" srcOrd="4" destOrd="0" presId="urn:microsoft.com/office/officeart/2005/8/layout/venn3"/>
    <dgm:cxn modelId="{8B85F3CA-CFE6-46EB-BEF1-53621DC71629}" type="presParOf" srcId="{55807807-928F-4801-A7C4-615B1D2E49CA}" destId="{E4D2129D-6A54-44D9-93A3-D87A32DF40FA}" srcOrd="5" destOrd="0" presId="urn:microsoft.com/office/officeart/2005/8/layout/venn3"/>
    <dgm:cxn modelId="{C063CCE2-5319-4C56-841D-CB708E9D9747}" type="presParOf" srcId="{55807807-928F-4801-A7C4-615B1D2E49CA}" destId="{A4A33792-D9C4-4CF3-A2BC-890F27BDF42D}" srcOrd="6" destOrd="0" presId="urn:microsoft.com/office/officeart/2005/8/layout/venn3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5BBD1-B325-404A-8336-50961148EC3A}">
      <dsp:nvSpPr>
        <dsp:cNvPr id="0" name=""/>
        <dsp:cNvSpPr/>
      </dsp:nvSpPr>
      <dsp:spPr>
        <a:xfrm rot="10800000">
          <a:off x="1472937" y="1530"/>
          <a:ext cx="4826217" cy="102924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3869" tIns="38100" rIns="71120" bIns="38100" numCol="1" spcCol="1270" anchor="ctr" anchorCtr="0">
          <a:noAutofit/>
        </a:bodyPr>
        <a:lstStyle/>
        <a:p>
          <a:pPr lvl="0" algn="just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пункт 27.1.3 плана мероприятий («дорожной карты») «Повышение качества государственных услуг в сфере государственного кадастрового учета недвижимого имущества и государственной регистрации прав на недвижимое имущество и сделок с ним», утвержденного распоряжением Правительства Российской Федерации от 01.12.2012 № 2236-р</a:t>
          </a:r>
          <a:endParaRPr lang="ru-RU" sz="1000" kern="1200" dirty="0"/>
        </a:p>
      </dsp:txBody>
      <dsp:txXfrm rot="10800000">
        <a:off x="1730248" y="1530"/>
        <a:ext cx="4568906" cy="1029246"/>
      </dsp:txXfrm>
    </dsp:sp>
    <dsp:sp modelId="{B8E1111D-C246-417D-A819-F1BECB35D43F}">
      <dsp:nvSpPr>
        <dsp:cNvPr id="0" name=""/>
        <dsp:cNvSpPr/>
      </dsp:nvSpPr>
      <dsp:spPr>
        <a:xfrm>
          <a:off x="958314" y="2091"/>
          <a:ext cx="1029246" cy="1028124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C9C3B9B-9B01-4854-B654-F6C752239A2E}">
      <dsp:nvSpPr>
        <dsp:cNvPr id="0" name=""/>
        <dsp:cNvSpPr/>
      </dsp:nvSpPr>
      <dsp:spPr>
        <a:xfrm rot="10800000">
          <a:off x="1472937" y="1338014"/>
          <a:ext cx="4826217" cy="1029246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3869" tIns="38100" rIns="71120" bIns="38100" numCol="1" spcCol="1270" anchor="ctr" anchorCtr="0">
          <a:noAutofit/>
        </a:bodyPr>
        <a:lstStyle/>
        <a:p>
          <a:pPr lvl="0" algn="just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/>
            <a:t>Повышение уровня квалификации </a:t>
          </a:r>
          <a:r>
            <a:rPr lang="ru-RU" sz="1000" kern="1200" dirty="0" smtClean="0"/>
            <a:t>государственных гражданских служащих, являющимися государственными </a:t>
          </a:r>
          <a:r>
            <a:rPr lang="ru-RU" sz="1000" kern="1200" smtClean="0"/>
            <a:t>регистраторами прав, </a:t>
          </a:r>
          <a:r>
            <a:rPr lang="ru-RU" sz="1000" kern="1200" dirty="0" smtClean="0"/>
            <a:t>в связи с вступлением в силу Федерального закона от </a:t>
          </a:r>
          <a:r>
            <a:rPr lang="ru-RU" sz="1000" kern="1200" smtClean="0"/>
            <a:t>13.07.2015 </a:t>
          </a:r>
          <a:br>
            <a:rPr lang="ru-RU" sz="1000" kern="1200" smtClean="0"/>
          </a:br>
          <a:r>
            <a:rPr lang="ru-RU" sz="1000" kern="1200" smtClean="0"/>
            <a:t>№ </a:t>
          </a:r>
          <a:r>
            <a:rPr lang="ru-RU" sz="1000" kern="1200" dirty="0" smtClean="0"/>
            <a:t>218-ФЗ «О государственной регистрации недвижимости»</a:t>
          </a:r>
        </a:p>
      </dsp:txBody>
      <dsp:txXfrm rot="10800000">
        <a:off x="1730248" y="1338014"/>
        <a:ext cx="4568906" cy="1029246"/>
      </dsp:txXfrm>
    </dsp:sp>
    <dsp:sp modelId="{37AFB087-883F-419A-9E83-206C59247920}">
      <dsp:nvSpPr>
        <dsp:cNvPr id="0" name=""/>
        <dsp:cNvSpPr/>
      </dsp:nvSpPr>
      <dsp:spPr>
        <a:xfrm>
          <a:off x="958314" y="1338014"/>
          <a:ext cx="1029246" cy="1029246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5011417-A18B-49F0-84A4-143E9637865C}">
      <dsp:nvSpPr>
        <dsp:cNvPr id="0" name=""/>
        <dsp:cNvSpPr/>
      </dsp:nvSpPr>
      <dsp:spPr>
        <a:xfrm rot="10800000">
          <a:off x="1472937" y="2674498"/>
          <a:ext cx="4826217" cy="1029246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3869" tIns="38100" rIns="71120" bIns="38100" numCol="1" spcCol="1270" anchor="ctr" anchorCtr="0">
          <a:noAutofit/>
        </a:bodyPr>
        <a:lstStyle/>
        <a:p>
          <a:pPr lvl="0" algn="just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Особенности исполнения должностных обязанностей государственными гражданскими служащими, являющимися государственными регистраторами прав, не позволяющими унифицировать тестовые вопросы</a:t>
          </a:r>
          <a:endParaRPr lang="ru-RU" sz="1000" kern="1200" dirty="0"/>
        </a:p>
      </dsp:txBody>
      <dsp:txXfrm rot="10800000">
        <a:off x="1730248" y="2674498"/>
        <a:ext cx="4568906" cy="1029246"/>
      </dsp:txXfrm>
    </dsp:sp>
    <dsp:sp modelId="{786B6E8A-BF6E-4BA3-89F1-8B27FCF86AD7}">
      <dsp:nvSpPr>
        <dsp:cNvPr id="0" name=""/>
        <dsp:cNvSpPr/>
      </dsp:nvSpPr>
      <dsp:spPr>
        <a:xfrm>
          <a:off x="958314" y="2674498"/>
          <a:ext cx="1029246" cy="1029246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F7638-8514-4514-B660-22AE57CB6644}">
      <dsp:nvSpPr>
        <dsp:cNvPr id="0" name=""/>
        <dsp:cNvSpPr/>
      </dsp:nvSpPr>
      <dsp:spPr>
        <a:xfrm>
          <a:off x="1682935" y="634902"/>
          <a:ext cx="4385427" cy="4385427"/>
        </a:xfrm>
        <a:prstGeom prst="blockArc">
          <a:avLst>
            <a:gd name="adj1" fmla="val 11809319"/>
            <a:gd name="adj2" fmla="val 16872966"/>
            <a:gd name="adj3" fmla="val 464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D5EE1C-3820-46A4-ACC8-D354B25F5606}">
      <dsp:nvSpPr>
        <dsp:cNvPr id="0" name=""/>
        <dsp:cNvSpPr/>
      </dsp:nvSpPr>
      <dsp:spPr>
        <a:xfrm>
          <a:off x="1723616" y="479541"/>
          <a:ext cx="4385427" cy="4385427"/>
        </a:xfrm>
        <a:prstGeom prst="blockArc">
          <a:avLst>
            <a:gd name="adj1" fmla="val 7158478"/>
            <a:gd name="adj2" fmla="val 11551486"/>
            <a:gd name="adj3" fmla="val 464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24033A-F570-4742-9400-9D0F7641C074}">
      <dsp:nvSpPr>
        <dsp:cNvPr id="0" name=""/>
        <dsp:cNvSpPr/>
      </dsp:nvSpPr>
      <dsp:spPr>
        <a:xfrm>
          <a:off x="2064925" y="717480"/>
          <a:ext cx="4385427" cy="4385427"/>
        </a:xfrm>
        <a:prstGeom prst="blockArc">
          <a:avLst>
            <a:gd name="adj1" fmla="val 2890050"/>
            <a:gd name="adj2" fmla="val 7827340"/>
            <a:gd name="adj3" fmla="val 464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1B484E-975B-47AC-8708-317C7B1673B5}">
      <dsp:nvSpPr>
        <dsp:cNvPr id="0" name=""/>
        <dsp:cNvSpPr/>
      </dsp:nvSpPr>
      <dsp:spPr>
        <a:xfrm>
          <a:off x="2319939" y="501348"/>
          <a:ext cx="4448489" cy="4385427"/>
        </a:xfrm>
        <a:prstGeom prst="blockArc">
          <a:avLst>
            <a:gd name="adj1" fmla="val 20796246"/>
            <a:gd name="adj2" fmla="val 3466815"/>
            <a:gd name="adj3" fmla="val 464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D4EEB7-B1EA-473A-B42A-4ECAD0A967B9}">
      <dsp:nvSpPr>
        <dsp:cNvPr id="0" name=""/>
        <dsp:cNvSpPr/>
      </dsp:nvSpPr>
      <dsp:spPr>
        <a:xfrm>
          <a:off x="2394304" y="655429"/>
          <a:ext cx="4385427" cy="4385427"/>
        </a:xfrm>
        <a:prstGeom prst="blockArc">
          <a:avLst>
            <a:gd name="adj1" fmla="val 15725371"/>
            <a:gd name="adj2" fmla="val 20539496"/>
            <a:gd name="adj3" fmla="val 464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A37137-6FDB-429A-B393-78D067EFB1DF}">
      <dsp:nvSpPr>
        <dsp:cNvPr id="0" name=""/>
        <dsp:cNvSpPr/>
      </dsp:nvSpPr>
      <dsp:spPr>
        <a:xfrm>
          <a:off x="3167772" y="1890762"/>
          <a:ext cx="2215544" cy="20203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 целью снижения затрат на проведение и оперативный анализ результатов тестирования государственных гражданских служащих, являющимися государственными регистраторами прав, были решены следующие задачи</a:t>
          </a:r>
          <a:endParaRPr lang="ru-RU" sz="105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92231" y="2186639"/>
        <a:ext cx="1566626" cy="1428621"/>
      </dsp:txXfrm>
    </dsp:sp>
    <dsp:sp modelId="{3261DB6A-D056-4DDB-9C36-1358DC91C70A}">
      <dsp:nvSpPr>
        <dsp:cNvPr id="0" name=""/>
        <dsp:cNvSpPr/>
      </dsp:nvSpPr>
      <dsp:spPr>
        <a:xfrm>
          <a:off x="3070051" y="-171474"/>
          <a:ext cx="2444398" cy="17963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Определена методология и подходы к тестированию</a:t>
          </a:r>
          <a:endParaRPr lang="ru-RU" sz="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28025" y="91602"/>
        <a:ext cx="1728450" cy="1270245"/>
      </dsp:txXfrm>
    </dsp:sp>
    <dsp:sp modelId="{22C8882A-4AD7-4BAC-85F5-1B2C4EBB18BE}">
      <dsp:nvSpPr>
        <dsp:cNvPr id="0" name=""/>
        <dsp:cNvSpPr/>
      </dsp:nvSpPr>
      <dsp:spPr>
        <a:xfrm>
          <a:off x="5405512" y="1299654"/>
          <a:ext cx="2444398" cy="17963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Проанализирована и усовершенствована существующая база тестовых заданий</a:t>
          </a:r>
          <a:endParaRPr lang="ru-RU" sz="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3486" y="1562730"/>
        <a:ext cx="1728450" cy="1270245"/>
      </dsp:txXfrm>
    </dsp:sp>
    <dsp:sp modelId="{25458A9A-79C5-47F9-89AD-1DA9CA917F7E}">
      <dsp:nvSpPr>
        <dsp:cNvPr id="0" name=""/>
        <dsp:cNvSpPr/>
      </dsp:nvSpPr>
      <dsp:spPr>
        <a:xfrm>
          <a:off x="4463924" y="3607846"/>
          <a:ext cx="2444398" cy="17963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Осуществлена экспертная оценка тестовых заданий по критериям объективности, актуальности и соответствия действующему законодательству Российской Федерации</a:t>
          </a:r>
          <a:endParaRPr lang="ru-RU" sz="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21898" y="3870922"/>
        <a:ext cx="1728450" cy="1270245"/>
      </dsp:txXfrm>
    </dsp:sp>
    <dsp:sp modelId="{3BA58648-7AE8-4275-80DD-CD4AF00167EC}">
      <dsp:nvSpPr>
        <dsp:cNvPr id="0" name=""/>
        <dsp:cNvSpPr/>
      </dsp:nvSpPr>
      <dsp:spPr>
        <a:xfrm>
          <a:off x="1645337" y="3642409"/>
          <a:ext cx="2445147" cy="17949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 модуль дистанционного тестирования государственных гражданских служащих, являющимися государственными регистраторами прав, на базе автоматизированной информационной подсистемы управления  персоналом центрального аппарата и территориальных органов </a:t>
          </a:r>
          <a:r>
            <a:rPr lang="ru-RU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Росреестра</a:t>
          </a:r>
          <a:endParaRPr lang="ru-RU" sz="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03420" y="3905280"/>
        <a:ext cx="1728981" cy="1269254"/>
      </dsp:txXfrm>
    </dsp:sp>
    <dsp:sp modelId="{5ECD2253-5005-4514-BA23-4C489D156A2D}">
      <dsp:nvSpPr>
        <dsp:cNvPr id="0" name=""/>
        <dsp:cNvSpPr/>
      </dsp:nvSpPr>
      <dsp:spPr>
        <a:xfrm>
          <a:off x="603301" y="1309582"/>
          <a:ext cx="2444398" cy="179639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Настроена аналитическая и управленческая отчетность результатов тестирования</a:t>
          </a:r>
          <a:endParaRPr lang="ru-RU" sz="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61275" y="1572658"/>
        <a:ext cx="1728450" cy="12702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2722B-9869-4150-8AAF-1228ABEDC7B9}">
      <dsp:nvSpPr>
        <dsp:cNvPr id="0" name=""/>
        <dsp:cNvSpPr/>
      </dsp:nvSpPr>
      <dsp:spPr>
        <a:xfrm>
          <a:off x="-6144982" y="-940147"/>
          <a:ext cx="7314872" cy="7314872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9CC6D9-0B87-4C2E-818E-512621F0A166}">
      <dsp:nvSpPr>
        <dsp:cNvPr id="0" name=""/>
        <dsp:cNvSpPr/>
      </dsp:nvSpPr>
      <dsp:spPr>
        <a:xfrm>
          <a:off x="435647" y="286184"/>
          <a:ext cx="6760327" cy="5721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146" tIns="30480" rIns="30480" bIns="3048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вручную и загрузка из текстовых файлов тестовых заданий в автоматизированную информационную систему онлайн тестирования 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647" y="286184"/>
        <a:ext cx="6760327" cy="572152"/>
      </dsp:txXfrm>
    </dsp:sp>
    <dsp:sp modelId="{7A4EE138-C20A-441C-99A1-CB91AAC08F84}">
      <dsp:nvSpPr>
        <dsp:cNvPr id="0" name=""/>
        <dsp:cNvSpPr/>
      </dsp:nvSpPr>
      <dsp:spPr>
        <a:xfrm>
          <a:off x="78052" y="214665"/>
          <a:ext cx="715190" cy="7151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D9DCB-3D58-4400-B2DE-0FFCFC7687C6}">
      <dsp:nvSpPr>
        <dsp:cNvPr id="0" name=""/>
        <dsp:cNvSpPr/>
      </dsp:nvSpPr>
      <dsp:spPr>
        <a:xfrm>
          <a:off x="850806" y="1186026"/>
          <a:ext cx="6289692" cy="5721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146" tIns="30480" rIns="30480" bIns="3048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Хранение тестовых заданий и результатов тестирования в базе данных автоматизированной информационной системы онлайн тестирования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0806" y="1186026"/>
        <a:ext cx="6289692" cy="572152"/>
      </dsp:txXfrm>
    </dsp:sp>
    <dsp:sp modelId="{03A1F51E-980A-48E0-951A-CC0150CF48FE}">
      <dsp:nvSpPr>
        <dsp:cNvPr id="0" name=""/>
        <dsp:cNvSpPr/>
      </dsp:nvSpPr>
      <dsp:spPr>
        <a:xfrm>
          <a:off x="548686" y="1072785"/>
          <a:ext cx="715190" cy="7151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CF65A-9733-4823-880F-5E0B278EF5DA}">
      <dsp:nvSpPr>
        <dsp:cNvPr id="0" name=""/>
        <dsp:cNvSpPr/>
      </dsp:nvSpPr>
      <dsp:spPr>
        <a:xfrm>
          <a:off x="1121491" y="2002424"/>
          <a:ext cx="6074483" cy="5721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146" tIns="30480" rIns="30480" bIns="3048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генерации тестов и создания наборов однотипных тестов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1491" y="2002424"/>
        <a:ext cx="6074483" cy="572152"/>
      </dsp:txXfrm>
    </dsp:sp>
    <dsp:sp modelId="{1CA437A5-0985-4157-B120-DC09F3BB8434}">
      <dsp:nvSpPr>
        <dsp:cNvPr id="0" name=""/>
        <dsp:cNvSpPr/>
      </dsp:nvSpPr>
      <dsp:spPr>
        <a:xfrm>
          <a:off x="763895" y="1930905"/>
          <a:ext cx="715190" cy="7151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111F2-6DEF-458B-BD1F-8C5041BF04D4}">
      <dsp:nvSpPr>
        <dsp:cNvPr id="0" name=""/>
        <dsp:cNvSpPr/>
      </dsp:nvSpPr>
      <dsp:spPr>
        <a:xfrm>
          <a:off x="1121491" y="2860001"/>
          <a:ext cx="6074483" cy="5721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146" tIns="30480" rIns="30480" bIns="3048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тестовых заданий в зависимости от должностных обязанностей государственного гражданского служащего, являющегося государственным регистратором прав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1491" y="2860001"/>
        <a:ext cx="6074483" cy="572152"/>
      </dsp:txXfrm>
    </dsp:sp>
    <dsp:sp modelId="{AF9C35E5-F35A-46EA-9335-28807D008E8F}">
      <dsp:nvSpPr>
        <dsp:cNvPr id="0" name=""/>
        <dsp:cNvSpPr/>
      </dsp:nvSpPr>
      <dsp:spPr>
        <a:xfrm>
          <a:off x="763895" y="2788481"/>
          <a:ext cx="715190" cy="7151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26D61-DCE5-4D2E-A618-0485284CB617}">
      <dsp:nvSpPr>
        <dsp:cNvPr id="0" name=""/>
        <dsp:cNvSpPr/>
      </dsp:nvSpPr>
      <dsp:spPr>
        <a:xfrm>
          <a:off x="906281" y="3718120"/>
          <a:ext cx="6289692" cy="57215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146" tIns="30480" rIns="30480" bIns="3048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Авторизация и аутентификация пользователя автоматизированной информационной системы онлайн тестирования государственных гражданских служащих, являющимися государственными регистраторами прав, посредством АИП УП ЦА и ТО </a:t>
          </a:r>
          <a:r>
            <a:rPr lang="ru-RU" sz="1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Росреестра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6281" y="3718120"/>
        <a:ext cx="6289692" cy="572152"/>
      </dsp:txXfrm>
    </dsp:sp>
    <dsp:sp modelId="{A3D5F27F-20FF-425A-A6CB-30C437F2022D}">
      <dsp:nvSpPr>
        <dsp:cNvPr id="0" name=""/>
        <dsp:cNvSpPr/>
      </dsp:nvSpPr>
      <dsp:spPr>
        <a:xfrm>
          <a:off x="548686" y="3646601"/>
          <a:ext cx="715190" cy="7151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715B4-DA6E-4896-A969-DDCA381993FA}">
      <dsp:nvSpPr>
        <dsp:cNvPr id="0" name=""/>
        <dsp:cNvSpPr/>
      </dsp:nvSpPr>
      <dsp:spPr>
        <a:xfrm>
          <a:off x="435647" y="4576240"/>
          <a:ext cx="6760327" cy="5721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146" tIns="30480" rIns="30480" bIns="3048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отчетной информации по каждому тестируемому (время прохождения теста, правильные и неправильные ответы)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647" y="4576240"/>
        <a:ext cx="6760327" cy="572152"/>
      </dsp:txXfrm>
    </dsp:sp>
    <dsp:sp modelId="{3E1EAA96-F57A-49F7-9C23-73DCBF6A763F}">
      <dsp:nvSpPr>
        <dsp:cNvPr id="0" name=""/>
        <dsp:cNvSpPr/>
      </dsp:nvSpPr>
      <dsp:spPr>
        <a:xfrm>
          <a:off x="78052" y="4504721"/>
          <a:ext cx="715190" cy="7151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97BF5-038A-4225-B9D4-E17D478DC339}">
      <dsp:nvSpPr>
        <dsp:cNvPr id="0" name=""/>
        <dsp:cNvSpPr/>
      </dsp:nvSpPr>
      <dsp:spPr>
        <a:xfrm>
          <a:off x="2362" y="1022208"/>
          <a:ext cx="2370638" cy="336960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0464" tIns="13970" rIns="130464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latin typeface="Times New Roman" pitchFamily="18" charset="0"/>
              <a:cs typeface="Times New Roman" pitchFamily="18" charset="0"/>
            </a:rPr>
            <a:t>Ускорен и упрощен процесс проверки знаний государственных гражданских служащих, являющимися государственными регистраторами прав</a:t>
          </a:r>
          <a:endParaRPr lang="ru-RU" sz="11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534" y="1515675"/>
        <a:ext cx="1676294" cy="2382667"/>
      </dsp:txXfrm>
    </dsp:sp>
    <dsp:sp modelId="{806478A3-B0B7-4753-A285-66480CFD4E94}">
      <dsp:nvSpPr>
        <dsp:cNvPr id="0" name=""/>
        <dsp:cNvSpPr/>
      </dsp:nvSpPr>
      <dsp:spPr>
        <a:xfrm>
          <a:off x="1898873" y="1022208"/>
          <a:ext cx="2370638" cy="336960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0464" tIns="13970" rIns="130464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Повышена объективность при оценке знаний исключающая человеческий фактор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46045" y="1515675"/>
        <a:ext cx="1676294" cy="2382667"/>
      </dsp:txXfrm>
    </dsp:sp>
    <dsp:sp modelId="{4C3C47A7-9620-436B-B40D-CAD97D2F0D1E}">
      <dsp:nvSpPr>
        <dsp:cNvPr id="0" name=""/>
        <dsp:cNvSpPr/>
      </dsp:nvSpPr>
      <dsp:spPr>
        <a:xfrm>
          <a:off x="3795384" y="1021532"/>
          <a:ext cx="2370638" cy="337095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0464" tIns="13970" rIns="130464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Исключено дублирование базы данных государственных гражданских служащих, являющимися государственными регистраторами прав, за счет интеграции с существующей автоматизированной информационной подсистемой управления персоналом центрального аппарата и территориальных органов </a:t>
          </a:r>
          <a:r>
            <a:rPr lang="ru-RU" sz="1100" b="1" kern="1200" dirty="0" err="1" smtClean="0">
              <a:latin typeface="Times New Roman" pitchFamily="18" charset="0"/>
              <a:cs typeface="Times New Roman" pitchFamily="18" charset="0"/>
            </a:rPr>
            <a:t>Росреестра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42556" y="1515196"/>
        <a:ext cx="1676294" cy="2383624"/>
      </dsp:txXfrm>
    </dsp:sp>
    <dsp:sp modelId="{A4A33792-D9C4-4CF3-A2BC-890F27BDF42D}">
      <dsp:nvSpPr>
        <dsp:cNvPr id="0" name=""/>
        <dsp:cNvSpPr/>
      </dsp:nvSpPr>
      <dsp:spPr>
        <a:xfrm>
          <a:off x="5691894" y="1022208"/>
          <a:ext cx="2370638" cy="336960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0464" tIns="13970" rIns="130464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Унифицированный и простой </a:t>
          </a:r>
          <a:r>
            <a:rPr lang="en-US" sz="1100" b="1" kern="1200" dirty="0" smtClean="0">
              <a:latin typeface="Times New Roman" pitchFamily="18" charset="0"/>
              <a:cs typeface="Times New Roman" pitchFamily="18" charset="0"/>
            </a:rPr>
            <a:t>Web</a:t>
          </a: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-интерфейс не потребовал дополнительного обучения и консультаций пользователей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39066" y="1515675"/>
        <a:ext cx="1676294" cy="2382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BBEAA-1353-4514-9180-BEA38E1DECD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3C1F1-405F-4FB6-9CE6-0C20B7BDC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83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3C1F1-405F-4FB6-9CE6-0C20B7BDC66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4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4D75-F59D-4D77-BB6E-2A96C8D8C802}" type="datetime1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3AC3-1C4A-4822-973E-C208F5C72E0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1201-3584-4E16-A0BA-0D89330A7200}" type="datetime1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3AC3-1C4A-4822-973E-C208F5C72E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C28B-C2BF-4CE8-A4D5-C64446A6CA55}" type="datetime1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3AC3-1C4A-4822-973E-C208F5C72E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A7C8-7A13-464B-8A79-FC8447FA9B14}" type="datetime1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3AC3-1C4A-4822-973E-C208F5C72E0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13C8-4157-434B-9303-6FC98CCE1370}" type="datetime1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3AC3-1C4A-4822-973E-C208F5C72E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3F99E-16CD-49D6-A363-80B877B52CBA}" type="datetime1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3AC3-1C4A-4822-973E-C208F5C72E0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BF09-D2D0-4DD8-A7F2-EE1200FA4CDA}" type="datetime1">
              <a:rPr lang="ru-RU" smtClean="0"/>
              <a:t>26.09.2017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3AC3-1C4A-4822-973E-C208F5C72E0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C9204-D951-4A37-A337-4B28C7C2DC1B}" type="datetime1">
              <a:rPr lang="ru-RU" smtClean="0"/>
              <a:t>26.09.2017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3AC3-1C4A-4822-973E-C208F5C72E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FD4E-719F-4E42-B984-6411FA980028}" type="datetime1">
              <a:rPr lang="ru-RU" smtClean="0"/>
              <a:t>26.09.2017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3AC3-1C4A-4822-973E-C208F5C72E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558D-7877-4235-B7E9-4608409DF1F4}" type="datetime1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3AC3-1C4A-4822-973E-C208F5C72E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5DA8-B138-453B-B272-0373BA7A9437}" type="datetime1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3AC3-1C4A-4822-973E-C208F5C72E0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683426-B270-4BEC-A554-B1AD267CC18B}" type="datetime1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CC3AC3-1C4A-4822-973E-C208F5C72E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3AC3-1C4A-4822-973E-C208F5C72E00}" type="slidenum">
              <a:rPr lang="ru-RU" smtClean="0"/>
              <a:t>1</a:t>
            </a:fld>
            <a:endParaRPr lang="ru-RU"/>
          </a:p>
        </p:txBody>
      </p:sp>
      <p:pic>
        <p:nvPicPr>
          <p:cNvPr id="2050" name="Picture 2" descr="C:\Users\chetverikova_aa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2564904"/>
            <a:ext cx="727280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Внедрение системы периодической проверки уровня профессиональных знаний и подтверждения квалификации сотрудников, принимающих решения о регистрации прав и кадастровом учете</a:t>
            </a:r>
          </a:p>
        </p:txBody>
      </p:sp>
    </p:spTree>
    <p:extLst>
      <p:ext uri="{BB962C8B-B14F-4D97-AF65-F5344CB8AC3E}">
        <p14:creationId xmlns:p14="http://schemas.microsoft.com/office/powerpoint/2010/main" val="296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fld id="{01CC3AC3-1C4A-4822-973E-C208F5C72E00}" type="slidenum">
              <a:rPr lang="ru-RU" smtClean="0"/>
              <a:t>10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16632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разработки и внедрения автоматизированной информационной системы онлайн тестирования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8" y="6237312"/>
            <a:ext cx="1574246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9459197"/>
              </p:ext>
            </p:extLst>
          </p:nvPr>
        </p:nvGraphicFramePr>
        <p:xfrm>
          <a:off x="467544" y="836712"/>
          <a:ext cx="8064896" cy="5414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457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3AC3-1C4A-4822-973E-C208F5C72E00}" type="slidenum">
              <a:rPr lang="ru-RU" smtClean="0"/>
              <a:t>11</a:t>
            </a:fld>
            <a:endParaRPr lang="ru-RU"/>
          </a:p>
        </p:txBody>
      </p:sp>
      <p:pic>
        <p:nvPicPr>
          <p:cNvPr id="1026" name="Picture 2" descr="C:\Users\chetverikova_aa\Pictures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420888"/>
            <a:ext cx="4032448" cy="178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2127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5" descr="C:\Users\Chepnyan_AZ\Pictures\3d-small-people-team-puzzles-258282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34415"/>
            <a:ext cx="24384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Chepnyan_AZ\Pictures\56b119a81d5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" y="3933056"/>
            <a:ext cx="1891514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" name="Объект 1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08553267"/>
              </p:ext>
            </p:extLst>
          </p:nvPr>
        </p:nvGraphicFramePr>
        <p:xfrm>
          <a:off x="683568" y="2420888"/>
          <a:ext cx="7257470" cy="370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419872" y="188640"/>
            <a:ext cx="55446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для реализации мероприятий по автоматизации процессов тестирования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2160" y="1296108"/>
            <a:ext cx="842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Исходными предпосылками для реализации мероприятий по автоматизации процессов тестирования государственных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гражданских служащих,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являющимися государственными регистраторами прав, выступали: </a:t>
            </a: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1574246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fld id="{01CC3AC3-1C4A-4822-973E-C208F5C72E0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2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681669"/>
              </p:ext>
            </p:extLst>
          </p:nvPr>
        </p:nvGraphicFramePr>
        <p:xfrm>
          <a:off x="252000" y="980728"/>
          <a:ext cx="8584502" cy="53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Picture 4" descr="C:\Users\Chepnyan_AZ\Pictures\140_stickman_custom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19" y="0"/>
            <a:ext cx="2171897" cy="217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Chepnyan_AZ\Pictures\3d-operators-working-call-center-2321717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441" y="793180"/>
            <a:ext cx="2428885" cy="1391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Chepnyan_AZ\Pictures\115_figure_check_ma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52" y="4149080"/>
            <a:ext cx="2140353" cy="214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" y="6232917"/>
            <a:ext cx="1574246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907704" y="116632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автоматизированной информационной системы онлайн тестирования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315200" y="6488480"/>
            <a:ext cx="1828800" cy="365125"/>
          </a:xfrm>
        </p:spPr>
        <p:txBody>
          <a:bodyPr/>
          <a:lstStyle/>
          <a:p>
            <a:fld id="{01CC3AC3-1C4A-4822-973E-C208F5C72E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97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 descr="C:\Users\Chepnyan_AZ\Pictures\человечки_ударают_по_рукам_др.др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2915816" cy="2543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907704" y="116632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функциональные возможности автоматизированной информационной системы онлайн тестирования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553782374"/>
              </p:ext>
            </p:extLst>
          </p:nvPr>
        </p:nvGraphicFramePr>
        <p:xfrm>
          <a:off x="1691680" y="1052736"/>
          <a:ext cx="7272808" cy="543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0730"/>
            <a:ext cx="1574246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328848" y="6492875"/>
            <a:ext cx="1828800" cy="365125"/>
          </a:xfrm>
        </p:spPr>
        <p:txBody>
          <a:bodyPr/>
          <a:lstStyle/>
          <a:p>
            <a:fld id="{01CC3AC3-1C4A-4822-973E-C208F5C72E0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9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16632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Авторизация и аутентификация пользователя  автоматизированной информационной системы онлайн тестирования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35292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37" y="6237312"/>
            <a:ext cx="1574246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fld id="{01CC3AC3-1C4A-4822-973E-C208F5C72E00}" type="slidenum">
              <a:rPr lang="ru-RU" smtClean="0"/>
              <a:t>5</a:t>
            </a:fld>
            <a:endParaRPr lang="ru-RU"/>
          </a:p>
        </p:txBody>
      </p:sp>
      <p:pic>
        <p:nvPicPr>
          <p:cNvPr id="2053" name="Picture 5" descr="C:\Users\chetverikova_aa\Downloads\90650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6212"/>
            <a:ext cx="1220893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hetverikova_aa\Downloads\1240399375_3d-humans-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271" y="2907014"/>
            <a:ext cx="1339606" cy="2335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4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16632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-интерфейс для тестируемого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7632848" cy="22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47" y="6237312"/>
            <a:ext cx="1574246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01552" y="6492875"/>
            <a:ext cx="1828800" cy="365125"/>
          </a:xfrm>
        </p:spPr>
        <p:txBody>
          <a:bodyPr/>
          <a:lstStyle/>
          <a:p>
            <a:fld id="{01CC3AC3-1C4A-4822-973E-C208F5C72E00}" type="slidenum">
              <a:rPr lang="ru-RU" smtClean="0"/>
              <a:t>6</a:t>
            </a:fld>
            <a:endParaRPr lang="ru-RU" dirty="0"/>
          </a:p>
        </p:txBody>
      </p:sp>
      <p:pic>
        <p:nvPicPr>
          <p:cNvPr id="9" name="Picture 2" descr="C:\Users\chetverikova_aa\Downloads\091021_171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1298"/>
            <a:ext cx="1958368" cy="1866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16632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по времени прохождения теста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4096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1574246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28848" y="6526755"/>
            <a:ext cx="1828800" cy="365125"/>
          </a:xfrm>
        </p:spPr>
        <p:txBody>
          <a:bodyPr/>
          <a:lstStyle/>
          <a:p>
            <a:fld id="{01CC3AC3-1C4A-4822-973E-C208F5C72E00}" type="slidenum">
              <a:rPr lang="ru-RU" smtClean="0"/>
              <a:t>7</a:t>
            </a:fld>
            <a:endParaRPr lang="ru-RU" dirty="0"/>
          </a:p>
        </p:txBody>
      </p:sp>
      <p:pic>
        <p:nvPicPr>
          <p:cNvPr id="3076" name="Picture 4" descr="C:\Users\chetverikova_aa\Downloads\121_question_mark_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2088232" cy="261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hetverikova_aa\Downloads\148_figure_juggling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1368152" cy="22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315200" y="6471974"/>
            <a:ext cx="1828800" cy="365125"/>
          </a:xfrm>
        </p:spPr>
        <p:txBody>
          <a:bodyPr/>
          <a:lstStyle/>
          <a:p>
            <a:fld id="{01CC3AC3-1C4A-4822-973E-C208F5C72E00}" type="slidenum">
              <a:rPr lang="ru-RU" smtClean="0"/>
              <a:t>8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116632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отчетной информации по каждому тестируемому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4"/>
          <p:cNvSpPr>
            <a:spLocks noGrp="1"/>
          </p:cNvSpPr>
          <p:nvPr>
            <p:ph idx="4294967295"/>
          </p:nvPr>
        </p:nvSpPr>
        <p:spPr>
          <a:xfrm>
            <a:off x="723892" y="126876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по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тестированию</a:t>
            </a:r>
          </a:p>
          <a:p>
            <a:pPr marL="0" indent="0" algn="ctr">
              <a:buNone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88" y="6250730"/>
            <a:ext cx="1574246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chetverikova_aa\Downloads\oficialnyy_dogov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58" y="404664"/>
            <a:ext cx="1896736" cy="189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chetverikova_aa\Downloads\3d-man-project-gantt-chart-286138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613" y="4622060"/>
            <a:ext cx="2232248" cy="2249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chetverikova_aa\Downloads\отчет (2) (1)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393" y="2344372"/>
            <a:ext cx="6264696" cy="2170083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5733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315200" y="6485392"/>
            <a:ext cx="1828800" cy="365125"/>
          </a:xfrm>
        </p:spPr>
        <p:txBody>
          <a:bodyPr/>
          <a:lstStyle/>
          <a:p>
            <a:fld id="{01CC3AC3-1C4A-4822-973E-C208F5C72E00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97942227"/>
              </p:ext>
            </p:extLst>
          </p:nvPr>
        </p:nvGraphicFramePr>
        <p:xfrm>
          <a:off x="827584" y="1124744"/>
          <a:ext cx="756084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C:\Users\chetverikova_aa\Downloads\0000034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255"/>
            <a:ext cx="1722437" cy="211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07704" y="116632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гражданских служащих, наделенных полномочиями по государственному кадастровому учету и государственной  регистрации прав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0730"/>
            <a:ext cx="1574246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4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906</TotalTime>
  <Words>453</Words>
  <Application>Microsoft Office PowerPoint</Application>
  <PresentationFormat>Экран (4:3)</PresentationFormat>
  <Paragraphs>46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Чепнян Алла Зурабовна</dc:creator>
  <cp:lastModifiedBy>Четверикова Анастасия Александровна</cp:lastModifiedBy>
  <cp:revision>60</cp:revision>
  <cp:lastPrinted>2017-09-25T13:28:47Z</cp:lastPrinted>
  <dcterms:created xsi:type="dcterms:W3CDTF">2017-09-19T08:14:14Z</dcterms:created>
  <dcterms:modified xsi:type="dcterms:W3CDTF">2017-09-26T14:12:37Z</dcterms:modified>
</cp:coreProperties>
</file>