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76" r:id="rId3"/>
    <p:sldId id="263" r:id="rId4"/>
    <p:sldId id="264" r:id="rId5"/>
    <p:sldId id="268" r:id="rId6"/>
    <p:sldId id="270" r:id="rId7"/>
    <p:sldId id="275" r:id="rId8"/>
    <p:sldId id="273" r:id="rId9"/>
    <p:sldId id="278" r:id="rId10"/>
    <p:sldId id="279" r:id="rId11"/>
    <p:sldId id="280" r:id="rId12"/>
    <p:sldId id="274" r:id="rId13"/>
    <p:sldId id="281" r:id="rId14"/>
    <p:sldId id="282" r:id="rId15"/>
    <p:sldId id="277" r:id="rId16"/>
  </p:sldIdLst>
  <p:sldSz cx="12192000" cy="6858000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B2A3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6"/>
  <c:chart>
    <c:title>
      <c:tx>
        <c:rich>
          <a:bodyPr/>
          <a:lstStyle/>
          <a:p>
            <a:pPr>
              <a:defRPr sz="1600">
                <a:solidFill>
                  <a:schemeClr val="accent6">
                    <a:lumMod val="50000"/>
                  </a:schemeClr>
                </a:solidFill>
              </a:defRPr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Федеральные государственные органы</a:t>
            </a:r>
          </a:p>
        </c:rich>
      </c:tx>
      <c:layout>
        <c:manualLayout>
          <c:xMode val="edge"/>
          <c:yMode val="edge"/>
          <c:x val="0.18662574750539307"/>
          <c:y val="2.4813895781637813E-3"/>
        </c:manualLayout>
      </c:layout>
    </c:title>
    <c:plotArea>
      <c:layout>
        <c:manualLayout>
          <c:layoutTarget val="inner"/>
          <c:xMode val="edge"/>
          <c:yMode val="edge"/>
          <c:x val="0.20901361741547056"/>
          <c:y val="9.9738770246771247E-2"/>
          <c:w val="0.68117180786700182"/>
          <c:h val="0.6762413786366051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федеральных государственных гражданских служащих, получивших дополнительное профессиональное образование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2016 год</c:v>
                </c:pt>
                <c:pt idx="1">
                  <c:v>2015 год</c:v>
                </c:pt>
                <c:pt idx="2">
                  <c:v>2014 год</c:v>
                </c:pt>
                <c:pt idx="3">
                  <c:v>2013 год</c:v>
                </c:pt>
                <c:pt idx="4">
                  <c:v>2012 год</c:v>
                </c:pt>
                <c:pt idx="5">
                  <c:v>2011 год</c:v>
                </c:pt>
                <c:pt idx="6">
                  <c:v>2010 год</c:v>
                </c:pt>
                <c:pt idx="7">
                  <c:v>2009 год</c:v>
                </c:pt>
                <c:pt idx="8">
                  <c:v>2008 год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44386</c:v>
                </c:pt>
                <c:pt idx="1">
                  <c:v>56244</c:v>
                </c:pt>
                <c:pt idx="2">
                  <c:v>54755</c:v>
                </c:pt>
                <c:pt idx="3">
                  <c:v>63690</c:v>
                </c:pt>
                <c:pt idx="4">
                  <c:v>73988</c:v>
                </c:pt>
                <c:pt idx="5">
                  <c:v>65178</c:v>
                </c:pt>
                <c:pt idx="6">
                  <c:v>62718</c:v>
                </c:pt>
                <c:pt idx="7">
                  <c:v>83868</c:v>
                </c:pt>
                <c:pt idx="8">
                  <c:v>107633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количество федеральных государственных гражданских служащих федеральных государственных органов, участвующих в реализации государственного заказа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2016 год</c:v>
                </c:pt>
                <c:pt idx="1">
                  <c:v>2015 год</c:v>
                </c:pt>
                <c:pt idx="2">
                  <c:v>2014 год</c:v>
                </c:pt>
                <c:pt idx="3">
                  <c:v>2013 год</c:v>
                </c:pt>
                <c:pt idx="4">
                  <c:v>2012 год</c:v>
                </c:pt>
                <c:pt idx="5">
                  <c:v>2011 год</c:v>
                </c:pt>
                <c:pt idx="6">
                  <c:v>2010 год</c:v>
                </c:pt>
                <c:pt idx="7">
                  <c:v>2009 год</c:v>
                </c:pt>
                <c:pt idx="8">
                  <c:v>2008 год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522491</c:v>
                </c:pt>
                <c:pt idx="1">
                  <c:v>548643</c:v>
                </c:pt>
                <c:pt idx="2">
                  <c:v>563195</c:v>
                </c:pt>
                <c:pt idx="3">
                  <c:v>550451</c:v>
                </c:pt>
                <c:pt idx="4">
                  <c:v>565331</c:v>
                </c:pt>
                <c:pt idx="5">
                  <c:v>520833</c:v>
                </c:pt>
                <c:pt idx="6">
                  <c:v>615561</c:v>
                </c:pt>
                <c:pt idx="7">
                  <c:v>603785</c:v>
                </c:pt>
                <c:pt idx="8">
                  <c:v>593250</c:v>
                </c:pt>
              </c:numCache>
            </c:numRef>
          </c:val>
        </c:ser>
        <c:dLbls>
          <c:showVal val="1"/>
        </c:dLbls>
        <c:overlap val="-25"/>
        <c:axId val="89831296"/>
        <c:axId val="89832832"/>
      </c:barChart>
      <c:catAx>
        <c:axId val="89831296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 algn="just">
              <a:defRPr sz="1600"/>
            </a:pPr>
            <a:endParaRPr lang="ru-RU"/>
          </a:p>
        </c:txPr>
        <c:crossAx val="89832832"/>
        <c:crosses val="autoZero"/>
        <c:auto val="1"/>
        <c:lblAlgn val="ctr"/>
        <c:lblOffset val="100"/>
      </c:catAx>
      <c:valAx>
        <c:axId val="8983283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89831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8917091245947531E-3"/>
          <c:y val="0.77847789430578962"/>
          <c:w val="0.97609893469198861"/>
          <c:h val="0.22152210569421191"/>
        </c:manualLayout>
      </c:layout>
      <c:txPr>
        <a:bodyPr/>
        <a:lstStyle/>
        <a:p>
          <a:pPr algn="just"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title>
      <c:tx>
        <c:rich>
          <a:bodyPr/>
          <a:lstStyle/>
          <a:p>
            <a:pPr>
              <a:defRPr sz="1600"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Государственные органы субъектов</a:t>
            </a:r>
          </a:p>
          <a:p>
            <a:pPr>
              <a:defRPr sz="1600">
                <a:solidFill>
                  <a:schemeClr val="accent1">
                    <a:lumMod val="50000"/>
                  </a:schemeClr>
                </a:solidFill>
              </a:defRPr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Российской Федерации</a:t>
            </a:r>
          </a:p>
        </c:rich>
      </c:tx>
      <c:layout>
        <c:manualLayout>
          <c:xMode val="edge"/>
          <c:yMode val="edge"/>
          <c:x val="0.18662574750539318"/>
          <c:y val="2.4813895781637813E-3"/>
        </c:manualLayout>
      </c:layout>
    </c:title>
    <c:plotArea>
      <c:layout>
        <c:manualLayout>
          <c:layoutTarget val="inner"/>
          <c:xMode val="edge"/>
          <c:yMode val="edge"/>
          <c:x val="0.20901361741547062"/>
          <c:y val="9.9738770246771233E-2"/>
          <c:w val="0.68117180786700104"/>
          <c:h val="0.6762413786366056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государственных гражданских служащих субъектов Российской Федерации, получивших дополнительное профессиональное образование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2016 год</c:v>
                </c:pt>
                <c:pt idx="1">
                  <c:v>2015 год</c:v>
                </c:pt>
                <c:pt idx="2">
                  <c:v>2014 год</c:v>
                </c:pt>
                <c:pt idx="3">
                  <c:v>2013 год</c:v>
                </c:pt>
                <c:pt idx="4">
                  <c:v>2012 год</c:v>
                </c:pt>
                <c:pt idx="5">
                  <c:v>2011 год</c:v>
                </c:pt>
                <c:pt idx="6">
                  <c:v>2010 год</c:v>
                </c:pt>
                <c:pt idx="7">
                  <c:v>2009 год</c:v>
                </c:pt>
                <c:pt idx="8">
                  <c:v>2008 год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47007</c:v>
                </c:pt>
                <c:pt idx="1">
                  <c:v>45650</c:v>
                </c:pt>
                <c:pt idx="2">
                  <c:v>54611</c:v>
                </c:pt>
                <c:pt idx="3">
                  <c:v>51312</c:v>
                </c:pt>
                <c:pt idx="4">
                  <c:v>44445</c:v>
                </c:pt>
                <c:pt idx="5">
                  <c:v>42815</c:v>
                </c:pt>
                <c:pt idx="6">
                  <c:v>38713</c:v>
                </c:pt>
                <c:pt idx="7">
                  <c:v>32937</c:v>
                </c:pt>
                <c:pt idx="8">
                  <c:v>35300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количество государственных гражданских служащих субъектов Российской Федерации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2016 год</c:v>
                </c:pt>
                <c:pt idx="1">
                  <c:v>2015 год</c:v>
                </c:pt>
                <c:pt idx="2">
                  <c:v>2014 год</c:v>
                </c:pt>
                <c:pt idx="3">
                  <c:v>2013 год</c:v>
                </c:pt>
                <c:pt idx="4">
                  <c:v>2012 год</c:v>
                </c:pt>
                <c:pt idx="5">
                  <c:v>2011 год</c:v>
                </c:pt>
                <c:pt idx="6">
                  <c:v>2010 год</c:v>
                </c:pt>
                <c:pt idx="7">
                  <c:v>2009 год</c:v>
                </c:pt>
                <c:pt idx="8">
                  <c:v>2008 год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198672</c:v>
                </c:pt>
                <c:pt idx="1">
                  <c:v>207480</c:v>
                </c:pt>
                <c:pt idx="2">
                  <c:v>212648</c:v>
                </c:pt>
                <c:pt idx="3">
                  <c:v>213302</c:v>
                </c:pt>
                <c:pt idx="4">
                  <c:v>207537</c:v>
                </c:pt>
                <c:pt idx="5">
                  <c:v>205882</c:v>
                </c:pt>
                <c:pt idx="6">
                  <c:v>217463</c:v>
                </c:pt>
                <c:pt idx="7">
                  <c:v>222675</c:v>
                </c:pt>
                <c:pt idx="8">
                  <c:v>218793</c:v>
                </c:pt>
              </c:numCache>
            </c:numRef>
          </c:val>
        </c:ser>
        <c:dLbls>
          <c:showVal val="1"/>
        </c:dLbls>
        <c:overlap val="-25"/>
        <c:axId val="90198784"/>
        <c:axId val="90200320"/>
      </c:barChart>
      <c:catAx>
        <c:axId val="9019878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0200320"/>
        <c:crosses val="autoZero"/>
        <c:auto val="1"/>
        <c:lblAlgn val="ctr"/>
        <c:lblOffset val="100"/>
      </c:catAx>
      <c:valAx>
        <c:axId val="9020032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0198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8917091245947539E-3"/>
          <c:y val="0.77847789430579073"/>
          <c:w val="0.97609893469198916"/>
          <c:h val="0.22152210569421188"/>
        </c:manualLayout>
      </c:layout>
      <c:txPr>
        <a:bodyPr/>
        <a:lstStyle/>
        <a:p>
          <a:pPr algn="just"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/>
            </a:pPr>
            <a:r>
              <a:rPr lang="ru-RU" sz="1320" b="1" i="0" u="none" strike="noStrike" baseline="0" dirty="0" smtClean="0"/>
              <a:t>Объем финансового обеспечения государственных заказов на дополнительное профессиональное образование  государственных гражданских служащих Российской Федерации (тыс.руб.)</a:t>
            </a: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1.3859126984126979E-2"/>
          <c:y val="0.18275317460317464"/>
          <c:w val="0.97228174603174544"/>
          <c:h val="0.7494295634920636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Федеральные государственные органы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</c:spPr>
          <c:dLbls>
            <c:dLbl>
              <c:idx val="3"/>
              <c:layout>
                <c:manualLayout>
                  <c:x val="1.2599206349206357E-3"/>
                  <c:y val="-2.0158730158730157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0"/>
                  <c:y val="-7.5595238095238302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0"/>
                  <c:y val="-1.5119047619047627E-2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9.239311256106024E-17"/>
                  <c:y val="5.0396825396825558E-3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 val="-6.2996031746032043E-3"/>
                  <c:y val="4.0317460317460418E-2"/>
                </c:manualLayout>
              </c:layout>
              <c:dLblPos val="outEnd"/>
              <c:showVal val="1"/>
            </c:dLbl>
            <c:numFmt formatCode="#,##0.00" sourceLinked="0"/>
            <c:txPr>
              <a:bodyPr rot="0" vert="horz"/>
              <a:lstStyle/>
              <a:p>
                <a:pPr>
                  <a:defRPr sz="1000" b="1"/>
                </a:pPr>
                <a:endParaRPr lang="ru-RU"/>
              </a:p>
            </c:txPr>
            <c:dLblPos val="outEnd"/>
            <c:showVal val="1"/>
          </c:dLbls>
          <c:trendline>
            <c:spPr>
              <a:ln w="38100">
                <a:solidFill>
                  <a:schemeClr val="accent6">
                    <a:lumMod val="75000"/>
                  </a:schemeClr>
                </a:solidFill>
                <a:prstDash val="sysDot"/>
              </a:ln>
            </c:spPr>
            <c:trendlineType val="poly"/>
            <c:order val="3"/>
          </c:trendline>
          <c:cat>
            <c:strRef>
              <c:f>Лист1!$A$2:$A$10</c:f>
              <c:strCache>
                <c:ptCount val="9"/>
                <c:pt idx="0">
                  <c:v>2008 год</c:v>
                </c:pt>
                <c:pt idx="1">
                  <c:v>2009 год</c:v>
                </c:pt>
                <c:pt idx="2">
                  <c:v>2010 год</c:v>
                </c:pt>
                <c:pt idx="3">
                  <c:v>2011 год</c:v>
                </c:pt>
                <c:pt idx="4">
                  <c:v>2012 год</c:v>
                </c:pt>
                <c:pt idx="5">
                  <c:v>2013 год</c:v>
                </c:pt>
                <c:pt idx="6">
                  <c:v>2014 год</c:v>
                </c:pt>
                <c:pt idx="7">
                  <c:v>2015 год</c:v>
                </c:pt>
                <c:pt idx="8">
                  <c:v>2016 год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831156.2</c:v>
                </c:pt>
                <c:pt idx="1">
                  <c:v>760136.6</c:v>
                </c:pt>
                <c:pt idx="2">
                  <c:v>460986.8</c:v>
                </c:pt>
                <c:pt idx="3">
                  <c:v>460978.3</c:v>
                </c:pt>
                <c:pt idx="4">
                  <c:v>460978.3</c:v>
                </c:pt>
                <c:pt idx="5">
                  <c:v>438210.1</c:v>
                </c:pt>
                <c:pt idx="6">
                  <c:v>416580.4</c:v>
                </c:pt>
                <c:pt idx="7">
                  <c:v>374922.3</c:v>
                </c:pt>
                <c:pt idx="8">
                  <c:v>283742.2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Государственные органы субъектов Российской Федерации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dLbls>
            <c:dLbl>
              <c:idx val="3"/>
              <c:layout>
                <c:manualLayout>
                  <c:x val="0"/>
                  <c:y val="-1.7638888888888923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7.5595238095238276E-3"/>
                  <c:y val="-1.5119047619047627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0"/>
                  <c:y val="-1.7638888888888923E-2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1.2599206349206357E-3"/>
                  <c:y val="-3.5277777777777894E-2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 val="0"/>
                  <c:y val="-1.259920634920635E-2"/>
                </c:manualLayout>
              </c:layout>
              <c:dLblPos val="outEnd"/>
              <c:showVal val="1"/>
            </c:dLbl>
            <c:numFmt formatCode="#,##0.00" sourceLinked="0"/>
            <c:txPr>
              <a:bodyPr rot="0" anchor="ctr" anchorCtr="0"/>
              <a:lstStyle/>
              <a:p>
                <a:pPr>
                  <a:defRPr sz="1000" b="1" i="0"/>
                </a:pPr>
                <a:endParaRPr lang="ru-RU"/>
              </a:p>
            </c:txPr>
            <c:dLblPos val="outEnd"/>
            <c:showVal val="1"/>
          </c:dLbls>
          <c:trendline>
            <c:spPr>
              <a:ln w="38100" cap="flat" cmpd="sng" algn="ctr">
                <a:solidFill>
                  <a:schemeClr val="accent5"/>
                </a:solidFill>
                <a:prstDash val="sysDot"/>
                <a:miter lim="800000"/>
              </a:ln>
              <a:effectLst/>
            </c:spPr>
            <c:trendlineType val="poly"/>
            <c:order val="3"/>
          </c:trendline>
          <c:cat>
            <c:strRef>
              <c:f>Лист1!$A$2:$A$10</c:f>
              <c:strCache>
                <c:ptCount val="9"/>
                <c:pt idx="0">
                  <c:v>2008 год</c:v>
                </c:pt>
                <c:pt idx="1">
                  <c:v>2009 год</c:v>
                </c:pt>
                <c:pt idx="2">
                  <c:v>2010 год</c:v>
                </c:pt>
                <c:pt idx="3">
                  <c:v>2011 год</c:v>
                </c:pt>
                <c:pt idx="4">
                  <c:v>2012 год</c:v>
                </c:pt>
                <c:pt idx="5">
                  <c:v>2013 год</c:v>
                </c:pt>
                <c:pt idx="6">
                  <c:v>2014 год</c:v>
                </c:pt>
                <c:pt idx="7">
                  <c:v>2015 год</c:v>
                </c:pt>
                <c:pt idx="8">
                  <c:v>2016 год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371228</c:v>
                </c:pt>
                <c:pt idx="1">
                  <c:v>350588.1</c:v>
                </c:pt>
                <c:pt idx="2">
                  <c:v>357438.9</c:v>
                </c:pt>
                <c:pt idx="3">
                  <c:v>359466.2</c:v>
                </c:pt>
                <c:pt idx="4">
                  <c:v>415211.4</c:v>
                </c:pt>
                <c:pt idx="5">
                  <c:v>474389.8</c:v>
                </c:pt>
                <c:pt idx="6">
                  <c:v>477670.2</c:v>
                </c:pt>
                <c:pt idx="7">
                  <c:v>383773.9</c:v>
                </c:pt>
                <c:pt idx="8">
                  <c:v>325338.3</c:v>
                </c:pt>
              </c:numCache>
            </c:numRef>
          </c:val>
        </c:ser>
        <c:dLbls>
          <c:showVal val="1"/>
        </c:dLbls>
        <c:overlap val="-25"/>
        <c:axId val="90263936"/>
        <c:axId val="90249856"/>
      </c:barChart>
      <c:valAx>
        <c:axId val="9024985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0263936"/>
        <c:crosses val="autoZero"/>
        <c:crossBetween val="between"/>
      </c:valAx>
      <c:catAx>
        <c:axId val="902639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0249856"/>
        <c:crosses val="autoZero"/>
        <c:auto val="1"/>
        <c:lblAlgn val="ctr"/>
        <c:lblOffset val="10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/>
    </c:legend>
    <c:plotVisOnly val="1"/>
  </c:chart>
  <c:txPr>
    <a:bodyPr/>
    <a:lstStyle/>
    <a:p>
      <a:pPr>
        <a:defRPr sz="11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100"/>
            </a:pPr>
            <a:r>
              <a:rPr lang="ru-RU" sz="1100" dirty="0"/>
              <a:t>2016 год (федеральные государственные органы)</a:t>
            </a:r>
          </a:p>
        </c:rich>
      </c:tx>
      <c:layout>
        <c:manualLayout>
          <c:xMode val="edge"/>
          <c:yMode val="edge"/>
          <c:x val="0.21838783448648957"/>
          <c:y val="1.295511306968516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9011621241447162E-2"/>
          <c:y val="0.20348773403504891"/>
          <c:w val="0.79424127217827234"/>
          <c:h val="0.644035899558460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 (федеральные государственные органы)</c:v>
                </c:pt>
              </c:strCache>
            </c:strRef>
          </c:tx>
          <c:spPr>
            <a:ln w="19050">
              <a:noFill/>
            </a:ln>
          </c:spPr>
          <c:explosion val="48"/>
          <c:dLbls>
            <c:dLbl>
              <c:idx val="0"/>
              <c:layout>
                <c:manualLayout>
                  <c:x val="1.1644007306202037E-2"/>
                  <c:y val="-8.6367824924938191E-3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4.6574056885552665E-3"/>
                  <c:y val="-5.8259267763670665E-2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1.8405652705866984E-2"/>
                  <c:y val="-9.4599417030717753E-2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5.3562433608529338E-2"/>
                  <c:y val="-8.9305351064806568E-2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9.3152058449616257E-2"/>
                  <c:y val="-4.033445430155972E-2"/>
                </c:manualLayout>
              </c:layout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0.10712486721705849"/>
                  <c:y val="6.2089285289247224E-2"/>
                </c:manualLayout>
              </c:layout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7.2192845298452407E-2"/>
                  <c:y val="3.8865521216222193E-2"/>
                </c:manualLayout>
              </c:layout>
              <c:dLblPos val="bestFit"/>
              <c:showCatName val="1"/>
              <c:showPercent val="1"/>
            </c:dLbl>
            <c:dLbl>
              <c:idx val="7"/>
              <c:layout>
                <c:manualLayout>
                  <c:x val="7.2192845298452407E-2"/>
                  <c:y val="5.1820694954963005E-2"/>
                </c:manualLayout>
              </c:layout>
              <c:dLblPos val="bestFit"/>
              <c:showCatName val="1"/>
              <c:showPercent val="1"/>
            </c:dLbl>
            <c:dLbl>
              <c:idx val="8"/>
              <c:layout>
                <c:manualLayout>
                  <c:x val="8.1508051143414043E-2"/>
                  <c:y val="0"/>
                </c:manualLayout>
              </c:layout>
              <c:dLblPos val="bestFit"/>
              <c:showCatName val="1"/>
              <c:showPercent val="1"/>
            </c:dLbl>
            <c:dLbl>
              <c:idx val="9"/>
              <c:layout>
                <c:manualLayout>
                  <c:x val="7.9179249682173616E-2"/>
                  <c:y val="2.1591956231234548E-2"/>
                </c:manualLayout>
              </c:layout>
              <c:dLblPos val="bestFit"/>
              <c:showCatName val="1"/>
              <c:showPercent val="1"/>
            </c:dLbl>
            <c:dLbl>
              <c:idx val="10"/>
              <c:layout>
                <c:manualLayout>
                  <c:x val="2.0959213151163648E-2"/>
                  <c:y val="2.5910347477481516E-2"/>
                </c:manualLayout>
              </c:layout>
              <c:dLblPos val="bestFit"/>
              <c:showCatName val="1"/>
              <c:showPercent val="1"/>
            </c:dLbl>
            <c:dLbl>
              <c:idx val="11"/>
              <c:layout>
                <c:manualLayout>
                  <c:x val="-3.0574041267989942E-2"/>
                  <c:y val="1.9792947914488091E-2"/>
                </c:manualLayout>
              </c:layout>
              <c:dLblPos val="bestFit"/>
              <c:showCatName val="1"/>
              <c:showPercent val="1"/>
            </c:dLbl>
            <c:dLbl>
              <c:idx val="12"/>
              <c:layout>
                <c:manualLayout>
                  <c:x val="-2.5616816073644418E-2"/>
                  <c:y val="2.1591956231234548E-2"/>
                </c:manualLayout>
              </c:layout>
              <c:dLblPos val="bestFit"/>
              <c:showCatName val="1"/>
              <c:showPercent val="1"/>
            </c:dLbl>
            <c:dLbl>
              <c:idx val="13"/>
              <c:layout>
                <c:manualLayout>
                  <c:x val="-6.2877639453490924E-2"/>
                  <c:y val="-4.8964436177917825E-4"/>
                </c:manualLayout>
              </c:layout>
              <c:dLblPos val="bestFit"/>
              <c:showCatName val="1"/>
              <c:showPercent val="1"/>
            </c:dLbl>
            <c:dLbl>
              <c:idx val="14"/>
              <c:layout>
                <c:manualLayout>
                  <c:x val="-6.5206440914731392E-2"/>
                  <c:y val="-4.8964436177917825E-4"/>
                </c:manualLayout>
              </c:layout>
              <c:dLblPos val="bestFit"/>
              <c:showCatName val="1"/>
              <c:showPercent val="1"/>
            </c:dLbl>
            <c:dLbl>
              <c:idx val="15"/>
              <c:layout>
                <c:manualLayout>
                  <c:x val="-5.1233632147288877E-2"/>
                  <c:y val="-4.5795009027817933E-2"/>
                </c:manualLayout>
              </c:layout>
              <c:dLblPos val="bestFit"/>
              <c:showCatName val="1"/>
              <c:showPercent val="1"/>
            </c:dLbl>
            <c:dLbl>
              <c:idx val="16"/>
              <c:layout>
                <c:manualLayout>
                  <c:x val="-3.4707371241180958E-2"/>
                  <c:y val="-5.0439786410351302E-2"/>
                </c:manualLayout>
              </c:layout>
              <c:dLblPos val="bestFit"/>
              <c:showCatName val="1"/>
              <c:showPercent val="1"/>
            </c:dLbl>
            <c:dLbl>
              <c:idx val="17"/>
              <c:layout>
                <c:manualLayout>
                  <c:x val="-2.0959213151163648E-2"/>
                  <c:y val="0"/>
                </c:manualLayout>
              </c:layout>
              <c:dLblPos val="bestFit"/>
              <c:showCatName val="1"/>
              <c:showPercent val="1"/>
            </c:dLbl>
            <c:numFmt formatCode="0.00%" sourceLinked="0"/>
            <c:dLblPos val="outEnd"/>
            <c:showCatName val="1"/>
            <c:showPercent val="1"/>
            <c:showLeaderLines val="1"/>
          </c:dLbls>
          <c:cat>
            <c:strRef>
              <c:f>Лист1!$A$2:$A$19</c:f>
              <c:strCache>
                <c:ptCount val="18"/>
                <c:pt idx="0">
                  <c:v>№ 1</c:v>
                </c:pt>
                <c:pt idx="1">
                  <c:v>№ 2</c:v>
                </c:pt>
                <c:pt idx="2">
                  <c:v>№ 3</c:v>
                </c:pt>
                <c:pt idx="3">
                  <c:v>№ 4</c:v>
                </c:pt>
                <c:pt idx="4">
                  <c:v>№ 5</c:v>
                </c:pt>
                <c:pt idx="5">
                  <c:v>№ 6</c:v>
                </c:pt>
                <c:pt idx="6">
                  <c:v>№ 7.1</c:v>
                </c:pt>
                <c:pt idx="7">
                  <c:v>№ 7.2</c:v>
                </c:pt>
                <c:pt idx="8">
                  <c:v>№ 8.1</c:v>
                </c:pt>
                <c:pt idx="9">
                  <c:v>№ 8.2</c:v>
                </c:pt>
                <c:pt idx="10">
                  <c:v>№ 9</c:v>
                </c:pt>
                <c:pt idx="11">
                  <c:v>№ 10.1</c:v>
                </c:pt>
                <c:pt idx="12">
                  <c:v>№ 10.2</c:v>
                </c:pt>
                <c:pt idx="13">
                  <c:v>№ 11</c:v>
                </c:pt>
                <c:pt idx="14">
                  <c:v>№ 12</c:v>
                </c:pt>
                <c:pt idx="15">
                  <c:v>№ 13</c:v>
                </c:pt>
                <c:pt idx="16">
                  <c:v>№ 14</c:v>
                </c:pt>
                <c:pt idx="17">
                  <c:v>№ 15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3638</c:v>
                </c:pt>
                <c:pt idx="1">
                  <c:v>2775</c:v>
                </c:pt>
                <c:pt idx="2">
                  <c:v>1298</c:v>
                </c:pt>
                <c:pt idx="3">
                  <c:v>1514</c:v>
                </c:pt>
                <c:pt idx="4">
                  <c:v>321</c:v>
                </c:pt>
                <c:pt idx="5">
                  <c:v>1413</c:v>
                </c:pt>
                <c:pt idx="6">
                  <c:v>4477</c:v>
                </c:pt>
                <c:pt idx="7">
                  <c:v>3136</c:v>
                </c:pt>
                <c:pt idx="8">
                  <c:v>2681</c:v>
                </c:pt>
                <c:pt idx="9">
                  <c:v>530</c:v>
                </c:pt>
                <c:pt idx="10">
                  <c:v>50</c:v>
                </c:pt>
                <c:pt idx="11">
                  <c:v>522</c:v>
                </c:pt>
                <c:pt idx="12">
                  <c:v>1882</c:v>
                </c:pt>
                <c:pt idx="13">
                  <c:v>807</c:v>
                </c:pt>
                <c:pt idx="14">
                  <c:v>3722</c:v>
                </c:pt>
                <c:pt idx="15">
                  <c:v>4054</c:v>
                </c:pt>
                <c:pt idx="16">
                  <c:v>6654</c:v>
                </c:pt>
                <c:pt idx="17">
                  <c:v>4912</c:v>
                </c:pt>
              </c:numCache>
            </c:numRef>
          </c:val>
        </c:ser>
      </c:pie3DChart>
    </c:plotArea>
    <c:plotVisOnly val="1"/>
  </c:chart>
  <c:spPr>
    <a:solidFill>
      <a:schemeClr val="lt1"/>
    </a:solidFill>
    <a:ln w="1270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/>
            </a:pPr>
            <a:r>
              <a:rPr lang="ru-RU" sz="1100" dirty="0"/>
              <a:t>2016 год </a:t>
            </a:r>
            <a:r>
              <a:rPr lang="ru-RU" sz="1100" dirty="0" smtClean="0"/>
              <a:t>(государственные органы субъектов Российской Федерации )</a:t>
            </a:r>
            <a:endParaRPr lang="ru-RU" sz="1100" dirty="0"/>
          </a:p>
        </c:rich>
      </c:tx>
      <c:layout>
        <c:manualLayout>
          <c:xMode val="edge"/>
          <c:yMode val="edge"/>
          <c:x val="0.11696241243072811"/>
          <c:y val="2.2456791130257687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1929670565259967"/>
          <c:y val="0.19398595978270086"/>
          <c:w val="0.79424127217827289"/>
          <c:h val="0.644035899558460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 (государственные органы субъектов Российской Федерации)</c:v>
                </c:pt>
              </c:strCache>
            </c:strRef>
          </c:tx>
          <c:spPr>
            <a:ln w="19050">
              <a:noFill/>
            </a:ln>
          </c:spPr>
          <c:explosion val="48"/>
          <c:dLbls>
            <c:dLbl>
              <c:idx val="0"/>
              <c:layout>
                <c:manualLayout>
                  <c:x val="2.2913449241678589E-2"/>
                  <c:y val="-2.2889609296500281E-2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2.2688591831801677E-2"/>
                  <c:y val="-0.12002081417698351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9.9545990350476246E-2"/>
                  <c:y val="-0.18011557778793641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0.14371831453842529"/>
                  <c:y val="-9.4056213241317993E-2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0.14949947485945131"/>
                  <c:y val="2.1427304878313541E-2"/>
                </c:manualLayout>
              </c:layout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0.10712486721705849"/>
                  <c:y val="6.2089285289247224E-2"/>
                </c:manualLayout>
              </c:layout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7.2192845298452407E-2"/>
                  <c:y val="3.8865521216222193E-2"/>
                </c:manualLayout>
              </c:layout>
              <c:dLblPos val="bestFit"/>
              <c:showCatName val="1"/>
              <c:showPercent val="1"/>
            </c:dLbl>
            <c:dLbl>
              <c:idx val="7"/>
              <c:layout>
                <c:manualLayout>
                  <c:x val="7.2192845298452407E-2"/>
                  <c:y val="5.1820694954963047E-2"/>
                </c:manualLayout>
              </c:layout>
              <c:dLblPos val="bestFit"/>
              <c:showCatName val="1"/>
              <c:showPercent val="1"/>
            </c:dLbl>
            <c:dLbl>
              <c:idx val="8"/>
              <c:layout>
                <c:manualLayout>
                  <c:x val="8.150806025965647E-2"/>
                  <c:y val="3.3256296438172094E-2"/>
                </c:manualLayout>
              </c:layout>
              <c:dLblPos val="bestFit"/>
              <c:showCatName val="1"/>
              <c:showPercent val="1"/>
            </c:dLbl>
            <c:dLbl>
              <c:idx val="9"/>
              <c:layout>
                <c:manualLayout>
                  <c:x val="4.3116896392733514E-2"/>
                  <c:y val="8.8104495847265249E-2"/>
                </c:manualLayout>
              </c:layout>
              <c:dLblPos val="bestFit"/>
              <c:showCatName val="1"/>
              <c:showPercent val="1"/>
            </c:dLbl>
            <c:dLbl>
              <c:idx val="10"/>
              <c:layout>
                <c:manualLayout>
                  <c:x val="-3.5388155001471244E-2"/>
                  <c:y val="9.2422951258763916E-2"/>
                </c:manualLayout>
              </c:layout>
              <c:dLblPos val="bestFit"/>
              <c:showCatName val="1"/>
              <c:showPercent val="1"/>
            </c:dLbl>
            <c:dLbl>
              <c:idx val="11"/>
              <c:layout>
                <c:manualLayout>
                  <c:x val="-0.10720658237678742"/>
                  <c:y val="0.1148109104593858"/>
                </c:manualLayout>
              </c:layout>
              <c:dLblPos val="bestFit"/>
              <c:showCatName val="1"/>
              <c:showPercent val="1"/>
            </c:dLbl>
            <c:dLbl>
              <c:idx val="12"/>
              <c:layout>
                <c:manualLayout>
                  <c:x val="-0.1473275687962515"/>
                  <c:y val="0.13086221718119809"/>
                </c:manualLayout>
              </c:layout>
              <c:dLblPos val="bestFit"/>
              <c:showCatName val="1"/>
              <c:showPercent val="1"/>
            </c:dLbl>
            <c:dLbl>
              <c:idx val="13"/>
              <c:layout>
                <c:manualLayout>
                  <c:x val="-8.5416887767579427E-2"/>
                  <c:y val="4.2267667921851937E-2"/>
                </c:manualLayout>
              </c:layout>
              <c:dLblPos val="bestFit"/>
              <c:showCatName val="1"/>
              <c:showPercent val="1"/>
            </c:dLbl>
            <c:dLbl>
              <c:idx val="14"/>
              <c:layout>
                <c:manualLayout>
                  <c:x val="-0.12380787416219755"/>
                  <c:y val="-5.7500473219516422E-2"/>
                </c:manualLayout>
              </c:layout>
              <c:dLblPos val="bestFit"/>
              <c:showCatName val="1"/>
              <c:showPercent val="1"/>
            </c:dLbl>
            <c:dLbl>
              <c:idx val="15"/>
              <c:layout>
                <c:manualLayout>
                  <c:x val="-0.10532715067150208"/>
                  <c:y val="-0.15981689210370606"/>
                </c:manualLayout>
              </c:layout>
              <c:dLblPos val="bestFit"/>
              <c:showCatName val="1"/>
              <c:showPercent val="1"/>
            </c:dLbl>
            <c:dLbl>
              <c:idx val="16"/>
              <c:layout>
                <c:manualLayout>
                  <c:x val="-5.7246353920239003E-2"/>
                  <c:y val="-0.13595615406082237"/>
                </c:manualLayout>
              </c:layout>
              <c:dLblPos val="bestFit"/>
              <c:showCatName val="1"/>
              <c:showPercent val="1"/>
            </c:dLbl>
            <c:dLbl>
              <c:idx val="17"/>
              <c:layout>
                <c:manualLayout>
                  <c:x val="-4.8006080911043608E-2"/>
                  <c:y val="-1.4252698473502318E-2"/>
                </c:manualLayout>
              </c:layout>
              <c:dLblPos val="bestFit"/>
              <c:showCatName val="1"/>
              <c:showPercent val="1"/>
            </c:dLbl>
            <c:numFmt formatCode="0.00%" sourceLinked="0"/>
            <c:dLblPos val="outEnd"/>
            <c:showCatName val="1"/>
            <c:showPercent val="1"/>
            <c:showLeaderLines val="1"/>
          </c:dLbls>
          <c:cat>
            <c:strRef>
              <c:f>Лист1!$A$2:$A$19</c:f>
              <c:strCache>
                <c:ptCount val="18"/>
                <c:pt idx="0">
                  <c:v>№ 1</c:v>
                </c:pt>
                <c:pt idx="1">
                  <c:v>№ 2</c:v>
                </c:pt>
                <c:pt idx="2">
                  <c:v>№ 3</c:v>
                </c:pt>
                <c:pt idx="3">
                  <c:v>№ 4</c:v>
                </c:pt>
                <c:pt idx="4">
                  <c:v>№ 5</c:v>
                </c:pt>
                <c:pt idx="5">
                  <c:v>№ 6</c:v>
                </c:pt>
                <c:pt idx="6">
                  <c:v>№ 7.1</c:v>
                </c:pt>
                <c:pt idx="7">
                  <c:v>№ 7.2</c:v>
                </c:pt>
                <c:pt idx="8">
                  <c:v>№ 8.1</c:v>
                </c:pt>
                <c:pt idx="9">
                  <c:v>№ 8.2</c:v>
                </c:pt>
                <c:pt idx="10">
                  <c:v>№ 9</c:v>
                </c:pt>
                <c:pt idx="11">
                  <c:v>№ 10.1</c:v>
                </c:pt>
                <c:pt idx="12">
                  <c:v>№ 10.2</c:v>
                </c:pt>
                <c:pt idx="13">
                  <c:v>№ 11</c:v>
                </c:pt>
                <c:pt idx="14">
                  <c:v>№ 12</c:v>
                </c:pt>
                <c:pt idx="15">
                  <c:v>№ 13</c:v>
                </c:pt>
                <c:pt idx="16">
                  <c:v>№ 14</c:v>
                </c:pt>
                <c:pt idx="17">
                  <c:v>№ 15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9029</c:v>
                </c:pt>
                <c:pt idx="1">
                  <c:v>4775</c:v>
                </c:pt>
                <c:pt idx="2">
                  <c:v>3349</c:v>
                </c:pt>
                <c:pt idx="3">
                  <c:v>157</c:v>
                </c:pt>
                <c:pt idx="4">
                  <c:v>995</c:v>
                </c:pt>
                <c:pt idx="5">
                  <c:v>1789</c:v>
                </c:pt>
                <c:pt idx="6">
                  <c:v>1761</c:v>
                </c:pt>
                <c:pt idx="7">
                  <c:v>1671</c:v>
                </c:pt>
                <c:pt idx="8">
                  <c:v>4673</c:v>
                </c:pt>
                <c:pt idx="9">
                  <c:v>409</c:v>
                </c:pt>
                <c:pt idx="10">
                  <c:v>150</c:v>
                </c:pt>
                <c:pt idx="11">
                  <c:v>906</c:v>
                </c:pt>
                <c:pt idx="12">
                  <c:v>2180</c:v>
                </c:pt>
                <c:pt idx="13">
                  <c:v>602</c:v>
                </c:pt>
                <c:pt idx="14">
                  <c:v>1277</c:v>
                </c:pt>
                <c:pt idx="15">
                  <c:v>1143</c:v>
                </c:pt>
                <c:pt idx="16">
                  <c:v>3580</c:v>
                </c:pt>
                <c:pt idx="17">
                  <c:v>8561</c:v>
                </c:pt>
              </c:numCache>
            </c:numRef>
          </c:val>
        </c:ser>
      </c:pie3DChart>
    </c:plotArea>
    <c:plotVisOnly val="1"/>
  </c:chart>
  <c:spPr>
    <a:solidFill>
      <a:schemeClr val="lt1"/>
    </a:solidFill>
    <a:ln w="12700" cap="flat" cmpd="sng" algn="ctr">
      <a:solidFill>
        <a:schemeClr val="accent5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0"/>
  <c:chart>
    <c:title>
      <c:tx>
        <c:rich>
          <a:bodyPr/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Федеральные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государственные            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гражданские служащие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Lbls>
            <c:dLbl>
              <c:idx val="0"/>
              <c:layout>
                <c:manualLayout>
                  <c:x val="1.9607843137254902E-2"/>
                  <c:y val="-1.7511854974263087E-2"/>
                </c:manualLayout>
              </c:layout>
              <c:showVal val="1"/>
            </c:dLbl>
            <c:dLbl>
              <c:idx val="1"/>
              <c:layout>
                <c:manualLayout>
                  <c:x val="2.2058823529411808E-2"/>
                  <c:y val="-1.4593212478552556E-2"/>
                </c:manualLayout>
              </c:layout>
              <c:showVal val="1"/>
            </c:dLbl>
            <c:dLbl>
              <c:idx val="2"/>
              <c:layout>
                <c:manualLayout>
                  <c:x val="2.2058823529411808E-2"/>
                  <c:y val="-2.0430497469973673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0.84100000000000064</c:v>
                </c:pt>
                <c:pt idx="1">
                  <c:v>0.89600000000000002</c:v>
                </c:pt>
                <c:pt idx="2">
                  <c:v>0.91700000000000004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Лист1!$C$2:$C$4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Лист1!$D$2:$D$4</c:f>
            </c:numRef>
          </c:val>
        </c:ser>
        <c:shape val="cylinder"/>
        <c:axId val="115124480"/>
        <c:axId val="115134464"/>
        <c:axId val="0"/>
      </c:bar3DChart>
      <c:catAx>
        <c:axId val="115124480"/>
        <c:scaling>
          <c:orientation val="minMax"/>
        </c:scaling>
        <c:axPos val="b"/>
        <c:tickLblPos val="nextTo"/>
        <c:crossAx val="115134464"/>
        <c:crosses val="autoZero"/>
        <c:auto val="1"/>
        <c:lblAlgn val="ctr"/>
        <c:lblOffset val="100"/>
      </c:catAx>
      <c:valAx>
        <c:axId val="115134464"/>
        <c:scaling>
          <c:orientation val="minMax"/>
          <c:min val="0"/>
        </c:scaling>
        <c:axPos val="l"/>
        <c:majorGridlines/>
        <c:numFmt formatCode="0.0%" sourceLinked="1"/>
        <c:tickLblPos val="nextTo"/>
        <c:crossAx val="115124480"/>
        <c:crosses val="autoZero"/>
        <c:crossBetween val="between"/>
        <c:majorUnit val="0.1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Государственные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гражданские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служащие субъектов Российской Федерации 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Lbls>
            <c:dLbl>
              <c:idx val="0"/>
              <c:layout>
                <c:manualLayout>
                  <c:x val="1.9607843137254902E-2"/>
                  <c:y val="-1.7511854974263087E-2"/>
                </c:manualLayout>
              </c:layout>
              <c:showVal val="1"/>
            </c:dLbl>
            <c:dLbl>
              <c:idx val="1"/>
              <c:layout>
                <c:manualLayout>
                  <c:x val="2.2058823529411818E-2"/>
                  <c:y val="-1.4593212478552553E-2"/>
                </c:manualLayout>
              </c:layout>
              <c:showVal val="1"/>
            </c:dLbl>
            <c:dLbl>
              <c:idx val="2"/>
              <c:layout>
                <c:manualLayout>
                  <c:x val="2.2058823529411818E-2"/>
                  <c:y val="-2.0430497469973694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0.89400000000000002</c:v>
                </c:pt>
                <c:pt idx="1">
                  <c:v>0.92100000000000004</c:v>
                </c:pt>
                <c:pt idx="2">
                  <c:v>0.93700000000000061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Лист1!$C$2:$C$4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Лист1!$D$2:$D$4</c:f>
            </c:numRef>
          </c:val>
        </c:ser>
        <c:shape val="cylinder"/>
        <c:axId val="115177344"/>
        <c:axId val="115178880"/>
        <c:axId val="0"/>
      </c:bar3DChart>
      <c:catAx>
        <c:axId val="115177344"/>
        <c:scaling>
          <c:orientation val="minMax"/>
        </c:scaling>
        <c:axPos val="b"/>
        <c:tickLblPos val="nextTo"/>
        <c:crossAx val="115178880"/>
        <c:crosses val="autoZero"/>
        <c:auto val="1"/>
        <c:lblAlgn val="ctr"/>
        <c:lblOffset val="100"/>
      </c:catAx>
      <c:valAx>
        <c:axId val="115178880"/>
        <c:scaling>
          <c:orientation val="minMax"/>
          <c:min val="0"/>
        </c:scaling>
        <c:axPos val="l"/>
        <c:majorGridlines/>
        <c:numFmt formatCode="0.0%" sourceLinked="1"/>
        <c:tickLblPos val="nextTo"/>
        <c:crossAx val="115177344"/>
        <c:crosses val="autoZero"/>
        <c:crossBetween val="between"/>
        <c:majorUnit val="0.1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4F28D-932D-485A-8B05-C49233050762}" type="doc">
      <dgm:prSet loTypeId="urn:microsoft.com/office/officeart/2005/8/layout/vList3" loCatId="list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201546A-1777-4CA2-876E-AE84DF5FA779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000" b="0" i="0" u="none" dirty="0" smtClean="0">
              <a:solidFill>
                <a:schemeClr val="tx1"/>
              </a:solidFill>
            </a:rPr>
            <a:t>МЧС России, Спецстрой России, Ростуризм, Ростехнадзор, Конституционный Суд Российской Федерации, Следственный комитет Российской Федерации</a:t>
          </a:r>
        </a:p>
      </dgm:t>
    </dgm:pt>
    <dgm:pt modelId="{3C72C4B4-8FBF-48E5-A3BA-9B081BCD2A03}" type="parTrans" cxnId="{527AB769-F170-46AF-ABF6-FC3103E2B525}">
      <dgm:prSet/>
      <dgm:spPr/>
      <dgm:t>
        <a:bodyPr/>
        <a:lstStyle/>
        <a:p>
          <a:endParaRPr lang="ru-RU"/>
        </a:p>
      </dgm:t>
    </dgm:pt>
    <dgm:pt modelId="{58C5E1A8-8756-4A43-8F94-051E4A6DFD2B}" type="sibTrans" cxnId="{527AB769-F170-46AF-ABF6-FC3103E2B525}">
      <dgm:prSet/>
      <dgm:spPr/>
      <dgm:t>
        <a:bodyPr/>
        <a:lstStyle/>
        <a:p>
          <a:endParaRPr lang="ru-RU"/>
        </a:p>
      </dgm:t>
    </dgm:pt>
    <dgm:pt modelId="{FC6BF82E-9C91-41C2-A50B-8A014D545BCB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000" b="0" i="0" u="none" dirty="0" smtClean="0">
              <a:solidFill>
                <a:schemeClr val="tx1"/>
              </a:solidFill>
            </a:rPr>
            <a:t>ФСИН России, ФМБА России,                 Минстрой России, Минфин России, Верховный Суд Российской Федерации </a:t>
          </a:r>
          <a:endParaRPr lang="ru-RU" sz="1000" b="0" dirty="0">
            <a:solidFill>
              <a:schemeClr val="tx1"/>
            </a:solidFill>
          </a:endParaRPr>
        </a:p>
      </dgm:t>
    </dgm:pt>
    <dgm:pt modelId="{061D8034-20D9-454E-9852-568457473737}" type="parTrans" cxnId="{B8806248-C2F6-4F8D-9EA0-DB23F19A208B}">
      <dgm:prSet/>
      <dgm:spPr/>
      <dgm:t>
        <a:bodyPr/>
        <a:lstStyle/>
        <a:p>
          <a:endParaRPr lang="ru-RU"/>
        </a:p>
      </dgm:t>
    </dgm:pt>
    <dgm:pt modelId="{6D0FD3DA-76F1-4482-91D0-BF44C788E12E}" type="sibTrans" cxnId="{B8806248-C2F6-4F8D-9EA0-DB23F19A208B}">
      <dgm:prSet/>
      <dgm:spPr/>
      <dgm:t>
        <a:bodyPr/>
        <a:lstStyle/>
        <a:p>
          <a:endParaRPr lang="ru-RU"/>
        </a:p>
      </dgm:t>
    </dgm:pt>
    <dgm:pt modelId="{7A96A218-F702-4B8A-B97D-A4CDF4EB0BC0}">
      <dgm:prSet phldrT="[Текст]" custT="1"/>
      <dgm:spPr>
        <a:solidFill>
          <a:srgbClr val="FF5050"/>
        </a:solidFill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Аппарат Уполномоченного по правам человека в Российской Федерации</a:t>
          </a:r>
          <a:endParaRPr lang="ru-RU" sz="1000" dirty="0">
            <a:solidFill>
              <a:schemeClr val="tx1"/>
            </a:solidFill>
          </a:endParaRPr>
        </a:p>
      </dgm:t>
    </dgm:pt>
    <dgm:pt modelId="{FB8159AC-94C7-49AD-8432-6305EB65AD70}" type="parTrans" cxnId="{9A3C6DE3-990A-4139-905C-8B0E2BD2DCCE}">
      <dgm:prSet/>
      <dgm:spPr/>
      <dgm:t>
        <a:bodyPr/>
        <a:lstStyle/>
        <a:p>
          <a:endParaRPr lang="ru-RU"/>
        </a:p>
      </dgm:t>
    </dgm:pt>
    <dgm:pt modelId="{10FE5DBD-A61F-4067-9135-EB1AE0D0D867}" type="sibTrans" cxnId="{9A3C6DE3-990A-4139-905C-8B0E2BD2DCCE}">
      <dgm:prSet/>
      <dgm:spPr/>
      <dgm:t>
        <a:bodyPr/>
        <a:lstStyle/>
        <a:p>
          <a:endParaRPr lang="ru-RU"/>
        </a:p>
      </dgm:t>
    </dgm:pt>
    <dgm:pt modelId="{CC9DB2F0-B346-4738-BCC1-A54F1C28905F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000" b="0" i="0" u="none" dirty="0" smtClean="0">
              <a:solidFill>
                <a:schemeClr val="tx1"/>
              </a:solidFill>
            </a:rPr>
            <a:t>Остальные участники</a:t>
          </a:r>
        </a:p>
        <a:p>
          <a:r>
            <a:rPr lang="ru-RU" sz="1000" b="0" i="0" u="none" dirty="0" smtClean="0">
              <a:solidFill>
                <a:schemeClr val="tx1"/>
              </a:solidFill>
            </a:rPr>
            <a:t>государственного заказа</a:t>
          </a:r>
          <a:endParaRPr lang="ru-RU" sz="1000" b="0" dirty="0">
            <a:solidFill>
              <a:schemeClr val="tx1"/>
            </a:solidFill>
          </a:endParaRPr>
        </a:p>
      </dgm:t>
    </dgm:pt>
    <dgm:pt modelId="{A30C28B0-3278-4427-B3FC-77143014BF42}" type="parTrans" cxnId="{5A21ECA9-F6B6-4AA8-A6FE-E5903584D7E5}">
      <dgm:prSet/>
      <dgm:spPr/>
      <dgm:t>
        <a:bodyPr/>
        <a:lstStyle/>
        <a:p>
          <a:endParaRPr lang="ru-RU"/>
        </a:p>
      </dgm:t>
    </dgm:pt>
    <dgm:pt modelId="{35DF8018-CF9B-4176-8FC7-8EA9A98D2C58}" type="sibTrans" cxnId="{5A21ECA9-F6B6-4AA8-A6FE-E5903584D7E5}">
      <dgm:prSet/>
      <dgm:spPr/>
      <dgm:t>
        <a:bodyPr/>
        <a:lstStyle/>
        <a:p>
          <a:endParaRPr lang="ru-RU"/>
        </a:p>
      </dgm:t>
    </dgm:pt>
    <dgm:pt modelId="{95AA7FE1-A1C7-4164-AE31-3FA09159F111}" type="pres">
      <dgm:prSet presAssocID="{4834F28D-932D-485A-8B05-C4923305076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E05D10-3C3E-4E21-9002-5BC6532168D6}" type="pres">
      <dgm:prSet presAssocID="{F201546A-1777-4CA2-876E-AE84DF5FA779}" presName="composite" presStyleCnt="0"/>
      <dgm:spPr/>
    </dgm:pt>
    <dgm:pt modelId="{D1944416-0B5A-48F5-8075-FC6B7489EBE0}" type="pres">
      <dgm:prSet presAssocID="{F201546A-1777-4CA2-876E-AE84DF5FA779}" presName="imgShp" presStyleLbl="fgImgPlace1" presStyleIdx="0" presStyleCnt="4" custLinFactNeighborX="-1698" custLinFactNeighborY="21227"/>
      <dgm:spPr>
        <a:solidFill>
          <a:schemeClr val="accent6">
            <a:lumMod val="60000"/>
            <a:lumOff val="40000"/>
            <a:alpha val="90000"/>
          </a:schemeClr>
        </a:solidFill>
      </dgm:spPr>
    </dgm:pt>
    <dgm:pt modelId="{963B3E98-0AA2-4399-A816-4865248476CF}" type="pres">
      <dgm:prSet presAssocID="{F201546A-1777-4CA2-876E-AE84DF5FA779}" presName="txShp" presStyleLbl="node1" presStyleIdx="0" presStyleCnt="4" custLinFactNeighborX="-544" custLinFactNeighborY="22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2ADC2-FFD0-47DE-ADF7-8FD614D40BB5}" type="pres">
      <dgm:prSet presAssocID="{58C5E1A8-8756-4A43-8F94-051E4A6DFD2B}" presName="spacing" presStyleCnt="0"/>
      <dgm:spPr/>
    </dgm:pt>
    <dgm:pt modelId="{DAEC23A0-94B9-4FA2-9A7F-1BE7B8B933C7}" type="pres">
      <dgm:prSet presAssocID="{CC9DB2F0-B346-4738-BCC1-A54F1C28905F}" presName="composite" presStyleCnt="0"/>
      <dgm:spPr/>
    </dgm:pt>
    <dgm:pt modelId="{61FBA54F-84AB-4CD9-9B18-0ACE700CC33A}" type="pres">
      <dgm:prSet presAssocID="{CC9DB2F0-B346-4738-BCC1-A54F1C28905F}" presName="imgShp" presStyleLbl="fgImgPlace1" presStyleIdx="1" presStyleCnt="4" custLinFactNeighborY="22925"/>
      <dgm:spPr>
        <a:solidFill>
          <a:schemeClr val="accent6">
            <a:lumMod val="20000"/>
            <a:lumOff val="80000"/>
            <a:alpha val="76667"/>
          </a:schemeClr>
        </a:solidFill>
      </dgm:spPr>
    </dgm:pt>
    <dgm:pt modelId="{24DF5521-6AD8-4BB6-A2AF-967334B879A2}" type="pres">
      <dgm:prSet presAssocID="{CC9DB2F0-B346-4738-BCC1-A54F1C28905F}" presName="txShp" presStyleLbl="node1" presStyleIdx="1" presStyleCnt="4" custScaleY="69692" custLinFactNeighborX="-544" custLinFactNeighborY="23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B5E55-DEFE-435B-B44C-6ADB8D96380D}" type="pres">
      <dgm:prSet presAssocID="{35DF8018-CF9B-4176-8FC7-8EA9A98D2C58}" presName="spacing" presStyleCnt="0"/>
      <dgm:spPr/>
    </dgm:pt>
    <dgm:pt modelId="{5031612A-B70A-465B-8E7C-E96002FF4EA9}" type="pres">
      <dgm:prSet presAssocID="{FC6BF82E-9C91-41C2-A50B-8A014D545BCB}" presName="composite" presStyleCnt="0"/>
      <dgm:spPr/>
    </dgm:pt>
    <dgm:pt modelId="{FACD628C-E1B6-4827-AEE8-6A78DBDE94C2}" type="pres">
      <dgm:prSet presAssocID="{FC6BF82E-9C91-41C2-A50B-8A014D545BCB}" presName="imgShp" presStyleLbl="fgImgPlace1" presStyleIdx="2" presStyleCnt="4" custLinFactNeighborY="12736"/>
      <dgm:spPr>
        <a:solidFill>
          <a:schemeClr val="accent2">
            <a:lumMod val="40000"/>
            <a:lumOff val="60000"/>
            <a:alpha val="63333"/>
          </a:schemeClr>
        </a:solidFill>
      </dgm:spPr>
    </dgm:pt>
    <dgm:pt modelId="{31A002E8-AA04-4234-9A7E-D0159B274FC3}" type="pres">
      <dgm:prSet presAssocID="{FC6BF82E-9C91-41C2-A50B-8A014D545BCB}" presName="txShp" presStyleLbl="node1" presStyleIdx="2" presStyleCnt="4" custScaleY="72835" custLinFactNeighborX="272" custLinFactNeighborY="11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85FD1-113C-4340-9D84-9A90F2EA5F0E}" type="pres">
      <dgm:prSet presAssocID="{6D0FD3DA-76F1-4482-91D0-BF44C788E12E}" presName="spacing" presStyleCnt="0"/>
      <dgm:spPr/>
    </dgm:pt>
    <dgm:pt modelId="{3DD6828D-C27F-4185-8B0C-93578F3C23A4}" type="pres">
      <dgm:prSet presAssocID="{7A96A218-F702-4B8A-B97D-A4CDF4EB0BC0}" presName="composite" presStyleCnt="0"/>
      <dgm:spPr/>
    </dgm:pt>
    <dgm:pt modelId="{8577AA8F-F941-4DE8-A201-03B1FACEAC39}" type="pres">
      <dgm:prSet presAssocID="{7A96A218-F702-4B8A-B97D-A4CDF4EB0BC0}" presName="imgShp" presStyleLbl="fgImgPlace1" presStyleIdx="3" presStyleCnt="4"/>
      <dgm:spPr>
        <a:solidFill>
          <a:srgbClr val="F3B2A3">
            <a:alpha val="49804"/>
          </a:srgbClr>
        </a:solidFill>
      </dgm:spPr>
    </dgm:pt>
    <dgm:pt modelId="{92AD41BE-8DB9-4587-B27C-E67E0A823CEB}" type="pres">
      <dgm:prSet presAssocID="{7A96A218-F702-4B8A-B97D-A4CDF4EB0BC0}" presName="txShp" presStyleLbl="node1" presStyleIdx="3" presStyleCnt="4" custScaleY="70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806248-C2F6-4F8D-9EA0-DB23F19A208B}" srcId="{4834F28D-932D-485A-8B05-C49233050762}" destId="{FC6BF82E-9C91-41C2-A50B-8A014D545BCB}" srcOrd="2" destOrd="0" parTransId="{061D8034-20D9-454E-9852-568457473737}" sibTransId="{6D0FD3DA-76F1-4482-91D0-BF44C788E12E}"/>
    <dgm:cxn modelId="{3E62051C-71E5-4066-BE9E-A936AB9A1C7B}" type="presOf" srcId="{4834F28D-932D-485A-8B05-C49233050762}" destId="{95AA7FE1-A1C7-4164-AE31-3FA09159F111}" srcOrd="0" destOrd="0" presId="urn:microsoft.com/office/officeart/2005/8/layout/vList3"/>
    <dgm:cxn modelId="{682E4754-437B-4EFB-A236-46E379E1FD30}" type="presOf" srcId="{7A96A218-F702-4B8A-B97D-A4CDF4EB0BC0}" destId="{92AD41BE-8DB9-4587-B27C-E67E0A823CEB}" srcOrd="0" destOrd="0" presId="urn:microsoft.com/office/officeart/2005/8/layout/vList3"/>
    <dgm:cxn modelId="{F379232F-1D23-40DE-BB26-B8341EDD3518}" type="presOf" srcId="{F201546A-1777-4CA2-876E-AE84DF5FA779}" destId="{963B3E98-0AA2-4399-A816-4865248476CF}" srcOrd="0" destOrd="0" presId="urn:microsoft.com/office/officeart/2005/8/layout/vList3"/>
    <dgm:cxn modelId="{90A66125-D337-44AE-A891-67E2BBCA1E25}" type="presOf" srcId="{CC9DB2F0-B346-4738-BCC1-A54F1C28905F}" destId="{24DF5521-6AD8-4BB6-A2AF-967334B879A2}" srcOrd="0" destOrd="0" presId="urn:microsoft.com/office/officeart/2005/8/layout/vList3"/>
    <dgm:cxn modelId="{9A3C6DE3-990A-4139-905C-8B0E2BD2DCCE}" srcId="{4834F28D-932D-485A-8B05-C49233050762}" destId="{7A96A218-F702-4B8A-B97D-A4CDF4EB0BC0}" srcOrd="3" destOrd="0" parTransId="{FB8159AC-94C7-49AD-8432-6305EB65AD70}" sibTransId="{10FE5DBD-A61F-4067-9135-EB1AE0D0D867}"/>
    <dgm:cxn modelId="{527AB769-F170-46AF-ABF6-FC3103E2B525}" srcId="{4834F28D-932D-485A-8B05-C49233050762}" destId="{F201546A-1777-4CA2-876E-AE84DF5FA779}" srcOrd="0" destOrd="0" parTransId="{3C72C4B4-8FBF-48E5-A3BA-9B081BCD2A03}" sibTransId="{58C5E1A8-8756-4A43-8F94-051E4A6DFD2B}"/>
    <dgm:cxn modelId="{5A21ECA9-F6B6-4AA8-A6FE-E5903584D7E5}" srcId="{4834F28D-932D-485A-8B05-C49233050762}" destId="{CC9DB2F0-B346-4738-BCC1-A54F1C28905F}" srcOrd="1" destOrd="0" parTransId="{A30C28B0-3278-4427-B3FC-77143014BF42}" sibTransId="{35DF8018-CF9B-4176-8FC7-8EA9A98D2C58}"/>
    <dgm:cxn modelId="{EBC9B489-CD11-4754-BEC2-4ACB6ED64C39}" type="presOf" srcId="{FC6BF82E-9C91-41C2-A50B-8A014D545BCB}" destId="{31A002E8-AA04-4234-9A7E-D0159B274FC3}" srcOrd="0" destOrd="0" presId="urn:microsoft.com/office/officeart/2005/8/layout/vList3"/>
    <dgm:cxn modelId="{835D65AC-B3BA-44AE-B31D-A671CE7DB865}" type="presParOf" srcId="{95AA7FE1-A1C7-4164-AE31-3FA09159F111}" destId="{1BE05D10-3C3E-4E21-9002-5BC6532168D6}" srcOrd="0" destOrd="0" presId="urn:microsoft.com/office/officeart/2005/8/layout/vList3"/>
    <dgm:cxn modelId="{00CA1FB4-3326-456C-A264-095CF1BB7C08}" type="presParOf" srcId="{1BE05D10-3C3E-4E21-9002-5BC6532168D6}" destId="{D1944416-0B5A-48F5-8075-FC6B7489EBE0}" srcOrd="0" destOrd="0" presId="urn:microsoft.com/office/officeart/2005/8/layout/vList3"/>
    <dgm:cxn modelId="{8F87A75C-73D3-497C-B610-B76B30C96D2C}" type="presParOf" srcId="{1BE05D10-3C3E-4E21-9002-5BC6532168D6}" destId="{963B3E98-0AA2-4399-A816-4865248476CF}" srcOrd="1" destOrd="0" presId="urn:microsoft.com/office/officeart/2005/8/layout/vList3"/>
    <dgm:cxn modelId="{6B38E740-E3D3-46C7-AF5B-44B3EE82606E}" type="presParOf" srcId="{95AA7FE1-A1C7-4164-AE31-3FA09159F111}" destId="{7542ADC2-FFD0-47DE-ADF7-8FD614D40BB5}" srcOrd="1" destOrd="0" presId="urn:microsoft.com/office/officeart/2005/8/layout/vList3"/>
    <dgm:cxn modelId="{16CCEDBD-BECF-4E95-92C1-92CE7D746BB5}" type="presParOf" srcId="{95AA7FE1-A1C7-4164-AE31-3FA09159F111}" destId="{DAEC23A0-94B9-4FA2-9A7F-1BE7B8B933C7}" srcOrd="2" destOrd="0" presId="urn:microsoft.com/office/officeart/2005/8/layout/vList3"/>
    <dgm:cxn modelId="{0C7887CD-6C44-47D8-B3EE-1A79B00B6030}" type="presParOf" srcId="{DAEC23A0-94B9-4FA2-9A7F-1BE7B8B933C7}" destId="{61FBA54F-84AB-4CD9-9B18-0ACE700CC33A}" srcOrd="0" destOrd="0" presId="urn:microsoft.com/office/officeart/2005/8/layout/vList3"/>
    <dgm:cxn modelId="{9C130DCC-5AF8-4C92-90FB-C8D026BB5048}" type="presParOf" srcId="{DAEC23A0-94B9-4FA2-9A7F-1BE7B8B933C7}" destId="{24DF5521-6AD8-4BB6-A2AF-967334B879A2}" srcOrd="1" destOrd="0" presId="urn:microsoft.com/office/officeart/2005/8/layout/vList3"/>
    <dgm:cxn modelId="{3B076CA5-DF58-4200-9295-E8DDD9F5102B}" type="presParOf" srcId="{95AA7FE1-A1C7-4164-AE31-3FA09159F111}" destId="{82AB5E55-DEFE-435B-B44C-6ADB8D96380D}" srcOrd="3" destOrd="0" presId="urn:microsoft.com/office/officeart/2005/8/layout/vList3"/>
    <dgm:cxn modelId="{31E7C3C7-5FD8-493A-83CF-7151A6193831}" type="presParOf" srcId="{95AA7FE1-A1C7-4164-AE31-3FA09159F111}" destId="{5031612A-B70A-465B-8E7C-E96002FF4EA9}" srcOrd="4" destOrd="0" presId="urn:microsoft.com/office/officeart/2005/8/layout/vList3"/>
    <dgm:cxn modelId="{CD96BABF-C05C-4128-9C10-F6BC3C12A23C}" type="presParOf" srcId="{5031612A-B70A-465B-8E7C-E96002FF4EA9}" destId="{FACD628C-E1B6-4827-AEE8-6A78DBDE94C2}" srcOrd="0" destOrd="0" presId="urn:microsoft.com/office/officeart/2005/8/layout/vList3"/>
    <dgm:cxn modelId="{E648689D-79E5-4343-9103-E4FB6E9EE49E}" type="presParOf" srcId="{5031612A-B70A-465B-8E7C-E96002FF4EA9}" destId="{31A002E8-AA04-4234-9A7E-D0159B274FC3}" srcOrd="1" destOrd="0" presId="urn:microsoft.com/office/officeart/2005/8/layout/vList3"/>
    <dgm:cxn modelId="{62AE248A-CA37-4736-9B9F-58F4334F19F6}" type="presParOf" srcId="{95AA7FE1-A1C7-4164-AE31-3FA09159F111}" destId="{15785FD1-113C-4340-9D84-9A90F2EA5F0E}" srcOrd="5" destOrd="0" presId="urn:microsoft.com/office/officeart/2005/8/layout/vList3"/>
    <dgm:cxn modelId="{29705DE1-507E-496A-9B64-D5C9FE87564A}" type="presParOf" srcId="{95AA7FE1-A1C7-4164-AE31-3FA09159F111}" destId="{3DD6828D-C27F-4185-8B0C-93578F3C23A4}" srcOrd="6" destOrd="0" presId="urn:microsoft.com/office/officeart/2005/8/layout/vList3"/>
    <dgm:cxn modelId="{1BFED887-C141-49CE-83A7-2CBBB882044A}" type="presParOf" srcId="{3DD6828D-C27F-4185-8B0C-93578F3C23A4}" destId="{8577AA8F-F941-4DE8-A201-03B1FACEAC39}" srcOrd="0" destOrd="0" presId="urn:microsoft.com/office/officeart/2005/8/layout/vList3"/>
    <dgm:cxn modelId="{5915F77B-B514-45C5-9E0B-2D5C79E8731F}" type="presParOf" srcId="{3DD6828D-C27F-4185-8B0C-93578F3C23A4}" destId="{92AD41BE-8DB9-4587-B27C-E67E0A823CE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496B1B-1901-43ED-B22C-50D3ED551B2F}" type="doc">
      <dgm:prSet loTypeId="urn:microsoft.com/office/officeart/2005/8/layout/cycle8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E9B2329-2132-439C-B12A-E8EC89C4A950}">
      <dgm:prSet phldrT="[Текст]"/>
      <dgm:spPr/>
      <dgm:t>
        <a:bodyPr/>
        <a:lstStyle/>
        <a:p>
          <a:r>
            <a:rPr lang="ru-RU" dirty="0" smtClean="0"/>
            <a:t>2</a:t>
          </a:r>
          <a:r>
            <a:rPr lang="en-US" dirty="0" smtClean="0"/>
            <a:t>.</a:t>
          </a:r>
          <a:r>
            <a:rPr lang="ru-RU" dirty="0" smtClean="0"/>
            <a:t>Планирование мероприятий</a:t>
          </a:r>
          <a:endParaRPr lang="ru-RU" dirty="0"/>
        </a:p>
      </dgm:t>
    </dgm:pt>
    <dgm:pt modelId="{38565640-C47D-4E79-9B0F-78CAEC1C0A43}" type="parTrans" cxnId="{DF4A2AD9-964B-4DA6-9624-DFA8B775AD8E}">
      <dgm:prSet/>
      <dgm:spPr/>
      <dgm:t>
        <a:bodyPr/>
        <a:lstStyle/>
        <a:p>
          <a:endParaRPr lang="ru-RU"/>
        </a:p>
      </dgm:t>
    </dgm:pt>
    <dgm:pt modelId="{6F3901B5-114E-4661-8992-49AF8699C7B8}" type="sibTrans" cxnId="{DF4A2AD9-964B-4DA6-9624-DFA8B775AD8E}">
      <dgm:prSet/>
      <dgm:spPr/>
      <dgm:t>
        <a:bodyPr/>
        <a:lstStyle/>
        <a:p>
          <a:endParaRPr lang="ru-RU"/>
        </a:p>
      </dgm:t>
    </dgm:pt>
    <dgm:pt modelId="{8C52CF44-5682-49C9-8251-BF513909BBAD}">
      <dgm:prSet phldrT="[Текст]"/>
      <dgm:spPr/>
      <dgm:t>
        <a:bodyPr/>
        <a:lstStyle/>
        <a:p>
          <a:r>
            <a:rPr lang="ru-RU" dirty="0" smtClean="0"/>
            <a:t>4</a:t>
          </a:r>
          <a:r>
            <a:rPr lang="en-US" dirty="0" smtClean="0"/>
            <a:t>.</a:t>
          </a:r>
          <a:r>
            <a:rPr lang="ru-RU" dirty="0" smtClean="0"/>
            <a:t>Подведение итогов</a:t>
          </a:r>
          <a:endParaRPr lang="ru-RU" dirty="0"/>
        </a:p>
      </dgm:t>
    </dgm:pt>
    <dgm:pt modelId="{B9B255A9-1033-46FC-B81C-2EC21C76D433}" type="parTrans" cxnId="{EDAA14A3-F3D8-4B0F-9C42-802FCD96AC97}">
      <dgm:prSet/>
      <dgm:spPr/>
      <dgm:t>
        <a:bodyPr/>
        <a:lstStyle/>
        <a:p>
          <a:endParaRPr lang="ru-RU"/>
        </a:p>
      </dgm:t>
    </dgm:pt>
    <dgm:pt modelId="{6E1A6A9D-4AEE-4CF5-A12E-3AA01617F485}" type="sibTrans" cxnId="{EDAA14A3-F3D8-4B0F-9C42-802FCD96AC97}">
      <dgm:prSet/>
      <dgm:spPr/>
      <dgm:t>
        <a:bodyPr/>
        <a:lstStyle/>
        <a:p>
          <a:endParaRPr lang="ru-RU"/>
        </a:p>
      </dgm:t>
    </dgm:pt>
    <dgm:pt modelId="{AE2793A4-6F91-4399-8F15-4194A5B1A131}">
      <dgm:prSet phldrT="[Текст]"/>
      <dgm:spPr/>
      <dgm:t>
        <a:bodyPr/>
        <a:lstStyle/>
        <a:p>
          <a:r>
            <a:rPr lang="en-US" dirty="0" smtClean="0"/>
            <a:t>1.</a:t>
          </a:r>
          <a:r>
            <a:rPr lang="ru-RU" dirty="0" smtClean="0"/>
            <a:t>Определение потребности</a:t>
          </a:r>
          <a:endParaRPr lang="ru-RU" dirty="0"/>
        </a:p>
      </dgm:t>
    </dgm:pt>
    <dgm:pt modelId="{88694814-DD5C-4105-A8AE-B82E177786FE}" type="parTrans" cxnId="{BCC9FD1E-49E8-45D1-83B8-1137B7CECCF6}">
      <dgm:prSet/>
      <dgm:spPr/>
      <dgm:t>
        <a:bodyPr/>
        <a:lstStyle/>
        <a:p>
          <a:endParaRPr lang="ru-RU"/>
        </a:p>
      </dgm:t>
    </dgm:pt>
    <dgm:pt modelId="{0F0419BB-F351-4A4A-9D12-71DB7093B28B}" type="sibTrans" cxnId="{BCC9FD1E-49E8-45D1-83B8-1137B7CECCF6}">
      <dgm:prSet/>
      <dgm:spPr/>
      <dgm:t>
        <a:bodyPr/>
        <a:lstStyle/>
        <a:p>
          <a:endParaRPr lang="ru-RU"/>
        </a:p>
      </dgm:t>
    </dgm:pt>
    <dgm:pt modelId="{0E7549E9-1875-4902-98D0-42EFDA2CF0D8}">
      <dgm:prSet/>
      <dgm:spPr/>
      <dgm:t>
        <a:bodyPr/>
        <a:lstStyle/>
        <a:p>
          <a:r>
            <a:rPr lang="ru-RU" dirty="0" smtClean="0"/>
            <a:t>3</a:t>
          </a:r>
          <a:r>
            <a:rPr lang="en-US" dirty="0" smtClean="0"/>
            <a:t>.</a:t>
          </a:r>
          <a:r>
            <a:rPr lang="ru-RU" dirty="0" smtClean="0"/>
            <a:t>Реализация мероприятий</a:t>
          </a:r>
          <a:endParaRPr lang="ru-RU" dirty="0"/>
        </a:p>
      </dgm:t>
    </dgm:pt>
    <dgm:pt modelId="{5466B69C-BF06-4058-837B-DCD541FE090F}" type="parTrans" cxnId="{08FE9147-0E34-4158-8662-4DF9070B32AA}">
      <dgm:prSet/>
      <dgm:spPr/>
      <dgm:t>
        <a:bodyPr/>
        <a:lstStyle/>
        <a:p>
          <a:endParaRPr lang="ru-RU"/>
        </a:p>
      </dgm:t>
    </dgm:pt>
    <dgm:pt modelId="{3AED296E-9225-4766-899C-F51D8E67F1D0}" type="sibTrans" cxnId="{08FE9147-0E34-4158-8662-4DF9070B32AA}">
      <dgm:prSet/>
      <dgm:spPr/>
      <dgm:t>
        <a:bodyPr/>
        <a:lstStyle/>
        <a:p>
          <a:endParaRPr lang="ru-RU"/>
        </a:p>
      </dgm:t>
    </dgm:pt>
    <dgm:pt modelId="{F82D510B-2208-477C-9B5A-ABCF809D4E40}" type="pres">
      <dgm:prSet presAssocID="{13496B1B-1901-43ED-B22C-50D3ED551B2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F663-2CF7-40D8-B407-C0DCA93B1FE4}" type="pres">
      <dgm:prSet presAssocID="{13496B1B-1901-43ED-B22C-50D3ED551B2F}" presName="wedge1" presStyleLbl="node1" presStyleIdx="0" presStyleCnt="4"/>
      <dgm:spPr/>
      <dgm:t>
        <a:bodyPr/>
        <a:lstStyle/>
        <a:p>
          <a:endParaRPr lang="ru-RU"/>
        </a:p>
      </dgm:t>
    </dgm:pt>
    <dgm:pt modelId="{9E5C45C3-E88B-4A19-88FF-0DE3F9931D07}" type="pres">
      <dgm:prSet presAssocID="{13496B1B-1901-43ED-B22C-50D3ED551B2F}" presName="dummy1a" presStyleCnt="0"/>
      <dgm:spPr/>
    </dgm:pt>
    <dgm:pt modelId="{6395608E-57C9-47A8-983B-9C72B8DDED0D}" type="pres">
      <dgm:prSet presAssocID="{13496B1B-1901-43ED-B22C-50D3ED551B2F}" presName="dummy1b" presStyleCnt="0"/>
      <dgm:spPr/>
    </dgm:pt>
    <dgm:pt modelId="{9299F710-0B02-4CDF-85B7-79613698A09F}" type="pres">
      <dgm:prSet presAssocID="{13496B1B-1901-43ED-B22C-50D3ED551B2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35CD-BDC6-460B-BF68-8EF8D3F865C9}" type="pres">
      <dgm:prSet presAssocID="{13496B1B-1901-43ED-B22C-50D3ED551B2F}" presName="wedge2" presStyleLbl="node1" presStyleIdx="1" presStyleCnt="4"/>
      <dgm:spPr/>
      <dgm:t>
        <a:bodyPr/>
        <a:lstStyle/>
        <a:p>
          <a:endParaRPr lang="ru-RU"/>
        </a:p>
      </dgm:t>
    </dgm:pt>
    <dgm:pt modelId="{E936F14D-1BC8-48FA-B8F4-B6E55545DDBD}" type="pres">
      <dgm:prSet presAssocID="{13496B1B-1901-43ED-B22C-50D3ED551B2F}" presName="dummy2a" presStyleCnt="0"/>
      <dgm:spPr/>
    </dgm:pt>
    <dgm:pt modelId="{1BD32FDB-95FB-472A-87AD-6C8428B63760}" type="pres">
      <dgm:prSet presAssocID="{13496B1B-1901-43ED-B22C-50D3ED551B2F}" presName="dummy2b" presStyleCnt="0"/>
      <dgm:spPr/>
    </dgm:pt>
    <dgm:pt modelId="{DE2D3ACE-CBD9-483B-9144-4F1135C502E8}" type="pres">
      <dgm:prSet presAssocID="{13496B1B-1901-43ED-B22C-50D3ED551B2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B08ED-C86E-40F9-BE80-55DB49B1A761}" type="pres">
      <dgm:prSet presAssocID="{13496B1B-1901-43ED-B22C-50D3ED551B2F}" presName="wedge3" presStyleLbl="node1" presStyleIdx="2" presStyleCnt="4"/>
      <dgm:spPr/>
      <dgm:t>
        <a:bodyPr/>
        <a:lstStyle/>
        <a:p>
          <a:endParaRPr lang="ru-RU"/>
        </a:p>
      </dgm:t>
    </dgm:pt>
    <dgm:pt modelId="{8A4B1FBE-E098-413D-BE34-7472CDAD2AD7}" type="pres">
      <dgm:prSet presAssocID="{13496B1B-1901-43ED-B22C-50D3ED551B2F}" presName="dummy3a" presStyleCnt="0"/>
      <dgm:spPr/>
    </dgm:pt>
    <dgm:pt modelId="{59ED963D-1A76-4879-9B74-4775557A591B}" type="pres">
      <dgm:prSet presAssocID="{13496B1B-1901-43ED-B22C-50D3ED551B2F}" presName="dummy3b" presStyleCnt="0"/>
      <dgm:spPr/>
    </dgm:pt>
    <dgm:pt modelId="{D6D378A0-D4B0-45C4-9264-BA5E91DD0B92}" type="pres">
      <dgm:prSet presAssocID="{13496B1B-1901-43ED-B22C-50D3ED551B2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04D4A-C412-424F-B919-67E2E3B43AF2}" type="pres">
      <dgm:prSet presAssocID="{13496B1B-1901-43ED-B22C-50D3ED551B2F}" presName="wedge4" presStyleLbl="node1" presStyleIdx="3" presStyleCnt="4"/>
      <dgm:spPr/>
      <dgm:t>
        <a:bodyPr/>
        <a:lstStyle/>
        <a:p>
          <a:endParaRPr lang="ru-RU"/>
        </a:p>
      </dgm:t>
    </dgm:pt>
    <dgm:pt modelId="{552F6D60-D7B0-45D4-9853-99984D6819CE}" type="pres">
      <dgm:prSet presAssocID="{13496B1B-1901-43ED-B22C-50D3ED551B2F}" presName="dummy4a" presStyleCnt="0"/>
      <dgm:spPr/>
    </dgm:pt>
    <dgm:pt modelId="{D366FCE9-9F99-46FE-9661-AF0798FA128C}" type="pres">
      <dgm:prSet presAssocID="{13496B1B-1901-43ED-B22C-50D3ED551B2F}" presName="dummy4b" presStyleCnt="0"/>
      <dgm:spPr/>
    </dgm:pt>
    <dgm:pt modelId="{469FDE9A-1155-4BB7-A3A2-310E1B9A622D}" type="pres">
      <dgm:prSet presAssocID="{13496B1B-1901-43ED-B22C-50D3ED551B2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52DBF-39C5-48DB-B862-D87845D95350}" type="pres">
      <dgm:prSet presAssocID="{6F3901B5-114E-4661-8992-49AF8699C7B8}" presName="arrowWedge1" presStyleLbl="fgSibTrans2D1" presStyleIdx="0" presStyleCnt="4" custLinFactNeighborX="-474"/>
      <dgm:spPr/>
    </dgm:pt>
    <dgm:pt modelId="{BB1BC1B0-67A1-4088-AC22-FA288DDA4012}" type="pres">
      <dgm:prSet presAssocID="{3AED296E-9225-4766-899C-F51D8E67F1D0}" presName="arrowWedge2" presStyleLbl="fgSibTrans2D1" presStyleIdx="1" presStyleCnt="4"/>
      <dgm:spPr/>
    </dgm:pt>
    <dgm:pt modelId="{BF20842D-8728-44E4-8A5D-4FAE8874B504}" type="pres">
      <dgm:prSet presAssocID="{6E1A6A9D-4AEE-4CF5-A12E-3AA01617F485}" presName="arrowWedge3" presStyleLbl="fgSibTrans2D1" presStyleIdx="2" presStyleCnt="4"/>
      <dgm:spPr/>
    </dgm:pt>
    <dgm:pt modelId="{A06D784D-5900-4116-886A-32EB80242162}" type="pres">
      <dgm:prSet presAssocID="{0F0419BB-F351-4A4A-9D12-71DB7093B28B}" presName="arrowWedge4" presStyleLbl="fgSibTrans2D1" presStyleIdx="3" presStyleCnt="4"/>
      <dgm:spPr/>
    </dgm:pt>
  </dgm:ptLst>
  <dgm:cxnLst>
    <dgm:cxn modelId="{FDE0CD28-48FC-4650-8E45-F18B47F46315}" type="presOf" srcId="{AE2793A4-6F91-4399-8F15-4194A5B1A131}" destId="{469FDE9A-1155-4BB7-A3A2-310E1B9A622D}" srcOrd="1" destOrd="0" presId="urn:microsoft.com/office/officeart/2005/8/layout/cycle8"/>
    <dgm:cxn modelId="{BCC9FD1E-49E8-45D1-83B8-1137B7CECCF6}" srcId="{13496B1B-1901-43ED-B22C-50D3ED551B2F}" destId="{AE2793A4-6F91-4399-8F15-4194A5B1A131}" srcOrd="3" destOrd="0" parTransId="{88694814-DD5C-4105-A8AE-B82E177786FE}" sibTransId="{0F0419BB-F351-4A4A-9D12-71DB7093B28B}"/>
    <dgm:cxn modelId="{DF4A2AD9-964B-4DA6-9624-DFA8B775AD8E}" srcId="{13496B1B-1901-43ED-B22C-50D3ED551B2F}" destId="{CE9B2329-2132-439C-B12A-E8EC89C4A950}" srcOrd="0" destOrd="0" parTransId="{38565640-C47D-4E79-9B0F-78CAEC1C0A43}" sibTransId="{6F3901B5-114E-4661-8992-49AF8699C7B8}"/>
    <dgm:cxn modelId="{E4342819-54D3-4798-BECD-14E37888BBBC}" type="presOf" srcId="{0E7549E9-1875-4902-98D0-42EFDA2CF0D8}" destId="{DAC335CD-BDC6-460B-BF68-8EF8D3F865C9}" srcOrd="0" destOrd="0" presId="urn:microsoft.com/office/officeart/2005/8/layout/cycle8"/>
    <dgm:cxn modelId="{D4449D0C-F1E8-4916-9511-84C1753FC016}" type="presOf" srcId="{AE2793A4-6F91-4399-8F15-4194A5B1A131}" destId="{71604D4A-C412-424F-B919-67E2E3B43AF2}" srcOrd="0" destOrd="0" presId="urn:microsoft.com/office/officeart/2005/8/layout/cycle8"/>
    <dgm:cxn modelId="{90CDCB9C-907F-4646-AA6B-69001FFB89E4}" type="presOf" srcId="{CE9B2329-2132-439C-B12A-E8EC89C4A950}" destId="{8D9AF663-2CF7-40D8-B407-C0DCA93B1FE4}" srcOrd="0" destOrd="0" presId="urn:microsoft.com/office/officeart/2005/8/layout/cycle8"/>
    <dgm:cxn modelId="{C2826864-5436-4535-8C67-0B1B7BE2366E}" type="presOf" srcId="{8C52CF44-5682-49C9-8251-BF513909BBAD}" destId="{D6D378A0-D4B0-45C4-9264-BA5E91DD0B92}" srcOrd="1" destOrd="0" presId="urn:microsoft.com/office/officeart/2005/8/layout/cycle8"/>
    <dgm:cxn modelId="{08FE9147-0E34-4158-8662-4DF9070B32AA}" srcId="{13496B1B-1901-43ED-B22C-50D3ED551B2F}" destId="{0E7549E9-1875-4902-98D0-42EFDA2CF0D8}" srcOrd="1" destOrd="0" parTransId="{5466B69C-BF06-4058-837B-DCD541FE090F}" sibTransId="{3AED296E-9225-4766-899C-F51D8E67F1D0}"/>
    <dgm:cxn modelId="{4190C17F-42AA-4BDD-A97D-2E1884998D9D}" type="presOf" srcId="{0E7549E9-1875-4902-98D0-42EFDA2CF0D8}" destId="{DE2D3ACE-CBD9-483B-9144-4F1135C502E8}" srcOrd="1" destOrd="0" presId="urn:microsoft.com/office/officeart/2005/8/layout/cycle8"/>
    <dgm:cxn modelId="{FC93A214-C6D3-478C-B1B4-3FE8AD263654}" type="presOf" srcId="{13496B1B-1901-43ED-B22C-50D3ED551B2F}" destId="{F82D510B-2208-477C-9B5A-ABCF809D4E40}" srcOrd="0" destOrd="0" presId="urn:microsoft.com/office/officeart/2005/8/layout/cycle8"/>
    <dgm:cxn modelId="{514FDD98-5F8E-429D-934F-9E0F7B030718}" type="presOf" srcId="{CE9B2329-2132-439C-B12A-E8EC89C4A950}" destId="{9299F710-0B02-4CDF-85B7-79613698A09F}" srcOrd="1" destOrd="0" presId="urn:microsoft.com/office/officeart/2005/8/layout/cycle8"/>
    <dgm:cxn modelId="{AE64B7E2-031D-437E-9DE2-77B773CE9CAF}" type="presOf" srcId="{8C52CF44-5682-49C9-8251-BF513909BBAD}" destId="{507B08ED-C86E-40F9-BE80-55DB49B1A761}" srcOrd="0" destOrd="0" presId="urn:microsoft.com/office/officeart/2005/8/layout/cycle8"/>
    <dgm:cxn modelId="{EDAA14A3-F3D8-4B0F-9C42-802FCD96AC97}" srcId="{13496B1B-1901-43ED-B22C-50D3ED551B2F}" destId="{8C52CF44-5682-49C9-8251-BF513909BBAD}" srcOrd="2" destOrd="0" parTransId="{B9B255A9-1033-46FC-B81C-2EC21C76D433}" sibTransId="{6E1A6A9D-4AEE-4CF5-A12E-3AA01617F485}"/>
    <dgm:cxn modelId="{D6D3D68E-FA5B-47E7-85D1-FF08E23403CB}" type="presParOf" srcId="{F82D510B-2208-477C-9B5A-ABCF809D4E40}" destId="{8D9AF663-2CF7-40D8-B407-C0DCA93B1FE4}" srcOrd="0" destOrd="0" presId="urn:microsoft.com/office/officeart/2005/8/layout/cycle8"/>
    <dgm:cxn modelId="{4A6D78B0-76C3-4DC4-A944-45A3BBE20E23}" type="presParOf" srcId="{F82D510B-2208-477C-9B5A-ABCF809D4E40}" destId="{9E5C45C3-E88B-4A19-88FF-0DE3F9931D07}" srcOrd="1" destOrd="0" presId="urn:microsoft.com/office/officeart/2005/8/layout/cycle8"/>
    <dgm:cxn modelId="{68A41054-E766-45C5-A070-60C7BDB3C762}" type="presParOf" srcId="{F82D510B-2208-477C-9B5A-ABCF809D4E40}" destId="{6395608E-57C9-47A8-983B-9C72B8DDED0D}" srcOrd="2" destOrd="0" presId="urn:microsoft.com/office/officeart/2005/8/layout/cycle8"/>
    <dgm:cxn modelId="{4BB8E718-4CE8-4C68-901D-DE362B709072}" type="presParOf" srcId="{F82D510B-2208-477C-9B5A-ABCF809D4E40}" destId="{9299F710-0B02-4CDF-85B7-79613698A09F}" srcOrd="3" destOrd="0" presId="urn:microsoft.com/office/officeart/2005/8/layout/cycle8"/>
    <dgm:cxn modelId="{1A1D2B65-0D79-455E-8429-C238DEF3E99C}" type="presParOf" srcId="{F82D510B-2208-477C-9B5A-ABCF809D4E40}" destId="{DAC335CD-BDC6-460B-BF68-8EF8D3F865C9}" srcOrd="4" destOrd="0" presId="urn:microsoft.com/office/officeart/2005/8/layout/cycle8"/>
    <dgm:cxn modelId="{86FFFEA6-4D0F-4353-AC6E-B1740579CA67}" type="presParOf" srcId="{F82D510B-2208-477C-9B5A-ABCF809D4E40}" destId="{E936F14D-1BC8-48FA-B8F4-B6E55545DDBD}" srcOrd="5" destOrd="0" presId="urn:microsoft.com/office/officeart/2005/8/layout/cycle8"/>
    <dgm:cxn modelId="{EF069358-D18E-4099-958F-F1E0407A48AE}" type="presParOf" srcId="{F82D510B-2208-477C-9B5A-ABCF809D4E40}" destId="{1BD32FDB-95FB-472A-87AD-6C8428B63760}" srcOrd="6" destOrd="0" presId="urn:microsoft.com/office/officeart/2005/8/layout/cycle8"/>
    <dgm:cxn modelId="{54B8BE9C-E07A-4227-8F0D-DD3915CA376E}" type="presParOf" srcId="{F82D510B-2208-477C-9B5A-ABCF809D4E40}" destId="{DE2D3ACE-CBD9-483B-9144-4F1135C502E8}" srcOrd="7" destOrd="0" presId="urn:microsoft.com/office/officeart/2005/8/layout/cycle8"/>
    <dgm:cxn modelId="{C77ABC7F-A807-4FAA-8D37-96F97CF84ED7}" type="presParOf" srcId="{F82D510B-2208-477C-9B5A-ABCF809D4E40}" destId="{507B08ED-C86E-40F9-BE80-55DB49B1A761}" srcOrd="8" destOrd="0" presId="urn:microsoft.com/office/officeart/2005/8/layout/cycle8"/>
    <dgm:cxn modelId="{C8FCC27E-387F-4540-97B1-5FCE4B0D7FE4}" type="presParOf" srcId="{F82D510B-2208-477C-9B5A-ABCF809D4E40}" destId="{8A4B1FBE-E098-413D-BE34-7472CDAD2AD7}" srcOrd="9" destOrd="0" presId="urn:microsoft.com/office/officeart/2005/8/layout/cycle8"/>
    <dgm:cxn modelId="{F151E4C2-6358-4307-B9A0-2C42E9E87984}" type="presParOf" srcId="{F82D510B-2208-477C-9B5A-ABCF809D4E40}" destId="{59ED963D-1A76-4879-9B74-4775557A591B}" srcOrd="10" destOrd="0" presId="urn:microsoft.com/office/officeart/2005/8/layout/cycle8"/>
    <dgm:cxn modelId="{4C6644D1-608D-4115-8CFC-441F3B256E92}" type="presParOf" srcId="{F82D510B-2208-477C-9B5A-ABCF809D4E40}" destId="{D6D378A0-D4B0-45C4-9264-BA5E91DD0B92}" srcOrd="11" destOrd="0" presId="urn:microsoft.com/office/officeart/2005/8/layout/cycle8"/>
    <dgm:cxn modelId="{51206EE8-D1F1-4F4D-9026-1FC73818AD93}" type="presParOf" srcId="{F82D510B-2208-477C-9B5A-ABCF809D4E40}" destId="{71604D4A-C412-424F-B919-67E2E3B43AF2}" srcOrd="12" destOrd="0" presId="urn:microsoft.com/office/officeart/2005/8/layout/cycle8"/>
    <dgm:cxn modelId="{C73F87AB-0202-498C-8F8F-5C9A378C3482}" type="presParOf" srcId="{F82D510B-2208-477C-9B5A-ABCF809D4E40}" destId="{552F6D60-D7B0-45D4-9853-99984D6819CE}" srcOrd="13" destOrd="0" presId="urn:microsoft.com/office/officeart/2005/8/layout/cycle8"/>
    <dgm:cxn modelId="{BDF88E69-67F5-4B79-8BD0-ECBAF52D8D3E}" type="presParOf" srcId="{F82D510B-2208-477C-9B5A-ABCF809D4E40}" destId="{D366FCE9-9F99-46FE-9661-AF0798FA128C}" srcOrd="14" destOrd="0" presId="urn:microsoft.com/office/officeart/2005/8/layout/cycle8"/>
    <dgm:cxn modelId="{388465ED-23E8-43FF-897C-24F4320DAFB4}" type="presParOf" srcId="{F82D510B-2208-477C-9B5A-ABCF809D4E40}" destId="{469FDE9A-1155-4BB7-A3A2-310E1B9A622D}" srcOrd="15" destOrd="0" presId="urn:microsoft.com/office/officeart/2005/8/layout/cycle8"/>
    <dgm:cxn modelId="{6AF22D88-AF0B-4F98-B97E-8F0F6762009D}" type="presParOf" srcId="{F82D510B-2208-477C-9B5A-ABCF809D4E40}" destId="{42E52DBF-39C5-48DB-B862-D87845D95350}" srcOrd="16" destOrd="0" presId="urn:microsoft.com/office/officeart/2005/8/layout/cycle8"/>
    <dgm:cxn modelId="{800C2703-85F4-4FB7-886C-08398A2AB422}" type="presParOf" srcId="{F82D510B-2208-477C-9B5A-ABCF809D4E40}" destId="{BB1BC1B0-67A1-4088-AC22-FA288DDA4012}" srcOrd="17" destOrd="0" presId="urn:microsoft.com/office/officeart/2005/8/layout/cycle8"/>
    <dgm:cxn modelId="{B913350C-65AC-4E1B-8BAD-8C8ACA7F4A0D}" type="presParOf" srcId="{F82D510B-2208-477C-9B5A-ABCF809D4E40}" destId="{BF20842D-8728-44E4-8A5D-4FAE8874B504}" srcOrd="18" destOrd="0" presId="urn:microsoft.com/office/officeart/2005/8/layout/cycle8"/>
    <dgm:cxn modelId="{A21A872D-7F87-42E2-B7F9-B7E1735E6122}" type="presParOf" srcId="{F82D510B-2208-477C-9B5A-ABCF809D4E40}" destId="{A06D784D-5900-4116-886A-32EB80242162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0069AC-D8AE-4B05-8C65-3412F9E8A47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A5E27EF-D80B-4259-83E3-D14ECAB8A9F1}">
      <dgm:prSet phldrT="[Текст]" custT="1"/>
      <dgm:spPr/>
      <dgm:t>
        <a:bodyPr/>
        <a:lstStyle/>
        <a:p>
          <a:pPr algn="ctr"/>
          <a:r>
            <a:rPr lang="ru-RU" sz="1800" dirty="0" smtClean="0"/>
            <a:t>«ИСПОЛНИТЕЛИ»</a:t>
          </a:r>
          <a:endParaRPr lang="ru-RU" sz="1800" dirty="0"/>
        </a:p>
      </dgm:t>
    </dgm:pt>
    <dgm:pt modelId="{174B7F20-1B3B-4CBE-985E-C38178BFC71D}" type="parTrans" cxnId="{9A772176-9217-4729-9121-67DF61763908}">
      <dgm:prSet/>
      <dgm:spPr/>
      <dgm:t>
        <a:bodyPr/>
        <a:lstStyle/>
        <a:p>
          <a:endParaRPr lang="ru-RU"/>
        </a:p>
      </dgm:t>
    </dgm:pt>
    <dgm:pt modelId="{310F2412-B736-425F-BE63-22B1B6BAAACB}" type="sibTrans" cxnId="{9A772176-9217-4729-9121-67DF61763908}">
      <dgm:prSet/>
      <dgm:spPr/>
      <dgm:t>
        <a:bodyPr/>
        <a:lstStyle/>
        <a:p>
          <a:endParaRPr lang="ru-RU"/>
        </a:p>
      </dgm:t>
    </dgm:pt>
    <dgm:pt modelId="{8CFA172D-4610-4186-A8FE-A10E8F47DCC2}">
      <dgm:prSet phldrT="[Текст]" custT="1"/>
      <dgm:spPr/>
      <dgm:t>
        <a:bodyPr/>
        <a:lstStyle/>
        <a:p>
          <a:pPr algn="ctr"/>
          <a:r>
            <a:rPr lang="ru-RU" sz="1800" dirty="0" smtClean="0"/>
            <a:t>«РУКОВОДИТЕЛИ СРЕДНЕГО УРОВНЯ»</a:t>
          </a:r>
          <a:endParaRPr lang="ru-RU" sz="1800" dirty="0"/>
        </a:p>
      </dgm:t>
    </dgm:pt>
    <dgm:pt modelId="{2520C5B2-781E-4FF1-8F2C-7483C3A6F261}" type="parTrans" cxnId="{7490271C-AAEB-4F2D-BE57-74DF799E6F0E}">
      <dgm:prSet/>
      <dgm:spPr/>
      <dgm:t>
        <a:bodyPr/>
        <a:lstStyle/>
        <a:p>
          <a:endParaRPr lang="ru-RU"/>
        </a:p>
      </dgm:t>
    </dgm:pt>
    <dgm:pt modelId="{211712B2-8C14-48F1-AE70-3A9AF6852C1F}" type="sibTrans" cxnId="{7490271C-AAEB-4F2D-BE57-74DF799E6F0E}">
      <dgm:prSet/>
      <dgm:spPr/>
      <dgm:t>
        <a:bodyPr/>
        <a:lstStyle/>
        <a:p>
          <a:endParaRPr lang="ru-RU"/>
        </a:p>
      </dgm:t>
    </dgm:pt>
    <dgm:pt modelId="{8FB78AB2-4485-4597-9DE5-E6375368BA52}">
      <dgm:prSet phldrT="[Текст]" custT="1"/>
      <dgm:spPr/>
      <dgm:t>
        <a:bodyPr/>
        <a:lstStyle/>
        <a:p>
          <a:pPr algn="ctr"/>
          <a:r>
            <a:rPr lang="ru-RU" sz="1800" dirty="0" smtClean="0"/>
            <a:t>«РУКОВОДИТЕЛИ ВЫСШЕГО УРОВНЯ»</a:t>
          </a:r>
          <a:endParaRPr lang="ru-RU" sz="1800" dirty="0"/>
        </a:p>
      </dgm:t>
    </dgm:pt>
    <dgm:pt modelId="{7A213078-1F88-4D1A-A66E-3C39A803F51A}" type="parTrans" cxnId="{4602A9C4-1C5D-4C22-900D-2774D201CCF1}">
      <dgm:prSet/>
      <dgm:spPr/>
      <dgm:t>
        <a:bodyPr/>
        <a:lstStyle/>
        <a:p>
          <a:endParaRPr lang="ru-RU"/>
        </a:p>
      </dgm:t>
    </dgm:pt>
    <dgm:pt modelId="{9A8AA458-1E5F-420C-BCA8-0DB84DE11C6D}" type="sibTrans" cxnId="{4602A9C4-1C5D-4C22-900D-2774D201CCF1}">
      <dgm:prSet/>
      <dgm:spPr/>
      <dgm:t>
        <a:bodyPr/>
        <a:lstStyle/>
        <a:p>
          <a:endParaRPr lang="ru-RU"/>
        </a:p>
      </dgm:t>
    </dgm:pt>
    <dgm:pt modelId="{095149B9-206E-4109-ABD3-1949EF90D39F}" type="pres">
      <dgm:prSet presAssocID="{D00069AC-D8AE-4B05-8C65-3412F9E8A47D}" presName="arrowDiagram" presStyleCnt="0">
        <dgm:presLayoutVars>
          <dgm:chMax val="5"/>
          <dgm:dir/>
          <dgm:resizeHandles val="exact"/>
        </dgm:presLayoutVars>
      </dgm:prSet>
      <dgm:spPr/>
    </dgm:pt>
    <dgm:pt modelId="{46613721-0F4C-43BB-8386-D6EB02E045B3}" type="pres">
      <dgm:prSet presAssocID="{D00069AC-D8AE-4B05-8C65-3412F9E8A47D}" presName="arrow" presStyleLbl="bgShp" presStyleIdx="0" presStyleCnt="1" custScaleY="84444" custLinFactNeighborX="1321" custLinFactNeighborY="-5672"/>
      <dgm:spPr/>
    </dgm:pt>
    <dgm:pt modelId="{01D79966-C5FE-43C7-A945-1E9B674C8CFF}" type="pres">
      <dgm:prSet presAssocID="{D00069AC-D8AE-4B05-8C65-3412F9E8A47D}" presName="arrowDiagram3" presStyleCnt="0"/>
      <dgm:spPr/>
    </dgm:pt>
    <dgm:pt modelId="{3C95BCB8-7315-4354-97E5-CFF71701E611}" type="pres">
      <dgm:prSet presAssocID="{5A5E27EF-D80B-4259-83E3-D14ECAB8A9F1}" presName="bullet3a" presStyleLbl="node1" presStyleIdx="0" presStyleCnt="3" custLinFactY="-36745" custLinFactNeighborX="-23654" custLinFactNeighborY="-100000"/>
      <dgm:spPr/>
    </dgm:pt>
    <dgm:pt modelId="{8F2E5282-82C7-425E-982D-4F1BD6E3B089}" type="pres">
      <dgm:prSet presAssocID="{5A5E27EF-D80B-4259-83E3-D14ECAB8A9F1}" presName="textBox3a" presStyleLbl="revTx" presStyleIdx="0" presStyleCnt="3" custScaleY="25574" custLinFactNeighborX="-53635" custLinFactNeighborY="-39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D3CDA-8917-4B94-A28D-F5B5AAD249C0}" type="pres">
      <dgm:prSet presAssocID="{8CFA172D-4610-4186-A8FE-A10E8F47DCC2}" presName="bullet3b" presStyleLbl="node1" presStyleIdx="1" presStyleCnt="3" custLinFactX="100000" custLinFactY="-23269" custLinFactNeighborX="142494" custLinFactNeighborY="-100000"/>
      <dgm:spPr/>
    </dgm:pt>
    <dgm:pt modelId="{C8A15D35-D0FF-4EB0-83FF-6DC3020ADCD9}" type="pres">
      <dgm:prSet presAssocID="{8CFA172D-4610-4186-A8FE-A10E8F47DCC2}" presName="textBox3b" presStyleLbl="revTx" presStyleIdx="1" presStyleCnt="3" custScaleY="28616" custLinFactNeighborX="-2787" custLinFactNeighborY="-88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30F54-192B-47D7-8106-1D5593D04D59}" type="pres">
      <dgm:prSet presAssocID="{8FB78AB2-4485-4597-9DE5-E6375368BA52}" presName="bullet3c" presStyleLbl="node1" presStyleIdx="2" presStyleCnt="3" custLinFactX="187364" custLinFactNeighborX="200000" custLinFactNeighborY="-75057"/>
      <dgm:spPr/>
    </dgm:pt>
    <dgm:pt modelId="{350FE226-3B61-4A47-8B58-DBB5FD1B0A7D}" type="pres">
      <dgm:prSet presAssocID="{8FB78AB2-4485-4597-9DE5-E6375368BA52}" presName="textBox3c" presStyleLbl="revTx" presStyleIdx="2" presStyleCnt="3" custScaleX="107086" custScaleY="20113" custLinFactNeighborX="85834" custLinFactNeighborY="-78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7A0889-51BD-4F0B-809E-5091062F80E2}" type="presOf" srcId="{8CFA172D-4610-4186-A8FE-A10E8F47DCC2}" destId="{C8A15D35-D0FF-4EB0-83FF-6DC3020ADCD9}" srcOrd="0" destOrd="0" presId="urn:microsoft.com/office/officeart/2005/8/layout/arrow2"/>
    <dgm:cxn modelId="{3E0E435E-3B8F-4718-9A18-3E3BDBB8133E}" type="presOf" srcId="{D00069AC-D8AE-4B05-8C65-3412F9E8A47D}" destId="{095149B9-206E-4109-ABD3-1949EF90D39F}" srcOrd="0" destOrd="0" presId="urn:microsoft.com/office/officeart/2005/8/layout/arrow2"/>
    <dgm:cxn modelId="{5E2C0B22-6CAE-4485-B30A-4A93F363ED4D}" type="presOf" srcId="{8FB78AB2-4485-4597-9DE5-E6375368BA52}" destId="{350FE226-3B61-4A47-8B58-DBB5FD1B0A7D}" srcOrd="0" destOrd="0" presId="urn:microsoft.com/office/officeart/2005/8/layout/arrow2"/>
    <dgm:cxn modelId="{FF334AF2-51B6-4CC1-B362-FF376F4FF8FE}" type="presOf" srcId="{5A5E27EF-D80B-4259-83E3-D14ECAB8A9F1}" destId="{8F2E5282-82C7-425E-982D-4F1BD6E3B089}" srcOrd="0" destOrd="0" presId="urn:microsoft.com/office/officeart/2005/8/layout/arrow2"/>
    <dgm:cxn modelId="{4602A9C4-1C5D-4C22-900D-2774D201CCF1}" srcId="{D00069AC-D8AE-4B05-8C65-3412F9E8A47D}" destId="{8FB78AB2-4485-4597-9DE5-E6375368BA52}" srcOrd="2" destOrd="0" parTransId="{7A213078-1F88-4D1A-A66E-3C39A803F51A}" sibTransId="{9A8AA458-1E5F-420C-BCA8-0DB84DE11C6D}"/>
    <dgm:cxn modelId="{9A772176-9217-4729-9121-67DF61763908}" srcId="{D00069AC-D8AE-4B05-8C65-3412F9E8A47D}" destId="{5A5E27EF-D80B-4259-83E3-D14ECAB8A9F1}" srcOrd="0" destOrd="0" parTransId="{174B7F20-1B3B-4CBE-985E-C38178BFC71D}" sibTransId="{310F2412-B736-425F-BE63-22B1B6BAAACB}"/>
    <dgm:cxn modelId="{7490271C-AAEB-4F2D-BE57-74DF799E6F0E}" srcId="{D00069AC-D8AE-4B05-8C65-3412F9E8A47D}" destId="{8CFA172D-4610-4186-A8FE-A10E8F47DCC2}" srcOrd="1" destOrd="0" parTransId="{2520C5B2-781E-4FF1-8F2C-7483C3A6F261}" sibTransId="{211712B2-8C14-48F1-AE70-3A9AF6852C1F}"/>
    <dgm:cxn modelId="{4113FA20-003E-4A89-9635-FCB076217599}" type="presParOf" srcId="{095149B9-206E-4109-ABD3-1949EF90D39F}" destId="{46613721-0F4C-43BB-8386-D6EB02E045B3}" srcOrd="0" destOrd="0" presId="urn:microsoft.com/office/officeart/2005/8/layout/arrow2"/>
    <dgm:cxn modelId="{0F1D32CC-6AC2-403A-B3FF-9C7FF30D09F7}" type="presParOf" srcId="{095149B9-206E-4109-ABD3-1949EF90D39F}" destId="{01D79966-C5FE-43C7-A945-1E9B674C8CFF}" srcOrd="1" destOrd="0" presId="urn:microsoft.com/office/officeart/2005/8/layout/arrow2"/>
    <dgm:cxn modelId="{6FBE06EA-F5F5-44EC-AC88-4DDCD5BC2687}" type="presParOf" srcId="{01D79966-C5FE-43C7-A945-1E9B674C8CFF}" destId="{3C95BCB8-7315-4354-97E5-CFF71701E611}" srcOrd="0" destOrd="0" presId="urn:microsoft.com/office/officeart/2005/8/layout/arrow2"/>
    <dgm:cxn modelId="{34232610-CD8D-40CE-941D-CA2F942E7AFC}" type="presParOf" srcId="{01D79966-C5FE-43C7-A945-1E9B674C8CFF}" destId="{8F2E5282-82C7-425E-982D-4F1BD6E3B089}" srcOrd="1" destOrd="0" presId="urn:microsoft.com/office/officeart/2005/8/layout/arrow2"/>
    <dgm:cxn modelId="{131F2686-8270-4B14-B3FD-132E59F0BD80}" type="presParOf" srcId="{01D79966-C5FE-43C7-A945-1E9B674C8CFF}" destId="{0EDD3CDA-8917-4B94-A28D-F5B5AAD249C0}" srcOrd="2" destOrd="0" presId="urn:microsoft.com/office/officeart/2005/8/layout/arrow2"/>
    <dgm:cxn modelId="{B0A8A205-C23C-4CB3-95CB-FB57A2F2DC74}" type="presParOf" srcId="{01D79966-C5FE-43C7-A945-1E9B674C8CFF}" destId="{C8A15D35-D0FF-4EB0-83FF-6DC3020ADCD9}" srcOrd="3" destOrd="0" presId="urn:microsoft.com/office/officeart/2005/8/layout/arrow2"/>
    <dgm:cxn modelId="{4268CE41-6F9C-4DB9-A670-AFA2A128693B}" type="presParOf" srcId="{01D79966-C5FE-43C7-A945-1E9B674C8CFF}" destId="{D1130F54-192B-47D7-8106-1D5593D04D59}" srcOrd="4" destOrd="0" presId="urn:microsoft.com/office/officeart/2005/8/layout/arrow2"/>
    <dgm:cxn modelId="{70D2542D-E88B-4AF8-B084-B5CEA1098D70}" type="presParOf" srcId="{01D79966-C5FE-43C7-A945-1E9B674C8CFF}" destId="{350FE226-3B61-4A47-8B58-DBB5FD1B0A7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970EB1-778B-4268-80AF-C0D796F6F53A}" type="doc">
      <dgm:prSet loTypeId="urn:microsoft.com/office/officeart/2005/8/layout/radial4" loCatId="relationship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1DC8BD71-D452-4942-9948-2CD070B6F162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Осуществление согласованных действий в целях достижения наилучших результатов при реализации мероприятий по профессиональному развитию</a:t>
          </a:r>
          <a:endParaRPr lang="ru-RU" sz="1200" b="1" dirty="0">
            <a:solidFill>
              <a:schemeClr val="tx1"/>
            </a:solidFill>
          </a:endParaRPr>
        </a:p>
      </dgm:t>
    </dgm:pt>
    <dgm:pt modelId="{BE83DFBA-B52F-4EDE-A718-64A34C395450}" type="parTrans" cxnId="{C8C03975-013D-41DA-AB47-FB671D57269C}">
      <dgm:prSet/>
      <dgm:spPr/>
      <dgm:t>
        <a:bodyPr/>
        <a:lstStyle/>
        <a:p>
          <a:endParaRPr lang="ru-RU"/>
        </a:p>
      </dgm:t>
    </dgm:pt>
    <dgm:pt modelId="{62C341C0-9D2A-4BEC-BCF1-9CD1F03A1EFF}" type="sibTrans" cxnId="{C8C03975-013D-41DA-AB47-FB671D57269C}">
      <dgm:prSet/>
      <dgm:spPr/>
      <dgm:t>
        <a:bodyPr/>
        <a:lstStyle/>
        <a:p>
          <a:endParaRPr lang="ru-RU"/>
        </a:p>
      </dgm:t>
    </dgm:pt>
    <dgm:pt modelId="{22536C16-E8AC-4FF4-AA94-4C8B9A7510A1}">
      <dgm:prSet phldrT="[Текст]" custT="1"/>
      <dgm:spPr/>
      <dgm:t>
        <a:bodyPr/>
        <a:lstStyle/>
        <a:p>
          <a:r>
            <a:rPr lang="ru-RU" sz="1200" dirty="0" smtClean="0"/>
            <a:t>Организация, осуществляющая образовательную деятельность/ </a:t>
          </a:r>
        </a:p>
        <a:p>
          <a:r>
            <a:rPr lang="ru-RU" sz="1200" dirty="0" smtClean="0"/>
            <a:t>иные государственные органы или организации/ </a:t>
          </a:r>
        </a:p>
        <a:p>
          <a:r>
            <a:rPr lang="ru-RU" sz="1200" dirty="0" smtClean="0"/>
            <a:t>лица, привлекаемые к реализации мероприятий</a:t>
          </a:r>
          <a:endParaRPr lang="ru-RU" sz="1200" dirty="0"/>
        </a:p>
      </dgm:t>
    </dgm:pt>
    <dgm:pt modelId="{15FD6B73-C95E-4D55-A97F-18B190B8740F}" type="parTrans" cxnId="{56C3D3CE-B5EA-4D24-869E-7231AAF66918}">
      <dgm:prSet/>
      <dgm:spPr/>
      <dgm:t>
        <a:bodyPr/>
        <a:lstStyle/>
        <a:p>
          <a:endParaRPr lang="ru-RU"/>
        </a:p>
      </dgm:t>
    </dgm:pt>
    <dgm:pt modelId="{A140CA71-5231-4CDE-B56D-0BCFFC163A65}" type="sibTrans" cxnId="{56C3D3CE-B5EA-4D24-869E-7231AAF66918}">
      <dgm:prSet/>
      <dgm:spPr/>
      <dgm:t>
        <a:bodyPr/>
        <a:lstStyle/>
        <a:p>
          <a:endParaRPr lang="ru-RU"/>
        </a:p>
      </dgm:t>
    </dgm:pt>
    <dgm:pt modelId="{6E68874A-0CED-4969-A0E0-0117E230509E}">
      <dgm:prSet phldrT="[Текст]" custT="1"/>
      <dgm:spPr/>
      <dgm:t>
        <a:bodyPr/>
        <a:lstStyle/>
        <a:p>
          <a:r>
            <a:rPr lang="ru-RU" sz="1200" dirty="0" smtClean="0"/>
            <a:t>Кадровая служба, непосредственный руководитель государственного  гражданского служащего</a:t>
          </a:r>
          <a:endParaRPr lang="ru-RU" sz="1200" dirty="0"/>
        </a:p>
      </dgm:t>
    </dgm:pt>
    <dgm:pt modelId="{780529EF-F273-4BB2-834A-0BB0452901BA}" type="parTrans" cxnId="{FCBEC9E7-3711-47DC-B195-0F34DD9CD6E5}">
      <dgm:prSet/>
      <dgm:spPr/>
      <dgm:t>
        <a:bodyPr/>
        <a:lstStyle/>
        <a:p>
          <a:endParaRPr lang="ru-RU"/>
        </a:p>
      </dgm:t>
    </dgm:pt>
    <dgm:pt modelId="{6A704B4C-14D2-4A1E-8579-7BE48A09714B}" type="sibTrans" cxnId="{FCBEC9E7-3711-47DC-B195-0F34DD9CD6E5}">
      <dgm:prSet/>
      <dgm:spPr/>
      <dgm:t>
        <a:bodyPr/>
        <a:lstStyle/>
        <a:p>
          <a:endParaRPr lang="ru-RU"/>
        </a:p>
      </dgm:t>
    </dgm:pt>
    <dgm:pt modelId="{953AE55F-167A-439E-B38C-873C908FACC9}">
      <dgm:prSet phldrT="[Текст]" custT="1"/>
      <dgm:spPr/>
      <dgm:t>
        <a:bodyPr/>
        <a:lstStyle/>
        <a:p>
          <a:r>
            <a:rPr lang="ru-RU" sz="1200" dirty="0" smtClean="0"/>
            <a:t>Государственный гражданский служащий, направляемый для участия   в мероприятии по профессиональному развитию</a:t>
          </a:r>
          <a:endParaRPr lang="ru-RU" sz="1200" dirty="0"/>
        </a:p>
      </dgm:t>
    </dgm:pt>
    <dgm:pt modelId="{D41962BF-96C9-490D-B371-F4F69C4597FD}" type="parTrans" cxnId="{7D953930-C113-41D2-8D2D-64C4826E8DBA}">
      <dgm:prSet/>
      <dgm:spPr/>
      <dgm:t>
        <a:bodyPr/>
        <a:lstStyle/>
        <a:p>
          <a:endParaRPr lang="ru-RU"/>
        </a:p>
      </dgm:t>
    </dgm:pt>
    <dgm:pt modelId="{CEDF503E-878D-4AEA-B7B8-074D7C2FC9BB}" type="sibTrans" cxnId="{7D953930-C113-41D2-8D2D-64C4826E8DBA}">
      <dgm:prSet/>
      <dgm:spPr/>
      <dgm:t>
        <a:bodyPr/>
        <a:lstStyle/>
        <a:p>
          <a:endParaRPr lang="ru-RU"/>
        </a:p>
      </dgm:t>
    </dgm:pt>
    <dgm:pt modelId="{61F14051-05AF-4430-9369-0E8997E307E1}" type="pres">
      <dgm:prSet presAssocID="{01970EB1-778B-4268-80AF-C0D796F6F53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6131A4-1592-4C14-8DA2-0049D1EAC829}" type="pres">
      <dgm:prSet presAssocID="{1DC8BD71-D452-4942-9948-2CD070B6F162}" presName="centerShape" presStyleLbl="node0" presStyleIdx="0" presStyleCnt="1" custScaleX="124875" custScaleY="78736"/>
      <dgm:spPr/>
      <dgm:t>
        <a:bodyPr/>
        <a:lstStyle/>
        <a:p>
          <a:endParaRPr lang="ru-RU"/>
        </a:p>
      </dgm:t>
    </dgm:pt>
    <dgm:pt modelId="{4B36EE3F-4BDD-408F-A63B-44983A172102}" type="pres">
      <dgm:prSet presAssocID="{15FD6B73-C95E-4D55-A97F-18B190B8740F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64E7F37F-7B41-4A7F-9455-3C176D7A3800}" type="pres">
      <dgm:prSet presAssocID="{22536C16-E8AC-4FF4-AA94-4C8B9A7510A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3B46E-BDDF-4A83-B997-0305A883BBF1}" type="pres">
      <dgm:prSet presAssocID="{780529EF-F273-4BB2-834A-0BB0452901B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7CFC0869-E25F-4C3A-888F-909C307274B8}" type="pres">
      <dgm:prSet presAssocID="{6E68874A-0CED-4969-A0E0-0117E230509E}" presName="node" presStyleLbl="node1" presStyleIdx="1" presStyleCnt="3" custAng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77FA1-6E59-4A39-A98A-E90E432359A7}" type="pres">
      <dgm:prSet presAssocID="{D41962BF-96C9-490D-B371-F4F69C4597F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787C926-5128-4164-B00E-69A3350A7B6B}" type="pres">
      <dgm:prSet presAssocID="{953AE55F-167A-439E-B38C-873C908FACC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0437E2-6280-49E7-A60A-33EF311EC129}" type="presOf" srcId="{22536C16-E8AC-4FF4-AA94-4C8B9A7510A1}" destId="{64E7F37F-7B41-4A7F-9455-3C176D7A3800}" srcOrd="0" destOrd="0" presId="urn:microsoft.com/office/officeart/2005/8/layout/radial4"/>
    <dgm:cxn modelId="{16562F24-AAB6-4938-87D0-CC0BD8EE8571}" type="presOf" srcId="{D41962BF-96C9-490D-B371-F4F69C4597FD}" destId="{E6977FA1-6E59-4A39-A98A-E90E432359A7}" srcOrd="0" destOrd="0" presId="urn:microsoft.com/office/officeart/2005/8/layout/radial4"/>
    <dgm:cxn modelId="{0E76D8AB-5DAB-4AF3-A29A-9A93B8372B43}" type="presOf" srcId="{780529EF-F273-4BB2-834A-0BB0452901BA}" destId="{EAF3B46E-BDDF-4A83-B997-0305A883BBF1}" srcOrd="0" destOrd="0" presId="urn:microsoft.com/office/officeart/2005/8/layout/radial4"/>
    <dgm:cxn modelId="{DD594ADA-1B89-4BBC-A114-E0685E2661D2}" type="presOf" srcId="{1DC8BD71-D452-4942-9948-2CD070B6F162}" destId="{976131A4-1592-4C14-8DA2-0049D1EAC829}" srcOrd="0" destOrd="0" presId="urn:microsoft.com/office/officeart/2005/8/layout/radial4"/>
    <dgm:cxn modelId="{FCBEC9E7-3711-47DC-B195-0F34DD9CD6E5}" srcId="{1DC8BD71-D452-4942-9948-2CD070B6F162}" destId="{6E68874A-0CED-4969-A0E0-0117E230509E}" srcOrd="1" destOrd="0" parTransId="{780529EF-F273-4BB2-834A-0BB0452901BA}" sibTransId="{6A704B4C-14D2-4A1E-8579-7BE48A09714B}"/>
    <dgm:cxn modelId="{C8C03975-013D-41DA-AB47-FB671D57269C}" srcId="{01970EB1-778B-4268-80AF-C0D796F6F53A}" destId="{1DC8BD71-D452-4942-9948-2CD070B6F162}" srcOrd="0" destOrd="0" parTransId="{BE83DFBA-B52F-4EDE-A718-64A34C395450}" sibTransId="{62C341C0-9D2A-4BEC-BCF1-9CD1F03A1EFF}"/>
    <dgm:cxn modelId="{6322C33A-AF45-406B-A852-B82ABE5F7B6B}" type="presOf" srcId="{01970EB1-778B-4268-80AF-C0D796F6F53A}" destId="{61F14051-05AF-4430-9369-0E8997E307E1}" srcOrd="0" destOrd="0" presId="urn:microsoft.com/office/officeart/2005/8/layout/radial4"/>
    <dgm:cxn modelId="{DC43EBEE-A30D-4E4B-9741-B8D91EB875C4}" type="presOf" srcId="{6E68874A-0CED-4969-A0E0-0117E230509E}" destId="{7CFC0869-E25F-4C3A-888F-909C307274B8}" srcOrd="0" destOrd="0" presId="urn:microsoft.com/office/officeart/2005/8/layout/radial4"/>
    <dgm:cxn modelId="{7D953930-C113-41D2-8D2D-64C4826E8DBA}" srcId="{1DC8BD71-D452-4942-9948-2CD070B6F162}" destId="{953AE55F-167A-439E-B38C-873C908FACC9}" srcOrd="2" destOrd="0" parTransId="{D41962BF-96C9-490D-B371-F4F69C4597FD}" sibTransId="{CEDF503E-878D-4AEA-B7B8-074D7C2FC9BB}"/>
    <dgm:cxn modelId="{56C3D3CE-B5EA-4D24-869E-7231AAF66918}" srcId="{1DC8BD71-D452-4942-9948-2CD070B6F162}" destId="{22536C16-E8AC-4FF4-AA94-4C8B9A7510A1}" srcOrd="0" destOrd="0" parTransId="{15FD6B73-C95E-4D55-A97F-18B190B8740F}" sibTransId="{A140CA71-5231-4CDE-B56D-0BCFFC163A65}"/>
    <dgm:cxn modelId="{0AF1BF17-B6B7-49BE-BC6A-74BDE8D1FAB9}" type="presOf" srcId="{15FD6B73-C95E-4D55-A97F-18B190B8740F}" destId="{4B36EE3F-4BDD-408F-A63B-44983A172102}" srcOrd="0" destOrd="0" presId="urn:microsoft.com/office/officeart/2005/8/layout/radial4"/>
    <dgm:cxn modelId="{26BF6FE9-EEC6-4C2B-A8D4-9AD01DFBF716}" type="presOf" srcId="{953AE55F-167A-439E-B38C-873C908FACC9}" destId="{C787C926-5128-4164-B00E-69A3350A7B6B}" srcOrd="0" destOrd="0" presId="urn:microsoft.com/office/officeart/2005/8/layout/radial4"/>
    <dgm:cxn modelId="{0C2A97D2-E1D8-4EAB-95CF-6CE22B9E72AE}" type="presParOf" srcId="{61F14051-05AF-4430-9369-0E8997E307E1}" destId="{976131A4-1592-4C14-8DA2-0049D1EAC829}" srcOrd="0" destOrd="0" presId="urn:microsoft.com/office/officeart/2005/8/layout/radial4"/>
    <dgm:cxn modelId="{C5AA7B35-13E6-42DD-AF66-ADD85A87C373}" type="presParOf" srcId="{61F14051-05AF-4430-9369-0E8997E307E1}" destId="{4B36EE3F-4BDD-408F-A63B-44983A172102}" srcOrd="1" destOrd="0" presId="urn:microsoft.com/office/officeart/2005/8/layout/radial4"/>
    <dgm:cxn modelId="{92A22CD3-0129-45EB-80EF-AA644A751FAE}" type="presParOf" srcId="{61F14051-05AF-4430-9369-0E8997E307E1}" destId="{64E7F37F-7B41-4A7F-9455-3C176D7A3800}" srcOrd="2" destOrd="0" presId="urn:microsoft.com/office/officeart/2005/8/layout/radial4"/>
    <dgm:cxn modelId="{65BB55D9-AD15-4E37-8D32-EFDDE9B3F40F}" type="presParOf" srcId="{61F14051-05AF-4430-9369-0E8997E307E1}" destId="{EAF3B46E-BDDF-4A83-B997-0305A883BBF1}" srcOrd="3" destOrd="0" presId="urn:microsoft.com/office/officeart/2005/8/layout/radial4"/>
    <dgm:cxn modelId="{04C7FA97-29A4-4A42-9D91-909279FD25FE}" type="presParOf" srcId="{61F14051-05AF-4430-9369-0E8997E307E1}" destId="{7CFC0869-E25F-4C3A-888F-909C307274B8}" srcOrd="4" destOrd="0" presId="urn:microsoft.com/office/officeart/2005/8/layout/radial4"/>
    <dgm:cxn modelId="{DC896597-B5DD-49AF-A220-203669FF8AD1}" type="presParOf" srcId="{61F14051-05AF-4430-9369-0E8997E307E1}" destId="{E6977FA1-6E59-4A39-A98A-E90E432359A7}" srcOrd="5" destOrd="0" presId="urn:microsoft.com/office/officeart/2005/8/layout/radial4"/>
    <dgm:cxn modelId="{AFE7C72F-8D57-4F7C-965E-10759AC17D0C}" type="presParOf" srcId="{61F14051-05AF-4430-9369-0E8997E307E1}" destId="{C787C926-5128-4164-B00E-69A3350A7B6B}" srcOrd="6" destOrd="0" presId="urn:microsoft.com/office/officeart/2005/8/layout/radial4"/>
  </dgm:cxnLst>
  <dgm:bg/>
  <dgm:whole>
    <a:ln>
      <a:solidFill>
        <a:schemeClr val="bg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BA8822-8AE3-4B73-8F79-838C76022E32}" type="doc">
      <dgm:prSet loTypeId="urn:microsoft.com/office/officeart/2005/8/layout/chevron2" loCatId="list" qsTypeId="urn:microsoft.com/office/officeart/2005/8/quickstyle/3d2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7289B6F2-0B14-4CF5-A6F2-07BF6449E109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1</a:t>
          </a:r>
          <a:endParaRPr lang="ru-RU" sz="1100" dirty="0">
            <a:solidFill>
              <a:schemeClr val="tx1"/>
            </a:solidFill>
          </a:endParaRPr>
        </a:p>
      </dgm:t>
    </dgm:pt>
    <dgm:pt modelId="{7E8CCFEE-49E0-43E0-A74C-00AA98E8433A}" type="parTrans" cxnId="{87E9EB58-13BC-4A5D-B2E6-8CA2E2062A85}">
      <dgm:prSet/>
      <dgm:spPr/>
      <dgm:t>
        <a:bodyPr/>
        <a:lstStyle/>
        <a:p>
          <a:endParaRPr lang="ru-RU" sz="1100"/>
        </a:p>
      </dgm:t>
    </dgm:pt>
    <dgm:pt modelId="{2F7E75D6-1EF7-40A8-91D2-EACFCD87ADE5}" type="sibTrans" cxnId="{87E9EB58-13BC-4A5D-B2E6-8CA2E2062A85}">
      <dgm:prSet/>
      <dgm:spPr/>
      <dgm:t>
        <a:bodyPr/>
        <a:lstStyle/>
        <a:p>
          <a:endParaRPr lang="ru-RU" sz="1100"/>
        </a:p>
      </dgm:t>
    </dgm:pt>
    <dgm:pt modelId="{B6D3761E-0EDC-41EC-B578-1620C0E217CB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2</a:t>
          </a:r>
          <a:endParaRPr lang="ru-RU" sz="1100" dirty="0">
            <a:solidFill>
              <a:schemeClr val="tx1"/>
            </a:solidFill>
          </a:endParaRPr>
        </a:p>
      </dgm:t>
    </dgm:pt>
    <dgm:pt modelId="{27F0A05A-3362-4445-9B4F-07C672B338C0}" type="parTrans" cxnId="{72D5D222-85DD-4D53-BF8A-D1F7CF6D5398}">
      <dgm:prSet/>
      <dgm:spPr/>
      <dgm:t>
        <a:bodyPr/>
        <a:lstStyle/>
        <a:p>
          <a:endParaRPr lang="ru-RU" sz="1100"/>
        </a:p>
      </dgm:t>
    </dgm:pt>
    <dgm:pt modelId="{4E01F56C-975F-4D14-8469-E3B217A96C9C}" type="sibTrans" cxnId="{72D5D222-85DD-4D53-BF8A-D1F7CF6D5398}">
      <dgm:prSet/>
      <dgm:spPr/>
      <dgm:t>
        <a:bodyPr/>
        <a:lstStyle/>
        <a:p>
          <a:endParaRPr lang="ru-RU" sz="1100"/>
        </a:p>
      </dgm:t>
    </dgm:pt>
    <dgm:pt modelId="{C8344B96-3E6A-46C6-B011-29239F30E10E}">
      <dgm:prSet phldrT="[Текст]" custT="1"/>
      <dgm:spPr/>
      <dgm:t>
        <a:bodyPr/>
        <a:lstStyle/>
        <a:p>
          <a:pPr algn="just"/>
          <a:r>
            <a:rPr lang="ru-RU" sz="1100" dirty="0" smtClean="0"/>
            <a:t>Информирование государственных гражданских служащих всех структурных подразделений государственного органа о планируемых мероприятиях</a:t>
          </a:r>
          <a:endParaRPr lang="ru-RU" sz="1100" dirty="0"/>
        </a:p>
      </dgm:t>
    </dgm:pt>
    <dgm:pt modelId="{E291DF81-E60B-4444-8F18-B01C576B7DF3}" type="parTrans" cxnId="{36D62CB0-B4E7-452F-BB30-DE30B3CA15AD}">
      <dgm:prSet/>
      <dgm:spPr/>
      <dgm:t>
        <a:bodyPr/>
        <a:lstStyle/>
        <a:p>
          <a:endParaRPr lang="ru-RU" sz="1100"/>
        </a:p>
      </dgm:t>
    </dgm:pt>
    <dgm:pt modelId="{7335860D-DF1C-4F86-97D3-95274CD73387}" type="sibTrans" cxnId="{36D62CB0-B4E7-452F-BB30-DE30B3CA15AD}">
      <dgm:prSet/>
      <dgm:spPr/>
      <dgm:t>
        <a:bodyPr/>
        <a:lstStyle/>
        <a:p>
          <a:endParaRPr lang="ru-RU" sz="1100"/>
        </a:p>
      </dgm:t>
    </dgm:pt>
    <dgm:pt modelId="{6DD1D682-6C5C-49F9-AEAE-3A0C49342A72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3</a:t>
          </a:r>
          <a:endParaRPr lang="ru-RU" sz="1100" dirty="0">
            <a:solidFill>
              <a:schemeClr val="tx1"/>
            </a:solidFill>
          </a:endParaRPr>
        </a:p>
      </dgm:t>
    </dgm:pt>
    <dgm:pt modelId="{0230BCE4-7ACE-453F-AA4C-47ED17EADA73}" type="parTrans" cxnId="{C07E30B4-56DA-4000-B98B-96D1FCC9646D}">
      <dgm:prSet/>
      <dgm:spPr/>
      <dgm:t>
        <a:bodyPr/>
        <a:lstStyle/>
        <a:p>
          <a:endParaRPr lang="ru-RU" sz="1100"/>
        </a:p>
      </dgm:t>
    </dgm:pt>
    <dgm:pt modelId="{E47D26D8-33F9-4D2F-9AF2-40D72774078A}" type="sibTrans" cxnId="{C07E30B4-56DA-4000-B98B-96D1FCC9646D}">
      <dgm:prSet/>
      <dgm:spPr/>
      <dgm:t>
        <a:bodyPr/>
        <a:lstStyle/>
        <a:p>
          <a:endParaRPr lang="ru-RU" sz="1100"/>
        </a:p>
      </dgm:t>
    </dgm:pt>
    <dgm:pt modelId="{069074F6-8ECE-4667-A056-DFD2AE61205A}">
      <dgm:prSet phldrT="[Текст]" custT="1"/>
      <dgm:spPr/>
      <dgm:t>
        <a:bodyPr/>
        <a:lstStyle/>
        <a:p>
          <a:pPr algn="just"/>
          <a:r>
            <a:rPr lang="ru-RU" sz="1100" dirty="0" smtClean="0"/>
            <a:t>Уточнение мероприятий Плана с учетом предложений структурных подразделений государственного органа</a:t>
          </a:r>
          <a:endParaRPr lang="ru-RU" sz="1100" dirty="0"/>
        </a:p>
      </dgm:t>
    </dgm:pt>
    <dgm:pt modelId="{CEA8509B-BC8F-4564-A867-E4179339D79C}" type="parTrans" cxnId="{6614A0AB-E84D-4FE7-A2E2-5ED3437E6E60}">
      <dgm:prSet/>
      <dgm:spPr/>
      <dgm:t>
        <a:bodyPr/>
        <a:lstStyle/>
        <a:p>
          <a:endParaRPr lang="ru-RU" sz="1100"/>
        </a:p>
      </dgm:t>
    </dgm:pt>
    <dgm:pt modelId="{96A874C7-74B0-4600-AAFB-015F135A7DB9}" type="sibTrans" cxnId="{6614A0AB-E84D-4FE7-A2E2-5ED3437E6E60}">
      <dgm:prSet/>
      <dgm:spPr/>
      <dgm:t>
        <a:bodyPr/>
        <a:lstStyle/>
        <a:p>
          <a:endParaRPr lang="ru-RU" sz="1100"/>
        </a:p>
      </dgm:t>
    </dgm:pt>
    <dgm:pt modelId="{A6D25648-3E0C-4AC8-96AA-F8E4908B0079}">
      <dgm:prSet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4</a:t>
          </a:r>
          <a:endParaRPr lang="ru-RU" sz="1100" dirty="0">
            <a:solidFill>
              <a:schemeClr val="tx1"/>
            </a:solidFill>
          </a:endParaRPr>
        </a:p>
      </dgm:t>
    </dgm:pt>
    <dgm:pt modelId="{FED765B0-9A6D-423E-A244-85BEF57B03D7}" type="parTrans" cxnId="{103B9CC3-362E-4664-8031-1F14C888E296}">
      <dgm:prSet/>
      <dgm:spPr/>
      <dgm:t>
        <a:bodyPr/>
        <a:lstStyle/>
        <a:p>
          <a:endParaRPr lang="ru-RU" sz="1100"/>
        </a:p>
      </dgm:t>
    </dgm:pt>
    <dgm:pt modelId="{43A95D70-B6B7-48BF-AF29-EA98254A41EB}" type="sibTrans" cxnId="{103B9CC3-362E-4664-8031-1F14C888E296}">
      <dgm:prSet/>
      <dgm:spPr/>
      <dgm:t>
        <a:bodyPr/>
        <a:lstStyle/>
        <a:p>
          <a:endParaRPr lang="ru-RU" sz="1100"/>
        </a:p>
      </dgm:t>
    </dgm:pt>
    <dgm:pt modelId="{89C1F5A5-EA03-4D9A-AB45-545259805D37}">
      <dgm:prSet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5</a:t>
          </a:r>
          <a:endParaRPr lang="ru-RU" sz="1100" dirty="0">
            <a:solidFill>
              <a:schemeClr val="tx1"/>
            </a:solidFill>
          </a:endParaRPr>
        </a:p>
      </dgm:t>
    </dgm:pt>
    <dgm:pt modelId="{9D927C6D-72C9-4074-B5EA-B51DBD812CF6}" type="parTrans" cxnId="{BA41DC8A-AF3F-4AA6-8E2A-804FE5142106}">
      <dgm:prSet/>
      <dgm:spPr/>
      <dgm:t>
        <a:bodyPr/>
        <a:lstStyle/>
        <a:p>
          <a:endParaRPr lang="ru-RU" sz="1100"/>
        </a:p>
      </dgm:t>
    </dgm:pt>
    <dgm:pt modelId="{33814B0E-546B-4D8B-85B5-1229643458B3}" type="sibTrans" cxnId="{BA41DC8A-AF3F-4AA6-8E2A-804FE5142106}">
      <dgm:prSet/>
      <dgm:spPr/>
      <dgm:t>
        <a:bodyPr/>
        <a:lstStyle/>
        <a:p>
          <a:endParaRPr lang="ru-RU" sz="1100"/>
        </a:p>
      </dgm:t>
    </dgm:pt>
    <dgm:pt modelId="{DEDFCB10-9190-49B5-A138-DB4181897477}">
      <dgm:prSet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6</a:t>
          </a:r>
          <a:endParaRPr lang="ru-RU" sz="1100" dirty="0">
            <a:solidFill>
              <a:schemeClr val="tx1"/>
            </a:solidFill>
          </a:endParaRPr>
        </a:p>
      </dgm:t>
    </dgm:pt>
    <dgm:pt modelId="{CA26DCDC-C315-4257-8899-57C3FE608FDA}" type="parTrans" cxnId="{81F7E0CD-FB83-44EE-99EA-4EDB22C2AB0A}">
      <dgm:prSet/>
      <dgm:spPr/>
      <dgm:t>
        <a:bodyPr/>
        <a:lstStyle/>
        <a:p>
          <a:endParaRPr lang="ru-RU" sz="1100"/>
        </a:p>
      </dgm:t>
    </dgm:pt>
    <dgm:pt modelId="{F8B919B6-B603-41DF-BD29-27C684AB4D1B}" type="sibTrans" cxnId="{81F7E0CD-FB83-44EE-99EA-4EDB22C2AB0A}">
      <dgm:prSet/>
      <dgm:spPr/>
      <dgm:t>
        <a:bodyPr/>
        <a:lstStyle/>
        <a:p>
          <a:endParaRPr lang="ru-RU" sz="1100"/>
        </a:p>
      </dgm:t>
    </dgm:pt>
    <dgm:pt modelId="{90F07A51-2216-4CED-83C5-C4622C4145DE}">
      <dgm:prSet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8</a:t>
          </a:r>
          <a:endParaRPr lang="ru-RU" sz="1100" dirty="0">
            <a:solidFill>
              <a:schemeClr val="tx1"/>
            </a:solidFill>
          </a:endParaRPr>
        </a:p>
      </dgm:t>
    </dgm:pt>
    <dgm:pt modelId="{7EDACA45-EAE3-49DC-AC7C-659F09E6A4C9}" type="parTrans" cxnId="{1DE3AF26-20B8-4F92-9C43-D5875D6EB77E}">
      <dgm:prSet/>
      <dgm:spPr/>
      <dgm:t>
        <a:bodyPr/>
        <a:lstStyle/>
        <a:p>
          <a:endParaRPr lang="ru-RU" sz="1100"/>
        </a:p>
      </dgm:t>
    </dgm:pt>
    <dgm:pt modelId="{94598D16-C08B-42D1-B3F3-10D2E68D4513}" type="sibTrans" cxnId="{1DE3AF26-20B8-4F92-9C43-D5875D6EB77E}">
      <dgm:prSet/>
      <dgm:spPr/>
      <dgm:t>
        <a:bodyPr/>
        <a:lstStyle/>
        <a:p>
          <a:endParaRPr lang="ru-RU" sz="1100"/>
        </a:p>
      </dgm:t>
    </dgm:pt>
    <dgm:pt modelId="{FA8141E6-D51B-490E-B58C-5322B9E589E1}">
      <dgm:prSet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7</a:t>
          </a:r>
          <a:endParaRPr lang="ru-RU" sz="1100" dirty="0">
            <a:solidFill>
              <a:schemeClr val="tx1"/>
            </a:solidFill>
          </a:endParaRPr>
        </a:p>
      </dgm:t>
    </dgm:pt>
    <dgm:pt modelId="{D5AF8FC2-D28F-42AD-A30B-D531A77F4637}" type="parTrans" cxnId="{348CAFB1-372A-4B21-9BEA-569EF6250201}">
      <dgm:prSet/>
      <dgm:spPr/>
      <dgm:t>
        <a:bodyPr/>
        <a:lstStyle/>
        <a:p>
          <a:endParaRPr lang="ru-RU" sz="1100"/>
        </a:p>
      </dgm:t>
    </dgm:pt>
    <dgm:pt modelId="{4D9DF8A4-46E5-4EEF-963A-861C4C8AF205}" type="sibTrans" cxnId="{348CAFB1-372A-4B21-9BEA-569EF6250201}">
      <dgm:prSet/>
      <dgm:spPr/>
      <dgm:t>
        <a:bodyPr/>
        <a:lstStyle/>
        <a:p>
          <a:endParaRPr lang="ru-RU" sz="1100"/>
        </a:p>
      </dgm:t>
    </dgm:pt>
    <dgm:pt modelId="{07D5C049-2E39-46A5-AEB4-2F42D508A090}">
      <dgm:prSet custT="1"/>
      <dgm:spPr/>
      <dgm:t>
        <a:bodyPr/>
        <a:lstStyle/>
        <a:p>
          <a:pPr algn="just"/>
          <a:r>
            <a:rPr lang="ru-RU" sz="1100" dirty="0" smtClean="0"/>
            <a:t>Формирование плана организации мероприятий по профессиональному развитию кадрового состава на соответствующий год</a:t>
          </a:r>
          <a:endParaRPr lang="ru-RU" sz="1100" dirty="0"/>
        </a:p>
      </dgm:t>
    </dgm:pt>
    <dgm:pt modelId="{E056C302-238B-45ED-900A-1254244B059F}" type="parTrans" cxnId="{2F22994A-E951-429E-86F5-96D4F27D7402}">
      <dgm:prSet/>
      <dgm:spPr/>
      <dgm:t>
        <a:bodyPr/>
        <a:lstStyle/>
        <a:p>
          <a:endParaRPr lang="ru-RU" sz="1100"/>
        </a:p>
      </dgm:t>
    </dgm:pt>
    <dgm:pt modelId="{0B9E0E64-FE2E-46B7-82F2-5B716EC5FB4E}" type="sibTrans" cxnId="{2F22994A-E951-429E-86F5-96D4F27D7402}">
      <dgm:prSet/>
      <dgm:spPr/>
      <dgm:t>
        <a:bodyPr/>
        <a:lstStyle/>
        <a:p>
          <a:endParaRPr lang="ru-RU" sz="1100"/>
        </a:p>
      </dgm:t>
    </dgm:pt>
    <dgm:pt modelId="{E4375617-4A0E-4350-A53D-EE68CD816844}">
      <dgm:prSet custT="1"/>
      <dgm:spPr/>
      <dgm:t>
        <a:bodyPr/>
        <a:lstStyle/>
        <a:p>
          <a:pPr algn="just"/>
          <a:r>
            <a:rPr lang="ru-RU" sz="1100" dirty="0" smtClean="0"/>
            <a:t>Утверждение Плана у руководителя государственного органа или курирующего заместителя руководителя</a:t>
          </a:r>
          <a:endParaRPr lang="ru-RU" sz="1100" dirty="0"/>
        </a:p>
      </dgm:t>
    </dgm:pt>
    <dgm:pt modelId="{66E2F283-F8C8-495B-B3C4-4F7AF2F7A3FE}" type="parTrans" cxnId="{1DFD74AF-D409-4F2D-930B-56FC0E4DB02A}">
      <dgm:prSet/>
      <dgm:spPr/>
      <dgm:t>
        <a:bodyPr/>
        <a:lstStyle/>
        <a:p>
          <a:endParaRPr lang="ru-RU" sz="1100"/>
        </a:p>
      </dgm:t>
    </dgm:pt>
    <dgm:pt modelId="{ADB5E7D3-84BD-4695-A7EF-AC9E4D03EE70}" type="sibTrans" cxnId="{1DFD74AF-D409-4F2D-930B-56FC0E4DB02A}">
      <dgm:prSet/>
      <dgm:spPr/>
      <dgm:t>
        <a:bodyPr/>
        <a:lstStyle/>
        <a:p>
          <a:endParaRPr lang="ru-RU" sz="1100"/>
        </a:p>
      </dgm:t>
    </dgm:pt>
    <dgm:pt modelId="{25BC5118-EB31-4FE8-ADED-187834C3A35F}">
      <dgm:prSet custT="1"/>
      <dgm:spPr/>
      <dgm:t>
        <a:bodyPr/>
        <a:lstStyle/>
        <a:p>
          <a:pPr algn="just"/>
          <a:r>
            <a:rPr lang="ru-RU" sz="1100" dirty="0" smtClean="0"/>
            <a:t>Реализация Плана</a:t>
          </a:r>
          <a:endParaRPr lang="ru-RU" sz="1100" dirty="0"/>
        </a:p>
      </dgm:t>
    </dgm:pt>
    <dgm:pt modelId="{C4FF20D1-BE72-44AB-90FE-0E84C02B8A9F}" type="parTrans" cxnId="{1C9BAB93-6C6F-45B0-8427-05DEE7907ED1}">
      <dgm:prSet/>
      <dgm:spPr/>
      <dgm:t>
        <a:bodyPr/>
        <a:lstStyle/>
        <a:p>
          <a:endParaRPr lang="ru-RU" sz="1100"/>
        </a:p>
      </dgm:t>
    </dgm:pt>
    <dgm:pt modelId="{9E94B879-B3DD-4ABD-9216-98D6CBDAB6D2}" type="sibTrans" cxnId="{1C9BAB93-6C6F-45B0-8427-05DEE7907ED1}">
      <dgm:prSet/>
      <dgm:spPr/>
      <dgm:t>
        <a:bodyPr/>
        <a:lstStyle/>
        <a:p>
          <a:endParaRPr lang="ru-RU" sz="1100"/>
        </a:p>
      </dgm:t>
    </dgm:pt>
    <dgm:pt modelId="{1194028C-8A8E-4D8D-A51F-C8FA5771F975}">
      <dgm:prSet custT="1"/>
      <dgm:spPr/>
      <dgm:t>
        <a:bodyPr/>
        <a:lstStyle/>
        <a:p>
          <a:pPr algn="just"/>
          <a:r>
            <a:rPr lang="ru-RU" sz="1100" dirty="0" smtClean="0"/>
            <a:t>Корректировка Плана в течение года (при необходимости)</a:t>
          </a:r>
          <a:endParaRPr lang="ru-RU" sz="1100" dirty="0"/>
        </a:p>
      </dgm:t>
    </dgm:pt>
    <dgm:pt modelId="{2DA11FB0-7D32-4337-BAEF-6693B7ADFB22}" type="parTrans" cxnId="{ABA9C48D-B3E2-4BF3-8FC6-CF17EE7FA270}">
      <dgm:prSet/>
      <dgm:spPr/>
      <dgm:t>
        <a:bodyPr/>
        <a:lstStyle/>
        <a:p>
          <a:endParaRPr lang="ru-RU" sz="1100"/>
        </a:p>
      </dgm:t>
    </dgm:pt>
    <dgm:pt modelId="{BF49CEFE-948F-4121-9723-8777D494AAAF}" type="sibTrans" cxnId="{ABA9C48D-B3E2-4BF3-8FC6-CF17EE7FA270}">
      <dgm:prSet/>
      <dgm:spPr/>
      <dgm:t>
        <a:bodyPr/>
        <a:lstStyle/>
        <a:p>
          <a:endParaRPr lang="ru-RU" sz="1100"/>
        </a:p>
      </dgm:t>
    </dgm:pt>
    <dgm:pt modelId="{DA1818AA-9E55-4053-94D3-A5C71A127D6B}">
      <dgm:prSet custT="1"/>
      <dgm:spPr/>
      <dgm:t>
        <a:bodyPr/>
        <a:lstStyle/>
        <a:p>
          <a:pPr algn="just"/>
          <a:r>
            <a:rPr lang="ru-RU" sz="1100" dirty="0" smtClean="0"/>
            <a:t>Анализ итогов  и подготовка отчета о выполнении Плана</a:t>
          </a:r>
          <a:endParaRPr lang="ru-RU" sz="1100" dirty="0"/>
        </a:p>
      </dgm:t>
    </dgm:pt>
    <dgm:pt modelId="{004245A9-0E69-446F-A0B8-60F7D20C21F5}" type="parTrans" cxnId="{09860C77-9DA5-48EF-8C4C-196DF54925B7}">
      <dgm:prSet/>
      <dgm:spPr/>
      <dgm:t>
        <a:bodyPr/>
        <a:lstStyle/>
        <a:p>
          <a:endParaRPr lang="ru-RU" sz="1100"/>
        </a:p>
      </dgm:t>
    </dgm:pt>
    <dgm:pt modelId="{913FE541-3DFA-41DB-B6F9-B5590F62A938}" type="sibTrans" cxnId="{09860C77-9DA5-48EF-8C4C-196DF54925B7}">
      <dgm:prSet/>
      <dgm:spPr/>
      <dgm:t>
        <a:bodyPr/>
        <a:lstStyle/>
        <a:p>
          <a:endParaRPr lang="ru-RU" sz="1100"/>
        </a:p>
      </dgm:t>
    </dgm:pt>
    <dgm:pt modelId="{63A42B13-CEBC-4EBD-B124-78A0497F79FE}">
      <dgm:prSet custT="1"/>
      <dgm:spPr/>
      <dgm:t>
        <a:bodyPr/>
        <a:lstStyle/>
        <a:p>
          <a:pPr algn="just"/>
          <a:r>
            <a:rPr lang="ru-RU" sz="1100" dirty="0" smtClean="0"/>
            <a:t>Информирование руководителя или курирующего заместителя руководителя об итогах выполнения Плана</a:t>
          </a:r>
          <a:endParaRPr lang="ru-RU" sz="1100" dirty="0"/>
        </a:p>
      </dgm:t>
    </dgm:pt>
    <dgm:pt modelId="{A49F1301-91F1-4D2B-A366-1D0FE18CB1BD}" type="parTrans" cxnId="{A3293FDE-C547-4FC8-8A09-3695769461AF}">
      <dgm:prSet/>
      <dgm:spPr/>
      <dgm:t>
        <a:bodyPr/>
        <a:lstStyle/>
        <a:p>
          <a:endParaRPr lang="ru-RU" sz="1100"/>
        </a:p>
      </dgm:t>
    </dgm:pt>
    <dgm:pt modelId="{3D430DBD-2240-48DF-918A-DA43E04D7B42}" type="sibTrans" cxnId="{A3293FDE-C547-4FC8-8A09-3695769461AF}">
      <dgm:prSet/>
      <dgm:spPr/>
      <dgm:t>
        <a:bodyPr/>
        <a:lstStyle/>
        <a:p>
          <a:endParaRPr lang="ru-RU" sz="1100"/>
        </a:p>
      </dgm:t>
    </dgm:pt>
    <dgm:pt modelId="{AD6D7946-F8C5-445D-98D2-879CDAC1DBE4}" type="pres">
      <dgm:prSet presAssocID="{94BA8822-8AE3-4B73-8F79-838C76022E3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EE1C0B-80D6-45CD-98ED-F655D01B4DAD}" type="pres">
      <dgm:prSet presAssocID="{7289B6F2-0B14-4CF5-A6F2-07BF6449E109}" presName="composite" presStyleCnt="0"/>
      <dgm:spPr/>
    </dgm:pt>
    <dgm:pt modelId="{EB6CED13-E893-4BEB-A8B9-F8E9529B58A2}" type="pres">
      <dgm:prSet presAssocID="{7289B6F2-0B14-4CF5-A6F2-07BF6449E109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10F16-6A2D-4948-B9BC-80F6B1AB6BD1}" type="pres">
      <dgm:prSet presAssocID="{7289B6F2-0B14-4CF5-A6F2-07BF6449E109}" presName="descendantText" presStyleLbl="alignAcc1" presStyleIdx="0" presStyleCnt="8" custLinFactNeighborY="2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354C5-4842-4225-8F7F-07A22FA84237}" type="pres">
      <dgm:prSet presAssocID="{2F7E75D6-1EF7-40A8-91D2-EACFCD87ADE5}" presName="sp" presStyleCnt="0"/>
      <dgm:spPr/>
    </dgm:pt>
    <dgm:pt modelId="{FF7ACB6A-44A6-4FA3-B02B-23E61CF87B8E}" type="pres">
      <dgm:prSet presAssocID="{B6D3761E-0EDC-41EC-B578-1620C0E217CB}" presName="composite" presStyleCnt="0"/>
      <dgm:spPr/>
    </dgm:pt>
    <dgm:pt modelId="{C3309BDE-BF19-4FCA-8B10-15102E1CF65C}" type="pres">
      <dgm:prSet presAssocID="{B6D3761E-0EDC-41EC-B578-1620C0E217CB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BCCB6-8A78-4517-A6DA-737FEC842F7C}" type="pres">
      <dgm:prSet presAssocID="{B6D3761E-0EDC-41EC-B578-1620C0E217CB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CB7F8-D267-48FD-BE1C-A090E2F64215}" type="pres">
      <dgm:prSet presAssocID="{4E01F56C-975F-4D14-8469-E3B217A96C9C}" presName="sp" presStyleCnt="0"/>
      <dgm:spPr/>
    </dgm:pt>
    <dgm:pt modelId="{63A041DC-101D-4728-905B-81D29C705CFC}" type="pres">
      <dgm:prSet presAssocID="{6DD1D682-6C5C-49F9-AEAE-3A0C49342A72}" presName="composite" presStyleCnt="0"/>
      <dgm:spPr/>
    </dgm:pt>
    <dgm:pt modelId="{95493986-3805-4D6A-96C7-A185D1AA37E7}" type="pres">
      <dgm:prSet presAssocID="{6DD1D682-6C5C-49F9-AEAE-3A0C49342A72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87B3F-3123-4583-90CB-67179E2F49DA}" type="pres">
      <dgm:prSet presAssocID="{6DD1D682-6C5C-49F9-AEAE-3A0C49342A72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81F3A-07D5-4088-8F4D-64B118ED4715}" type="pres">
      <dgm:prSet presAssocID="{E47D26D8-33F9-4D2F-9AF2-40D72774078A}" presName="sp" presStyleCnt="0"/>
      <dgm:spPr/>
    </dgm:pt>
    <dgm:pt modelId="{CAF1BC88-8ADB-4BB9-A0A6-E468E756A96C}" type="pres">
      <dgm:prSet presAssocID="{A6D25648-3E0C-4AC8-96AA-F8E4908B0079}" presName="composite" presStyleCnt="0"/>
      <dgm:spPr/>
    </dgm:pt>
    <dgm:pt modelId="{D80F6C48-C299-47C9-A459-CD5C64539A19}" type="pres">
      <dgm:prSet presAssocID="{A6D25648-3E0C-4AC8-96AA-F8E4908B0079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95379-A0C9-4500-B764-E2D0F346944D}" type="pres">
      <dgm:prSet presAssocID="{A6D25648-3E0C-4AC8-96AA-F8E4908B0079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3C1F6-0C74-4395-A705-FC9E4FD75514}" type="pres">
      <dgm:prSet presAssocID="{43A95D70-B6B7-48BF-AF29-EA98254A41EB}" presName="sp" presStyleCnt="0"/>
      <dgm:spPr/>
    </dgm:pt>
    <dgm:pt modelId="{AA63FC6D-6031-4FC8-B779-52F7DAE0CB7A}" type="pres">
      <dgm:prSet presAssocID="{89C1F5A5-EA03-4D9A-AB45-545259805D37}" presName="composite" presStyleCnt="0"/>
      <dgm:spPr/>
    </dgm:pt>
    <dgm:pt modelId="{11346A60-9212-440C-9C7B-534A29F8AEEC}" type="pres">
      <dgm:prSet presAssocID="{89C1F5A5-EA03-4D9A-AB45-545259805D37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AA42B-2E15-4404-A766-7C4E0AC4EED7}" type="pres">
      <dgm:prSet presAssocID="{89C1F5A5-EA03-4D9A-AB45-545259805D37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3ADDF-0AC4-46E1-BF72-3BA168646556}" type="pres">
      <dgm:prSet presAssocID="{33814B0E-546B-4D8B-85B5-1229643458B3}" presName="sp" presStyleCnt="0"/>
      <dgm:spPr/>
    </dgm:pt>
    <dgm:pt modelId="{3E810B76-670F-4DD0-A833-931F54EBC508}" type="pres">
      <dgm:prSet presAssocID="{DEDFCB10-9190-49B5-A138-DB4181897477}" presName="composite" presStyleCnt="0"/>
      <dgm:spPr/>
    </dgm:pt>
    <dgm:pt modelId="{C81F39C0-F7B2-4E24-B4E6-8C6026CF20CE}" type="pres">
      <dgm:prSet presAssocID="{DEDFCB10-9190-49B5-A138-DB4181897477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51E74-9CB2-43B0-889C-A39EE3599357}" type="pres">
      <dgm:prSet presAssocID="{DEDFCB10-9190-49B5-A138-DB4181897477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1BDFD-F931-4FB0-899B-0FAE4CE12B22}" type="pres">
      <dgm:prSet presAssocID="{F8B919B6-B603-41DF-BD29-27C684AB4D1B}" presName="sp" presStyleCnt="0"/>
      <dgm:spPr/>
    </dgm:pt>
    <dgm:pt modelId="{1DA056D5-34D2-4F7D-B83A-1A685524C533}" type="pres">
      <dgm:prSet presAssocID="{FA8141E6-D51B-490E-B58C-5322B9E589E1}" presName="composite" presStyleCnt="0"/>
      <dgm:spPr/>
    </dgm:pt>
    <dgm:pt modelId="{D2A06D0E-341B-4C78-A56A-8C5CDFBCBFDA}" type="pres">
      <dgm:prSet presAssocID="{FA8141E6-D51B-490E-B58C-5322B9E589E1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3C8D0-6CC9-434E-9F3F-7FE2A14BB1FF}" type="pres">
      <dgm:prSet presAssocID="{FA8141E6-D51B-490E-B58C-5322B9E589E1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B2314-FDE4-40BE-A841-961F95578B13}" type="pres">
      <dgm:prSet presAssocID="{4D9DF8A4-46E5-4EEF-963A-861C4C8AF205}" presName="sp" presStyleCnt="0"/>
      <dgm:spPr/>
    </dgm:pt>
    <dgm:pt modelId="{3E67C594-C4DC-430F-B881-706C147A08EB}" type="pres">
      <dgm:prSet presAssocID="{90F07A51-2216-4CED-83C5-C4622C4145DE}" presName="composite" presStyleCnt="0"/>
      <dgm:spPr/>
    </dgm:pt>
    <dgm:pt modelId="{49988EE4-7C4F-423B-942D-CD889DD6B0D4}" type="pres">
      <dgm:prSet presAssocID="{90F07A51-2216-4CED-83C5-C4622C4145DE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04FF9-52EB-410C-8651-D905188009E4}" type="pres">
      <dgm:prSet presAssocID="{90F07A51-2216-4CED-83C5-C4622C4145DE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A9C48D-B3E2-4BF3-8FC6-CF17EE7FA270}" srcId="{DEDFCB10-9190-49B5-A138-DB4181897477}" destId="{1194028C-8A8E-4D8D-A51F-C8FA5771F975}" srcOrd="0" destOrd="0" parTransId="{2DA11FB0-7D32-4337-BAEF-6693B7ADFB22}" sibTransId="{BF49CEFE-948F-4121-9723-8777D494AAAF}"/>
    <dgm:cxn modelId="{D497D900-6F47-4D4D-85E2-CFE0D3584378}" type="presOf" srcId="{89C1F5A5-EA03-4D9A-AB45-545259805D37}" destId="{11346A60-9212-440C-9C7B-534A29F8AEEC}" srcOrd="0" destOrd="0" presId="urn:microsoft.com/office/officeart/2005/8/layout/chevron2"/>
    <dgm:cxn modelId="{0A8F2E79-5ACB-4906-A504-E86DCD722644}" type="presOf" srcId="{DEDFCB10-9190-49B5-A138-DB4181897477}" destId="{C81F39C0-F7B2-4E24-B4E6-8C6026CF20CE}" srcOrd="0" destOrd="0" presId="urn:microsoft.com/office/officeart/2005/8/layout/chevron2"/>
    <dgm:cxn modelId="{84CE75CF-3606-4C89-A77D-6D0472D181C1}" type="presOf" srcId="{FA8141E6-D51B-490E-B58C-5322B9E589E1}" destId="{D2A06D0E-341B-4C78-A56A-8C5CDFBCBFDA}" srcOrd="0" destOrd="0" presId="urn:microsoft.com/office/officeart/2005/8/layout/chevron2"/>
    <dgm:cxn modelId="{33D1B220-B3F7-4F0E-89A9-BEE8DCA4D2CB}" type="presOf" srcId="{1194028C-8A8E-4D8D-A51F-C8FA5771F975}" destId="{30551E74-9CB2-43B0-889C-A39EE3599357}" srcOrd="0" destOrd="0" presId="urn:microsoft.com/office/officeart/2005/8/layout/chevron2"/>
    <dgm:cxn modelId="{EF85A1B4-218A-493C-8268-1E66FBB0BC8A}" type="presOf" srcId="{A6D25648-3E0C-4AC8-96AA-F8E4908B0079}" destId="{D80F6C48-C299-47C9-A459-CD5C64539A19}" srcOrd="0" destOrd="0" presId="urn:microsoft.com/office/officeart/2005/8/layout/chevron2"/>
    <dgm:cxn modelId="{177971E3-EB97-4494-BD83-52B6836E05A0}" type="presOf" srcId="{069074F6-8ECE-4667-A056-DFD2AE61205A}" destId="{78487B3F-3123-4583-90CB-67179E2F49DA}" srcOrd="0" destOrd="0" presId="urn:microsoft.com/office/officeart/2005/8/layout/chevron2"/>
    <dgm:cxn modelId="{1DE3AF26-20B8-4F92-9C43-D5875D6EB77E}" srcId="{94BA8822-8AE3-4B73-8F79-838C76022E32}" destId="{90F07A51-2216-4CED-83C5-C4622C4145DE}" srcOrd="7" destOrd="0" parTransId="{7EDACA45-EAE3-49DC-AC7C-659F09E6A4C9}" sibTransId="{94598D16-C08B-42D1-B3F3-10D2E68D4513}"/>
    <dgm:cxn modelId="{6614A0AB-E84D-4FE7-A2E2-5ED3437E6E60}" srcId="{6DD1D682-6C5C-49F9-AEAE-3A0C49342A72}" destId="{069074F6-8ECE-4667-A056-DFD2AE61205A}" srcOrd="0" destOrd="0" parTransId="{CEA8509B-BC8F-4564-A867-E4179339D79C}" sibTransId="{96A874C7-74B0-4600-AAFB-015F135A7DB9}"/>
    <dgm:cxn modelId="{5BFF4D53-4824-4F5D-A36D-FBF276F41468}" type="presOf" srcId="{94BA8822-8AE3-4B73-8F79-838C76022E32}" destId="{AD6D7946-F8C5-445D-98D2-879CDAC1DBE4}" srcOrd="0" destOrd="0" presId="urn:microsoft.com/office/officeart/2005/8/layout/chevron2"/>
    <dgm:cxn modelId="{C767A7C5-790F-45EE-93F9-994C9E19A4E2}" type="presOf" srcId="{25BC5118-EB31-4FE8-ADED-187834C3A35F}" destId="{E9FAA42B-2E15-4404-A766-7C4E0AC4EED7}" srcOrd="0" destOrd="0" presId="urn:microsoft.com/office/officeart/2005/8/layout/chevron2"/>
    <dgm:cxn modelId="{348CAFB1-372A-4B21-9BEA-569EF6250201}" srcId="{94BA8822-8AE3-4B73-8F79-838C76022E32}" destId="{FA8141E6-D51B-490E-B58C-5322B9E589E1}" srcOrd="6" destOrd="0" parTransId="{D5AF8FC2-D28F-42AD-A30B-D531A77F4637}" sibTransId="{4D9DF8A4-46E5-4EEF-963A-861C4C8AF205}"/>
    <dgm:cxn modelId="{E97D0A15-8C03-422C-8043-88A0F08327F2}" type="presOf" srcId="{C8344B96-3E6A-46C6-B011-29239F30E10E}" destId="{CDEBCCB6-8A78-4517-A6DA-737FEC842F7C}" srcOrd="0" destOrd="0" presId="urn:microsoft.com/office/officeart/2005/8/layout/chevron2"/>
    <dgm:cxn modelId="{72D5D222-85DD-4D53-BF8A-D1F7CF6D5398}" srcId="{94BA8822-8AE3-4B73-8F79-838C76022E32}" destId="{B6D3761E-0EDC-41EC-B578-1620C0E217CB}" srcOrd="1" destOrd="0" parTransId="{27F0A05A-3362-4445-9B4F-07C672B338C0}" sibTransId="{4E01F56C-975F-4D14-8469-E3B217A96C9C}"/>
    <dgm:cxn modelId="{C07E30B4-56DA-4000-B98B-96D1FCC9646D}" srcId="{94BA8822-8AE3-4B73-8F79-838C76022E32}" destId="{6DD1D682-6C5C-49F9-AEAE-3A0C49342A72}" srcOrd="2" destOrd="0" parTransId="{0230BCE4-7ACE-453F-AA4C-47ED17EADA73}" sibTransId="{E47D26D8-33F9-4D2F-9AF2-40D72774078A}"/>
    <dgm:cxn modelId="{4CAD2DC1-15EF-48D3-B503-C49B9BD624F1}" type="presOf" srcId="{B6D3761E-0EDC-41EC-B578-1620C0E217CB}" destId="{C3309BDE-BF19-4FCA-8B10-15102E1CF65C}" srcOrd="0" destOrd="0" presId="urn:microsoft.com/office/officeart/2005/8/layout/chevron2"/>
    <dgm:cxn modelId="{2F22994A-E951-429E-86F5-96D4F27D7402}" srcId="{7289B6F2-0B14-4CF5-A6F2-07BF6449E109}" destId="{07D5C049-2E39-46A5-AEB4-2F42D508A090}" srcOrd="0" destOrd="0" parTransId="{E056C302-238B-45ED-900A-1254244B059F}" sibTransId="{0B9E0E64-FE2E-46B7-82F2-5B716EC5FB4E}"/>
    <dgm:cxn modelId="{81F7E0CD-FB83-44EE-99EA-4EDB22C2AB0A}" srcId="{94BA8822-8AE3-4B73-8F79-838C76022E32}" destId="{DEDFCB10-9190-49B5-A138-DB4181897477}" srcOrd="5" destOrd="0" parTransId="{CA26DCDC-C315-4257-8899-57C3FE608FDA}" sibTransId="{F8B919B6-B603-41DF-BD29-27C684AB4D1B}"/>
    <dgm:cxn modelId="{FF80589D-16A8-43BB-B439-09D0138A9E43}" type="presOf" srcId="{E4375617-4A0E-4350-A53D-EE68CD816844}" destId="{8DD95379-A0C9-4500-B764-E2D0F346944D}" srcOrd="0" destOrd="0" presId="urn:microsoft.com/office/officeart/2005/8/layout/chevron2"/>
    <dgm:cxn modelId="{EEE4E83E-D3A8-40BE-B7F5-453004285728}" type="presOf" srcId="{DA1818AA-9E55-4053-94D3-A5C71A127D6B}" destId="{0603C8D0-6CC9-434E-9F3F-7FE2A14BB1FF}" srcOrd="0" destOrd="0" presId="urn:microsoft.com/office/officeart/2005/8/layout/chevron2"/>
    <dgm:cxn modelId="{103B9CC3-362E-4664-8031-1F14C888E296}" srcId="{94BA8822-8AE3-4B73-8F79-838C76022E32}" destId="{A6D25648-3E0C-4AC8-96AA-F8E4908B0079}" srcOrd="3" destOrd="0" parTransId="{FED765B0-9A6D-423E-A244-85BEF57B03D7}" sibTransId="{43A95D70-B6B7-48BF-AF29-EA98254A41EB}"/>
    <dgm:cxn modelId="{EB700287-41A7-4918-8633-A2A61CC5707B}" type="presOf" srcId="{63A42B13-CEBC-4EBD-B124-78A0497F79FE}" destId="{2AA04FF9-52EB-410C-8651-D905188009E4}" srcOrd="0" destOrd="0" presId="urn:microsoft.com/office/officeart/2005/8/layout/chevron2"/>
    <dgm:cxn modelId="{A80B2785-40C1-4E7D-B36F-C4D918436B8E}" type="presOf" srcId="{6DD1D682-6C5C-49F9-AEAE-3A0C49342A72}" destId="{95493986-3805-4D6A-96C7-A185D1AA37E7}" srcOrd="0" destOrd="0" presId="urn:microsoft.com/office/officeart/2005/8/layout/chevron2"/>
    <dgm:cxn modelId="{1DFD74AF-D409-4F2D-930B-56FC0E4DB02A}" srcId="{A6D25648-3E0C-4AC8-96AA-F8E4908B0079}" destId="{E4375617-4A0E-4350-A53D-EE68CD816844}" srcOrd="0" destOrd="0" parTransId="{66E2F283-F8C8-495B-B3C4-4F7AF2F7A3FE}" sibTransId="{ADB5E7D3-84BD-4695-A7EF-AC9E4D03EE70}"/>
    <dgm:cxn modelId="{36D62CB0-B4E7-452F-BB30-DE30B3CA15AD}" srcId="{B6D3761E-0EDC-41EC-B578-1620C0E217CB}" destId="{C8344B96-3E6A-46C6-B011-29239F30E10E}" srcOrd="0" destOrd="0" parTransId="{E291DF81-E60B-4444-8F18-B01C576B7DF3}" sibTransId="{7335860D-DF1C-4F86-97D3-95274CD73387}"/>
    <dgm:cxn modelId="{A3293FDE-C547-4FC8-8A09-3695769461AF}" srcId="{90F07A51-2216-4CED-83C5-C4622C4145DE}" destId="{63A42B13-CEBC-4EBD-B124-78A0497F79FE}" srcOrd="0" destOrd="0" parTransId="{A49F1301-91F1-4D2B-A366-1D0FE18CB1BD}" sibTransId="{3D430DBD-2240-48DF-918A-DA43E04D7B42}"/>
    <dgm:cxn modelId="{A9A55930-5854-4E34-8465-E3B3A07D0DA9}" type="presOf" srcId="{07D5C049-2E39-46A5-AEB4-2F42D508A090}" destId="{95B10F16-6A2D-4948-B9BC-80F6B1AB6BD1}" srcOrd="0" destOrd="0" presId="urn:microsoft.com/office/officeart/2005/8/layout/chevron2"/>
    <dgm:cxn modelId="{09860C77-9DA5-48EF-8C4C-196DF54925B7}" srcId="{FA8141E6-D51B-490E-B58C-5322B9E589E1}" destId="{DA1818AA-9E55-4053-94D3-A5C71A127D6B}" srcOrd="0" destOrd="0" parTransId="{004245A9-0E69-446F-A0B8-60F7D20C21F5}" sibTransId="{913FE541-3DFA-41DB-B6F9-B5590F62A938}"/>
    <dgm:cxn modelId="{87E9EB58-13BC-4A5D-B2E6-8CA2E2062A85}" srcId="{94BA8822-8AE3-4B73-8F79-838C76022E32}" destId="{7289B6F2-0B14-4CF5-A6F2-07BF6449E109}" srcOrd="0" destOrd="0" parTransId="{7E8CCFEE-49E0-43E0-A74C-00AA98E8433A}" sibTransId="{2F7E75D6-1EF7-40A8-91D2-EACFCD87ADE5}"/>
    <dgm:cxn modelId="{1C9BAB93-6C6F-45B0-8427-05DEE7907ED1}" srcId="{89C1F5A5-EA03-4D9A-AB45-545259805D37}" destId="{25BC5118-EB31-4FE8-ADED-187834C3A35F}" srcOrd="0" destOrd="0" parTransId="{C4FF20D1-BE72-44AB-90FE-0E84C02B8A9F}" sibTransId="{9E94B879-B3DD-4ABD-9216-98D6CBDAB6D2}"/>
    <dgm:cxn modelId="{BA41DC8A-AF3F-4AA6-8E2A-804FE5142106}" srcId="{94BA8822-8AE3-4B73-8F79-838C76022E32}" destId="{89C1F5A5-EA03-4D9A-AB45-545259805D37}" srcOrd="4" destOrd="0" parTransId="{9D927C6D-72C9-4074-B5EA-B51DBD812CF6}" sibTransId="{33814B0E-546B-4D8B-85B5-1229643458B3}"/>
    <dgm:cxn modelId="{E32D7FF4-2A9F-407E-A0DC-45C37D7CE83E}" type="presOf" srcId="{90F07A51-2216-4CED-83C5-C4622C4145DE}" destId="{49988EE4-7C4F-423B-942D-CD889DD6B0D4}" srcOrd="0" destOrd="0" presId="urn:microsoft.com/office/officeart/2005/8/layout/chevron2"/>
    <dgm:cxn modelId="{BA2C3164-C437-452E-86DE-A9BD7EF5DEC3}" type="presOf" srcId="{7289B6F2-0B14-4CF5-A6F2-07BF6449E109}" destId="{EB6CED13-E893-4BEB-A8B9-F8E9529B58A2}" srcOrd="0" destOrd="0" presId="urn:microsoft.com/office/officeart/2005/8/layout/chevron2"/>
    <dgm:cxn modelId="{1F035F17-9FA6-474F-B4CD-58D29E7402B4}" type="presParOf" srcId="{AD6D7946-F8C5-445D-98D2-879CDAC1DBE4}" destId="{FDEE1C0B-80D6-45CD-98ED-F655D01B4DAD}" srcOrd="0" destOrd="0" presId="urn:microsoft.com/office/officeart/2005/8/layout/chevron2"/>
    <dgm:cxn modelId="{2D7CE102-D3E1-42C8-8A44-FF0B0A74C9E9}" type="presParOf" srcId="{FDEE1C0B-80D6-45CD-98ED-F655D01B4DAD}" destId="{EB6CED13-E893-4BEB-A8B9-F8E9529B58A2}" srcOrd="0" destOrd="0" presId="urn:microsoft.com/office/officeart/2005/8/layout/chevron2"/>
    <dgm:cxn modelId="{CC880442-73CE-4E91-A022-0117DD0211A5}" type="presParOf" srcId="{FDEE1C0B-80D6-45CD-98ED-F655D01B4DAD}" destId="{95B10F16-6A2D-4948-B9BC-80F6B1AB6BD1}" srcOrd="1" destOrd="0" presId="urn:microsoft.com/office/officeart/2005/8/layout/chevron2"/>
    <dgm:cxn modelId="{65FA6E78-A3CF-4EB1-A92A-A4D846E5CD74}" type="presParOf" srcId="{AD6D7946-F8C5-445D-98D2-879CDAC1DBE4}" destId="{1EB354C5-4842-4225-8F7F-07A22FA84237}" srcOrd="1" destOrd="0" presId="urn:microsoft.com/office/officeart/2005/8/layout/chevron2"/>
    <dgm:cxn modelId="{8B5ACF03-91BD-420A-B252-0ECA13870E09}" type="presParOf" srcId="{AD6D7946-F8C5-445D-98D2-879CDAC1DBE4}" destId="{FF7ACB6A-44A6-4FA3-B02B-23E61CF87B8E}" srcOrd="2" destOrd="0" presId="urn:microsoft.com/office/officeart/2005/8/layout/chevron2"/>
    <dgm:cxn modelId="{400225B4-C711-44A1-AFA3-88296779188A}" type="presParOf" srcId="{FF7ACB6A-44A6-4FA3-B02B-23E61CF87B8E}" destId="{C3309BDE-BF19-4FCA-8B10-15102E1CF65C}" srcOrd="0" destOrd="0" presId="urn:microsoft.com/office/officeart/2005/8/layout/chevron2"/>
    <dgm:cxn modelId="{73790E75-C79E-47F0-B6F6-390146C95353}" type="presParOf" srcId="{FF7ACB6A-44A6-4FA3-B02B-23E61CF87B8E}" destId="{CDEBCCB6-8A78-4517-A6DA-737FEC842F7C}" srcOrd="1" destOrd="0" presId="urn:microsoft.com/office/officeart/2005/8/layout/chevron2"/>
    <dgm:cxn modelId="{8C70268C-22D0-4818-BD80-9109613369DB}" type="presParOf" srcId="{AD6D7946-F8C5-445D-98D2-879CDAC1DBE4}" destId="{F22CB7F8-D267-48FD-BE1C-A090E2F64215}" srcOrd="3" destOrd="0" presId="urn:microsoft.com/office/officeart/2005/8/layout/chevron2"/>
    <dgm:cxn modelId="{D08290B6-21BF-4AFE-9070-3225C7301EF9}" type="presParOf" srcId="{AD6D7946-F8C5-445D-98D2-879CDAC1DBE4}" destId="{63A041DC-101D-4728-905B-81D29C705CFC}" srcOrd="4" destOrd="0" presId="urn:microsoft.com/office/officeart/2005/8/layout/chevron2"/>
    <dgm:cxn modelId="{35DE55B9-EF95-42F0-A6FD-5ABD206369E3}" type="presParOf" srcId="{63A041DC-101D-4728-905B-81D29C705CFC}" destId="{95493986-3805-4D6A-96C7-A185D1AA37E7}" srcOrd="0" destOrd="0" presId="urn:microsoft.com/office/officeart/2005/8/layout/chevron2"/>
    <dgm:cxn modelId="{8A727C90-3B03-43C8-AC04-47C1C7360FAE}" type="presParOf" srcId="{63A041DC-101D-4728-905B-81D29C705CFC}" destId="{78487B3F-3123-4583-90CB-67179E2F49DA}" srcOrd="1" destOrd="0" presId="urn:microsoft.com/office/officeart/2005/8/layout/chevron2"/>
    <dgm:cxn modelId="{50167947-543F-4E9C-BC5F-A787503285A7}" type="presParOf" srcId="{AD6D7946-F8C5-445D-98D2-879CDAC1DBE4}" destId="{B6E81F3A-07D5-4088-8F4D-64B118ED4715}" srcOrd="5" destOrd="0" presId="urn:microsoft.com/office/officeart/2005/8/layout/chevron2"/>
    <dgm:cxn modelId="{016D8720-236B-48FF-81D7-33E6742C0694}" type="presParOf" srcId="{AD6D7946-F8C5-445D-98D2-879CDAC1DBE4}" destId="{CAF1BC88-8ADB-4BB9-A0A6-E468E756A96C}" srcOrd="6" destOrd="0" presId="urn:microsoft.com/office/officeart/2005/8/layout/chevron2"/>
    <dgm:cxn modelId="{01834DB7-80D7-4369-A444-0CA42B6C04CA}" type="presParOf" srcId="{CAF1BC88-8ADB-4BB9-A0A6-E468E756A96C}" destId="{D80F6C48-C299-47C9-A459-CD5C64539A19}" srcOrd="0" destOrd="0" presId="urn:microsoft.com/office/officeart/2005/8/layout/chevron2"/>
    <dgm:cxn modelId="{2C07AA88-9851-42FD-99AF-F7CC9A2D60BF}" type="presParOf" srcId="{CAF1BC88-8ADB-4BB9-A0A6-E468E756A96C}" destId="{8DD95379-A0C9-4500-B764-E2D0F346944D}" srcOrd="1" destOrd="0" presId="urn:microsoft.com/office/officeart/2005/8/layout/chevron2"/>
    <dgm:cxn modelId="{D935651A-BD07-4D42-B9DA-6C366840703B}" type="presParOf" srcId="{AD6D7946-F8C5-445D-98D2-879CDAC1DBE4}" destId="{FC13C1F6-0C74-4395-A705-FC9E4FD75514}" srcOrd="7" destOrd="0" presId="urn:microsoft.com/office/officeart/2005/8/layout/chevron2"/>
    <dgm:cxn modelId="{8442F232-3390-45D1-821E-C3CD689FFDE0}" type="presParOf" srcId="{AD6D7946-F8C5-445D-98D2-879CDAC1DBE4}" destId="{AA63FC6D-6031-4FC8-B779-52F7DAE0CB7A}" srcOrd="8" destOrd="0" presId="urn:microsoft.com/office/officeart/2005/8/layout/chevron2"/>
    <dgm:cxn modelId="{92CABB79-3BBB-46C2-91D7-EDDD917ABD55}" type="presParOf" srcId="{AA63FC6D-6031-4FC8-B779-52F7DAE0CB7A}" destId="{11346A60-9212-440C-9C7B-534A29F8AEEC}" srcOrd="0" destOrd="0" presId="urn:microsoft.com/office/officeart/2005/8/layout/chevron2"/>
    <dgm:cxn modelId="{98788276-A784-4645-8BCF-1F268624708C}" type="presParOf" srcId="{AA63FC6D-6031-4FC8-B779-52F7DAE0CB7A}" destId="{E9FAA42B-2E15-4404-A766-7C4E0AC4EED7}" srcOrd="1" destOrd="0" presId="urn:microsoft.com/office/officeart/2005/8/layout/chevron2"/>
    <dgm:cxn modelId="{F5489598-CA65-498F-AFD0-73F3E7BDD26C}" type="presParOf" srcId="{AD6D7946-F8C5-445D-98D2-879CDAC1DBE4}" destId="{B593ADDF-0AC4-46E1-BF72-3BA168646556}" srcOrd="9" destOrd="0" presId="urn:microsoft.com/office/officeart/2005/8/layout/chevron2"/>
    <dgm:cxn modelId="{D685CCAD-968F-41FE-A7BC-056D5E5FFDC4}" type="presParOf" srcId="{AD6D7946-F8C5-445D-98D2-879CDAC1DBE4}" destId="{3E810B76-670F-4DD0-A833-931F54EBC508}" srcOrd="10" destOrd="0" presId="urn:microsoft.com/office/officeart/2005/8/layout/chevron2"/>
    <dgm:cxn modelId="{77571983-EA93-44AE-B9C4-C56421218537}" type="presParOf" srcId="{3E810B76-670F-4DD0-A833-931F54EBC508}" destId="{C81F39C0-F7B2-4E24-B4E6-8C6026CF20CE}" srcOrd="0" destOrd="0" presId="urn:microsoft.com/office/officeart/2005/8/layout/chevron2"/>
    <dgm:cxn modelId="{1104F54F-B0BD-40F5-8480-EC6E77422ECD}" type="presParOf" srcId="{3E810B76-670F-4DD0-A833-931F54EBC508}" destId="{30551E74-9CB2-43B0-889C-A39EE3599357}" srcOrd="1" destOrd="0" presId="urn:microsoft.com/office/officeart/2005/8/layout/chevron2"/>
    <dgm:cxn modelId="{5C5414F9-21FA-494A-AFB2-74F674BD305D}" type="presParOf" srcId="{AD6D7946-F8C5-445D-98D2-879CDAC1DBE4}" destId="{9D61BDFD-F931-4FB0-899B-0FAE4CE12B22}" srcOrd="11" destOrd="0" presId="urn:microsoft.com/office/officeart/2005/8/layout/chevron2"/>
    <dgm:cxn modelId="{1E99B743-3B29-4BAD-A527-B28C182FE7D3}" type="presParOf" srcId="{AD6D7946-F8C5-445D-98D2-879CDAC1DBE4}" destId="{1DA056D5-34D2-4F7D-B83A-1A685524C533}" srcOrd="12" destOrd="0" presId="urn:microsoft.com/office/officeart/2005/8/layout/chevron2"/>
    <dgm:cxn modelId="{6EE18C3F-6D6B-4F73-8701-2A67A82DCF92}" type="presParOf" srcId="{1DA056D5-34D2-4F7D-B83A-1A685524C533}" destId="{D2A06D0E-341B-4C78-A56A-8C5CDFBCBFDA}" srcOrd="0" destOrd="0" presId="urn:microsoft.com/office/officeart/2005/8/layout/chevron2"/>
    <dgm:cxn modelId="{87971DA0-CFBF-4B3D-BA12-8565611CCDE4}" type="presParOf" srcId="{1DA056D5-34D2-4F7D-B83A-1A685524C533}" destId="{0603C8D0-6CC9-434E-9F3F-7FE2A14BB1FF}" srcOrd="1" destOrd="0" presId="urn:microsoft.com/office/officeart/2005/8/layout/chevron2"/>
    <dgm:cxn modelId="{12380602-F743-4E90-A3BB-D3B13FC14B44}" type="presParOf" srcId="{AD6D7946-F8C5-445D-98D2-879CDAC1DBE4}" destId="{BCEB2314-FDE4-40BE-A841-961F95578B13}" srcOrd="13" destOrd="0" presId="urn:microsoft.com/office/officeart/2005/8/layout/chevron2"/>
    <dgm:cxn modelId="{464558BF-3C3B-4AD7-A979-8CEDAB7DF00F}" type="presParOf" srcId="{AD6D7946-F8C5-445D-98D2-879CDAC1DBE4}" destId="{3E67C594-C4DC-430F-B881-706C147A08EB}" srcOrd="14" destOrd="0" presId="urn:microsoft.com/office/officeart/2005/8/layout/chevron2"/>
    <dgm:cxn modelId="{D494EA7E-B0C2-44B4-B635-615E7D0A9C83}" type="presParOf" srcId="{3E67C594-C4DC-430F-B881-706C147A08EB}" destId="{49988EE4-7C4F-423B-942D-CD889DD6B0D4}" srcOrd="0" destOrd="0" presId="urn:microsoft.com/office/officeart/2005/8/layout/chevron2"/>
    <dgm:cxn modelId="{0A94B1F6-7263-4ADA-8A1F-433A14D1D900}" type="presParOf" srcId="{3E67C594-C4DC-430F-B881-706C147A08EB}" destId="{2AA04FF9-52EB-410C-8651-D905188009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59FEF3-0405-49C4-9C00-63EC0659EF05}" type="doc">
      <dgm:prSet loTypeId="urn:microsoft.com/office/officeart/2005/8/layout/hierarchy1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97A5E53-B7D2-4760-8AF9-6E48944D9CEA}">
      <dgm:prSet phldrT="[Текст]" custT="1"/>
      <dgm:spPr/>
      <dgm:t>
        <a:bodyPr/>
        <a:lstStyle/>
        <a:p>
          <a:r>
            <a:rPr lang="ru-RU" sz="1400" b="1" dirty="0" smtClean="0"/>
            <a:t>Подведение итогов реализации мероприятий</a:t>
          </a:r>
        </a:p>
        <a:p>
          <a:r>
            <a:rPr lang="ru-RU" sz="1400" b="1" dirty="0" smtClean="0"/>
            <a:t>по профессиональному развитию</a:t>
          </a:r>
        </a:p>
        <a:p>
          <a:r>
            <a:rPr lang="ru-RU" sz="1400" b="1" dirty="0" smtClean="0"/>
            <a:t>государственных гражданских служащих</a:t>
          </a:r>
        </a:p>
      </dgm:t>
    </dgm:pt>
    <dgm:pt modelId="{7F027B02-D4EE-4811-AE77-575B288BF0B3}" type="parTrans" cxnId="{37320C01-52C8-4C14-B10B-88C1F55373D0}">
      <dgm:prSet/>
      <dgm:spPr/>
      <dgm:t>
        <a:bodyPr/>
        <a:lstStyle/>
        <a:p>
          <a:endParaRPr lang="ru-RU" sz="1400"/>
        </a:p>
      </dgm:t>
    </dgm:pt>
    <dgm:pt modelId="{5FCD4DC7-10BD-40FB-AEEB-7F4677B9B329}" type="sibTrans" cxnId="{37320C01-52C8-4C14-B10B-88C1F55373D0}">
      <dgm:prSet/>
      <dgm:spPr/>
      <dgm:t>
        <a:bodyPr/>
        <a:lstStyle/>
        <a:p>
          <a:endParaRPr lang="ru-RU" sz="1400"/>
        </a:p>
      </dgm:t>
    </dgm:pt>
    <dgm:pt modelId="{41985677-B9ED-4E75-8267-079B7E7A8D2E}">
      <dgm:prSet phldrT="[Текст]" custT="1"/>
      <dgm:spPr/>
      <dgm:t>
        <a:bodyPr/>
        <a:lstStyle/>
        <a:p>
          <a:r>
            <a:rPr lang="ru-RU" sz="1400" dirty="0" smtClean="0"/>
            <a:t>Анализ информации организаций, осуществивших обучение государственных гражданских служащих, о посещаемости и их активности в процессе обучения</a:t>
          </a:r>
          <a:endParaRPr lang="ru-RU" sz="1400" dirty="0"/>
        </a:p>
      </dgm:t>
    </dgm:pt>
    <dgm:pt modelId="{5D3B1893-7C76-42A2-90F4-BCF2143D0B3C}" type="parTrans" cxnId="{D7F642A2-407D-4E3A-8618-CA859D50EE91}">
      <dgm:prSet/>
      <dgm:spPr/>
      <dgm:t>
        <a:bodyPr/>
        <a:lstStyle/>
        <a:p>
          <a:endParaRPr lang="ru-RU" sz="1400"/>
        </a:p>
      </dgm:t>
    </dgm:pt>
    <dgm:pt modelId="{268B7089-6115-4B9A-A332-10BA55128E8E}" type="sibTrans" cxnId="{D7F642A2-407D-4E3A-8618-CA859D50EE91}">
      <dgm:prSet/>
      <dgm:spPr/>
      <dgm:t>
        <a:bodyPr/>
        <a:lstStyle/>
        <a:p>
          <a:endParaRPr lang="ru-RU" sz="1400"/>
        </a:p>
      </dgm:t>
    </dgm:pt>
    <dgm:pt modelId="{F55716D4-8035-453A-9B31-026066A16FB9}">
      <dgm:prSet phldrT="[Текст]" custT="1"/>
      <dgm:spPr/>
      <dgm:t>
        <a:bodyPr/>
        <a:lstStyle/>
        <a:p>
          <a:r>
            <a:rPr lang="ru-RU" sz="1400" dirty="0" smtClean="0"/>
            <a:t>Анкетирование слушателей о степени удовлетворенности содержательным наполнением мероприятий, компетентностью привлекаемых преподавателей и экспертов, практической направленностью обучения/мероприятия и  др.</a:t>
          </a:r>
          <a:endParaRPr lang="ru-RU" sz="1400" dirty="0"/>
        </a:p>
      </dgm:t>
    </dgm:pt>
    <dgm:pt modelId="{36C52214-A3EC-4D8F-8A66-DC53B0C43A9A}" type="parTrans" cxnId="{E5C2631E-6057-4ED0-B328-13D43CA8C24C}">
      <dgm:prSet/>
      <dgm:spPr/>
      <dgm:t>
        <a:bodyPr/>
        <a:lstStyle/>
        <a:p>
          <a:endParaRPr lang="ru-RU" sz="1400"/>
        </a:p>
      </dgm:t>
    </dgm:pt>
    <dgm:pt modelId="{27FEACBB-5448-42E5-8478-B659B29BF9DC}" type="sibTrans" cxnId="{E5C2631E-6057-4ED0-B328-13D43CA8C24C}">
      <dgm:prSet/>
      <dgm:spPr/>
      <dgm:t>
        <a:bodyPr/>
        <a:lstStyle/>
        <a:p>
          <a:endParaRPr lang="ru-RU" sz="1400"/>
        </a:p>
      </dgm:t>
    </dgm:pt>
    <dgm:pt modelId="{34CDAA95-CCEB-47B3-89D6-E597B0FDA135}">
      <dgm:prSet custT="1"/>
      <dgm:spPr/>
      <dgm:t>
        <a:bodyPr/>
        <a:lstStyle/>
        <a:p>
          <a:r>
            <a:rPr lang="ru-RU" sz="1400" dirty="0" smtClean="0"/>
            <a:t>Анкетирование непосредственного руководителя государственного гражданского служащего</a:t>
          </a:r>
        </a:p>
        <a:p>
          <a:r>
            <a:rPr lang="ru-RU" sz="1400" dirty="0" smtClean="0"/>
            <a:t>(примерно</a:t>
          </a:r>
          <a:r>
            <a:rPr lang="ru-RU" sz="1400" dirty="0" smtClean="0">
              <a:sym typeface="Symbol"/>
            </a:rPr>
            <a:t> </a:t>
          </a:r>
          <a:r>
            <a:rPr lang="ru-RU" sz="1400" dirty="0" smtClean="0"/>
            <a:t>через месяц после участия гражданского служащего в мероприятии по профессиональному развитию)</a:t>
          </a:r>
          <a:endParaRPr lang="ru-RU" sz="1400" dirty="0"/>
        </a:p>
      </dgm:t>
    </dgm:pt>
    <dgm:pt modelId="{DC76FD67-39C8-49EF-A773-3CD9716090C3}" type="parTrans" cxnId="{832D637E-B2E9-4C41-B3FB-FAD25647BF1F}">
      <dgm:prSet/>
      <dgm:spPr/>
      <dgm:t>
        <a:bodyPr/>
        <a:lstStyle/>
        <a:p>
          <a:endParaRPr lang="ru-RU" sz="1400"/>
        </a:p>
      </dgm:t>
    </dgm:pt>
    <dgm:pt modelId="{ACA498E2-2DAA-417F-9025-54CBC17CFF2D}" type="sibTrans" cxnId="{832D637E-B2E9-4C41-B3FB-FAD25647BF1F}">
      <dgm:prSet/>
      <dgm:spPr/>
      <dgm:t>
        <a:bodyPr/>
        <a:lstStyle/>
        <a:p>
          <a:endParaRPr lang="ru-RU" sz="1400"/>
        </a:p>
      </dgm:t>
    </dgm:pt>
    <dgm:pt modelId="{D1B5EBA2-E5D5-4E71-931C-5C648930B602}" type="pres">
      <dgm:prSet presAssocID="{5459FEF3-0405-49C4-9C00-63EC0659EF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9F3F194-46AF-425C-9BFB-12FB2BD8197C}" type="pres">
      <dgm:prSet presAssocID="{197A5E53-B7D2-4760-8AF9-6E48944D9CEA}" presName="hierRoot1" presStyleCnt="0"/>
      <dgm:spPr/>
    </dgm:pt>
    <dgm:pt modelId="{ACE121E7-5CA9-4F12-864D-DD42630CDB54}" type="pres">
      <dgm:prSet presAssocID="{197A5E53-B7D2-4760-8AF9-6E48944D9CEA}" presName="composite" presStyleCnt="0"/>
      <dgm:spPr/>
    </dgm:pt>
    <dgm:pt modelId="{BFFE81AE-9FBD-4653-BADD-1618DD45B494}" type="pres">
      <dgm:prSet presAssocID="{197A5E53-B7D2-4760-8AF9-6E48944D9CEA}" presName="background" presStyleLbl="node0" presStyleIdx="0" presStyleCnt="1"/>
      <dgm:spPr/>
    </dgm:pt>
    <dgm:pt modelId="{35B128E6-7752-4A6E-B4D5-843E753056E2}" type="pres">
      <dgm:prSet presAssocID="{197A5E53-B7D2-4760-8AF9-6E48944D9CEA}" presName="text" presStyleLbl="fgAcc0" presStyleIdx="0" presStyleCnt="1" custScaleX="1681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625254-3B63-48CE-874F-4EF18E7556F8}" type="pres">
      <dgm:prSet presAssocID="{197A5E53-B7D2-4760-8AF9-6E48944D9CEA}" presName="hierChild2" presStyleCnt="0"/>
      <dgm:spPr/>
    </dgm:pt>
    <dgm:pt modelId="{A6BA9DD1-75AE-4FDE-A428-AB06DF1FF0FE}" type="pres">
      <dgm:prSet presAssocID="{5D3B1893-7C76-42A2-90F4-BCF2143D0B3C}" presName="Name10" presStyleLbl="parChTrans1D2" presStyleIdx="0" presStyleCnt="3"/>
      <dgm:spPr/>
      <dgm:t>
        <a:bodyPr/>
        <a:lstStyle/>
        <a:p>
          <a:endParaRPr lang="ru-RU"/>
        </a:p>
      </dgm:t>
    </dgm:pt>
    <dgm:pt modelId="{1A7E1DA9-A139-494F-A582-1CC558CAE2F8}" type="pres">
      <dgm:prSet presAssocID="{41985677-B9ED-4E75-8267-079B7E7A8D2E}" presName="hierRoot2" presStyleCnt="0"/>
      <dgm:spPr/>
    </dgm:pt>
    <dgm:pt modelId="{7A3F6053-3E86-4A12-BEE8-655427681F7C}" type="pres">
      <dgm:prSet presAssocID="{41985677-B9ED-4E75-8267-079B7E7A8D2E}" presName="composite2" presStyleCnt="0"/>
      <dgm:spPr/>
    </dgm:pt>
    <dgm:pt modelId="{0B18E583-29F3-44F7-AD56-59E22B285DCD}" type="pres">
      <dgm:prSet presAssocID="{41985677-B9ED-4E75-8267-079B7E7A8D2E}" presName="background2" presStyleLbl="node2" presStyleIdx="0" presStyleCnt="3"/>
      <dgm:spPr/>
    </dgm:pt>
    <dgm:pt modelId="{4A692493-24D6-45E6-9D04-41B6498B72F2}" type="pres">
      <dgm:prSet presAssocID="{41985677-B9ED-4E75-8267-079B7E7A8D2E}" presName="text2" presStyleLbl="fgAcc2" presStyleIdx="0" presStyleCnt="3" custScaleY="973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4439FF-9010-42CD-892C-269AB478D3B0}" type="pres">
      <dgm:prSet presAssocID="{41985677-B9ED-4E75-8267-079B7E7A8D2E}" presName="hierChild3" presStyleCnt="0"/>
      <dgm:spPr/>
    </dgm:pt>
    <dgm:pt modelId="{A5F52485-D896-422A-A7E5-CCB99F86B411}" type="pres">
      <dgm:prSet presAssocID="{36C52214-A3EC-4D8F-8A66-DC53B0C43A9A}" presName="Name10" presStyleLbl="parChTrans1D2" presStyleIdx="1" presStyleCnt="3"/>
      <dgm:spPr/>
      <dgm:t>
        <a:bodyPr/>
        <a:lstStyle/>
        <a:p>
          <a:endParaRPr lang="ru-RU"/>
        </a:p>
      </dgm:t>
    </dgm:pt>
    <dgm:pt modelId="{97044977-221A-44F4-89F8-CA72F21F8EC8}" type="pres">
      <dgm:prSet presAssocID="{F55716D4-8035-453A-9B31-026066A16FB9}" presName="hierRoot2" presStyleCnt="0"/>
      <dgm:spPr/>
    </dgm:pt>
    <dgm:pt modelId="{0C605468-EF3C-4335-A608-9B9C2AEDAC61}" type="pres">
      <dgm:prSet presAssocID="{F55716D4-8035-453A-9B31-026066A16FB9}" presName="composite2" presStyleCnt="0"/>
      <dgm:spPr/>
    </dgm:pt>
    <dgm:pt modelId="{7A68F22F-DE4E-4336-98B9-E895CB107C81}" type="pres">
      <dgm:prSet presAssocID="{F55716D4-8035-453A-9B31-026066A16FB9}" presName="background2" presStyleLbl="node2" presStyleIdx="1" presStyleCnt="3"/>
      <dgm:spPr/>
    </dgm:pt>
    <dgm:pt modelId="{760CC7AE-BCDF-45F7-911F-3DA5BB5674D3}" type="pres">
      <dgm:prSet presAssocID="{F55716D4-8035-453A-9B31-026066A16FB9}" presName="text2" presStyleLbl="fgAcc2" presStyleIdx="1" presStyleCnt="3" custScaleY="961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6CD4AC-E0BD-48BD-B2A4-F0D42A82340B}" type="pres">
      <dgm:prSet presAssocID="{F55716D4-8035-453A-9B31-026066A16FB9}" presName="hierChild3" presStyleCnt="0"/>
      <dgm:spPr/>
    </dgm:pt>
    <dgm:pt modelId="{ECFE63E2-1AD2-49D9-8CF8-90070EEF282E}" type="pres">
      <dgm:prSet presAssocID="{DC76FD67-39C8-49EF-A773-3CD9716090C3}" presName="Name10" presStyleLbl="parChTrans1D2" presStyleIdx="2" presStyleCnt="3"/>
      <dgm:spPr/>
      <dgm:t>
        <a:bodyPr/>
        <a:lstStyle/>
        <a:p>
          <a:endParaRPr lang="ru-RU"/>
        </a:p>
      </dgm:t>
    </dgm:pt>
    <dgm:pt modelId="{F875B896-EF2E-4F11-B6A6-81CD53C8DA70}" type="pres">
      <dgm:prSet presAssocID="{34CDAA95-CCEB-47B3-89D6-E597B0FDA135}" presName="hierRoot2" presStyleCnt="0"/>
      <dgm:spPr/>
    </dgm:pt>
    <dgm:pt modelId="{FC61AB7E-D46A-4716-9293-F1AF00CE0086}" type="pres">
      <dgm:prSet presAssocID="{34CDAA95-CCEB-47B3-89D6-E597B0FDA135}" presName="composite2" presStyleCnt="0"/>
      <dgm:spPr/>
    </dgm:pt>
    <dgm:pt modelId="{0FCB3BF4-FDE5-46D2-8C7B-26FCCD8E27BF}" type="pres">
      <dgm:prSet presAssocID="{34CDAA95-CCEB-47B3-89D6-E597B0FDA135}" presName="background2" presStyleLbl="node2" presStyleIdx="2" presStyleCnt="3"/>
      <dgm:spPr/>
    </dgm:pt>
    <dgm:pt modelId="{10C77509-7212-4885-8718-5B844291700D}" type="pres">
      <dgm:prSet presAssocID="{34CDAA95-CCEB-47B3-89D6-E597B0FDA135}" presName="text2" presStyleLbl="fgAcc2" presStyleIdx="2" presStyleCnt="3" custScaleY="97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CFC24D-0FBB-4D0E-B4BA-9DE67B269AEE}" type="pres">
      <dgm:prSet presAssocID="{34CDAA95-CCEB-47B3-89D6-E597B0FDA135}" presName="hierChild3" presStyleCnt="0"/>
      <dgm:spPr/>
    </dgm:pt>
  </dgm:ptLst>
  <dgm:cxnLst>
    <dgm:cxn modelId="{1BAA7A03-6084-49A0-A6F6-D0D16FD6460F}" type="presOf" srcId="{DC76FD67-39C8-49EF-A773-3CD9716090C3}" destId="{ECFE63E2-1AD2-49D9-8CF8-90070EEF282E}" srcOrd="0" destOrd="0" presId="urn:microsoft.com/office/officeart/2005/8/layout/hierarchy1"/>
    <dgm:cxn modelId="{832D637E-B2E9-4C41-B3FB-FAD25647BF1F}" srcId="{197A5E53-B7D2-4760-8AF9-6E48944D9CEA}" destId="{34CDAA95-CCEB-47B3-89D6-E597B0FDA135}" srcOrd="2" destOrd="0" parTransId="{DC76FD67-39C8-49EF-A773-3CD9716090C3}" sibTransId="{ACA498E2-2DAA-417F-9025-54CBC17CFF2D}"/>
    <dgm:cxn modelId="{B2780A6E-941F-481E-BA38-AAD5EFA35777}" type="presOf" srcId="{5D3B1893-7C76-42A2-90F4-BCF2143D0B3C}" destId="{A6BA9DD1-75AE-4FDE-A428-AB06DF1FF0FE}" srcOrd="0" destOrd="0" presId="urn:microsoft.com/office/officeart/2005/8/layout/hierarchy1"/>
    <dgm:cxn modelId="{D0C1D53A-8DFD-4ECA-A4D4-33324E881FAA}" type="presOf" srcId="{F55716D4-8035-453A-9B31-026066A16FB9}" destId="{760CC7AE-BCDF-45F7-911F-3DA5BB5674D3}" srcOrd="0" destOrd="0" presId="urn:microsoft.com/office/officeart/2005/8/layout/hierarchy1"/>
    <dgm:cxn modelId="{37320C01-52C8-4C14-B10B-88C1F55373D0}" srcId="{5459FEF3-0405-49C4-9C00-63EC0659EF05}" destId="{197A5E53-B7D2-4760-8AF9-6E48944D9CEA}" srcOrd="0" destOrd="0" parTransId="{7F027B02-D4EE-4811-AE77-575B288BF0B3}" sibTransId="{5FCD4DC7-10BD-40FB-AEEB-7F4677B9B329}"/>
    <dgm:cxn modelId="{E5C2631E-6057-4ED0-B328-13D43CA8C24C}" srcId="{197A5E53-B7D2-4760-8AF9-6E48944D9CEA}" destId="{F55716D4-8035-453A-9B31-026066A16FB9}" srcOrd="1" destOrd="0" parTransId="{36C52214-A3EC-4D8F-8A66-DC53B0C43A9A}" sibTransId="{27FEACBB-5448-42E5-8478-B659B29BF9DC}"/>
    <dgm:cxn modelId="{3168BB5A-17DD-4869-AD7D-253401679BEE}" type="presOf" srcId="{197A5E53-B7D2-4760-8AF9-6E48944D9CEA}" destId="{35B128E6-7752-4A6E-B4D5-843E753056E2}" srcOrd="0" destOrd="0" presId="urn:microsoft.com/office/officeart/2005/8/layout/hierarchy1"/>
    <dgm:cxn modelId="{6799D15F-2595-40AA-9752-706934650ADA}" type="presOf" srcId="{5459FEF3-0405-49C4-9C00-63EC0659EF05}" destId="{D1B5EBA2-E5D5-4E71-931C-5C648930B602}" srcOrd="0" destOrd="0" presId="urn:microsoft.com/office/officeart/2005/8/layout/hierarchy1"/>
    <dgm:cxn modelId="{0FAD7F77-5836-42D6-AF6B-4F1FBF0C8CA4}" type="presOf" srcId="{34CDAA95-CCEB-47B3-89D6-E597B0FDA135}" destId="{10C77509-7212-4885-8718-5B844291700D}" srcOrd="0" destOrd="0" presId="urn:microsoft.com/office/officeart/2005/8/layout/hierarchy1"/>
    <dgm:cxn modelId="{B915FE8C-9BC3-4B33-A5D8-296F730B49E3}" type="presOf" srcId="{41985677-B9ED-4E75-8267-079B7E7A8D2E}" destId="{4A692493-24D6-45E6-9D04-41B6498B72F2}" srcOrd="0" destOrd="0" presId="urn:microsoft.com/office/officeart/2005/8/layout/hierarchy1"/>
    <dgm:cxn modelId="{A538C243-FB85-4A8A-89F5-1792276E0655}" type="presOf" srcId="{36C52214-A3EC-4D8F-8A66-DC53B0C43A9A}" destId="{A5F52485-D896-422A-A7E5-CCB99F86B411}" srcOrd="0" destOrd="0" presId="urn:microsoft.com/office/officeart/2005/8/layout/hierarchy1"/>
    <dgm:cxn modelId="{D7F642A2-407D-4E3A-8618-CA859D50EE91}" srcId="{197A5E53-B7D2-4760-8AF9-6E48944D9CEA}" destId="{41985677-B9ED-4E75-8267-079B7E7A8D2E}" srcOrd="0" destOrd="0" parTransId="{5D3B1893-7C76-42A2-90F4-BCF2143D0B3C}" sibTransId="{268B7089-6115-4B9A-A332-10BA55128E8E}"/>
    <dgm:cxn modelId="{18B10BDE-395B-495A-BA83-F7E4374FF159}" type="presParOf" srcId="{D1B5EBA2-E5D5-4E71-931C-5C648930B602}" destId="{A9F3F194-46AF-425C-9BFB-12FB2BD8197C}" srcOrd="0" destOrd="0" presId="urn:microsoft.com/office/officeart/2005/8/layout/hierarchy1"/>
    <dgm:cxn modelId="{CC86D4FF-33BC-4DA4-9B81-1C9D563C75B5}" type="presParOf" srcId="{A9F3F194-46AF-425C-9BFB-12FB2BD8197C}" destId="{ACE121E7-5CA9-4F12-864D-DD42630CDB54}" srcOrd="0" destOrd="0" presId="urn:microsoft.com/office/officeart/2005/8/layout/hierarchy1"/>
    <dgm:cxn modelId="{2E1C4663-426A-457A-8DAD-9435396213D7}" type="presParOf" srcId="{ACE121E7-5CA9-4F12-864D-DD42630CDB54}" destId="{BFFE81AE-9FBD-4653-BADD-1618DD45B494}" srcOrd="0" destOrd="0" presId="urn:microsoft.com/office/officeart/2005/8/layout/hierarchy1"/>
    <dgm:cxn modelId="{60EF78B8-A163-4121-9352-36C389E4161F}" type="presParOf" srcId="{ACE121E7-5CA9-4F12-864D-DD42630CDB54}" destId="{35B128E6-7752-4A6E-B4D5-843E753056E2}" srcOrd="1" destOrd="0" presId="urn:microsoft.com/office/officeart/2005/8/layout/hierarchy1"/>
    <dgm:cxn modelId="{2AD9F9A1-9FFA-4E1B-B66E-2A42006F9907}" type="presParOf" srcId="{A9F3F194-46AF-425C-9BFB-12FB2BD8197C}" destId="{DE625254-3B63-48CE-874F-4EF18E7556F8}" srcOrd="1" destOrd="0" presId="urn:microsoft.com/office/officeart/2005/8/layout/hierarchy1"/>
    <dgm:cxn modelId="{3E44474B-3270-4E62-B4E1-BB2417E943B7}" type="presParOf" srcId="{DE625254-3B63-48CE-874F-4EF18E7556F8}" destId="{A6BA9DD1-75AE-4FDE-A428-AB06DF1FF0FE}" srcOrd="0" destOrd="0" presId="urn:microsoft.com/office/officeart/2005/8/layout/hierarchy1"/>
    <dgm:cxn modelId="{0DD346CC-DD09-4CCB-B4E7-47D95376DF12}" type="presParOf" srcId="{DE625254-3B63-48CE-874F-4EF18E7556F8}" destId="{1A7E1DA9-A139-494F-A582-1CC558CAE2F8}" srcOrd="1" destOrd="0" presId="urn:microsoft.com/office/officeart/2005/8/layout/hierarchy1"/>
    <dgm:cxn modelId="{F606556A-BDF3-45F0-82BF-8158DBD52468}" type="presParOf" srcId="{1A7E1DA9-A139-494F-A582-1CC558CAE2F8}" destId="{7A3F6053-3E86-4A12-BEE8-655427681F7C}" srcOrd="0" destOrd="0" presId="urn:microsoft.com/office/officeart/2005/8/layout/hierarchy1"/>
    <dgm:cxn modelId="{6EA9C927-5367-47F8-BFDA-45E2B442F794}" type="presParOf" srcId="{7A3F6053-3E86-4A12-BEE8-655427681F7C}" destId="{0B18E583-29F3-44F7-AD56-59E22B285DCD}" srcOrd="0" destOrd="0" presId="urn:microsoft.com/office/officeart/2005/8/layout/hierarchy1"/>
    <dgm:cxn modelId="{5A659D0B-CA5D-44FA-A12E-1BD745B4B3F7}" type="presParOf" srcId="{7A3F6053-3E86-4A12-BEE8-655427681F7C}" destId="{4A692493-24D6-45E6-9D04-41B6498B72F2}" srcOrd="1" destOrd="0" presId="urn:microsoft.com/office/officeart/2005/8/layout/hierarchy1"/>
    <dgm:cxn modelId="{3F0A91C4-B055-45FA-A203-CCAB0DF40041}" type="presParOf" srcId="{1A7E1DA9-A139-494F-A582-1CC558CAE2F8}" destId="{114439FF-9010-42CD-892C-269AB478D3B0}" srcOrd="1" destOrd="0" presId="urn:microsoft.com/office/officeart/2005/8/layout/hierarchy1"/>
    <dgm:cxn modelId="{CC3663BD-15A8-4753-8ECB-956E8B2255D8}" type="presParOf" srcId="{DE625254-3B63-48CE-874F-4EF18E7556F8}" destId="{A5F52485-D896-422A-A7E5-CCB99F86B411}" srcOrd="2" destOrd="0" presId="urn:microsoft.com/office/officeart/2005/8/layout/hierarchy1"/>
    <dgm:cxn modelId="{8BEA974B-CCE8-40AA-B2D9-751658F07833}" type="presParOf" srcId="{DE625254-3B63-48CE-874F-4EF18E7556F8}" destId="{97044977-221A-44F4-89F8-CA72F21F8EC8}" srcOrd="3" destOrd="0" presId="urn:microsoft.com/office/officeart/2005/8/layout/hierarchy1"/>
    <dgm:cxn modelId="{D935F4AA-2D5C-4AE3-A3A6-7E6B926F146E}" type="presParOf" srcId="{97044977-221A-44F4-89F8-CA72F21F8EC8}" destId="{0C605468-EF3C-4335-A608-9B9C2AEDAC61}" srcOrd="0" destOrd="0" presId="urn:microsoft.com/office/officeart/2005/8/layout/hierarchy1"/>
    <dgm:cxn modelId="{E246B5C6-3902-430D-B53C-D9C22A4D59E6}" type="presParOf" srcId="{0C605468-EF3C-4335-A608-9B9C2AEDAC61}" destId="{7A68F22F-DE4E-4336-98B9-E895CB107C81}" srcOrd="0" destOrd="0" presId="urn:microsoft.com/office/officeart/2005/8/layout/hierarchy1"/>
    <dgm:cxn modelId="{F4DC73F9-DD37-453A-A9F3-C591AAAAB2B1}" type="presParOf" srcId="{0C605468-EF3C-4335-A608-9B9C2AEDAC61}" destId="{760CC7AE-BCDF-45F7-911F-3DA5BB5674D3}" srcOrd="1" destOrd="0" presId="urn:microsoft.com/office/officeart/2005/8/layout/hierarchy1"/>
    <dgm:cxn modelId="{FF28564B-DFE4-4051-A563-DC9CEABFF9FC}" type="presParOf" srcId="{97044977-221A-44F4-89F8-CA72F21F8EC8}" destId="{BB6CD4AC-E0BD-48BD-B2A4-F0D42A82340B}" srcOrd="1" destOrd="0" presId="urn:microsoft.com/office/officeart/2005/8/layout/hierarchy1"/>
    <dgm:cxn modelId="{0AD8FB1D-E043-49DC-97C1-5AEC9120B3C2}" type="presParOf" srcId="{DE625254-3B63-48CE-874F-4EF18E7556F8}" destId="{ECFE63E2-1AD2-49D9-8CF8-90070EEF282E}" srcOrd="4" destOrd="0" presId="urn:microsoft.com/office/officeart/2005/8/layout/hierarchy1"/>
    <dgm:cxn modelId="{068184CF-FA10-4438-9C11-79EB8756589B}" type="presParOf" srcId="{DE625254-3B63-48CE-874F-4EF18E7556F8}" destId="{F875B896-EF2E-4F11-B6A6-81CD53C8DA70}" srcOrd="5" destOrd="0" presId="urn:microsoft.com/office/officeart/2005/8/layout/hierarchy1"/>
    <dgm:cxn modelId="{E8A55BE3-4AE3-4342-A1EE-EFE33B45962B}" type="presParOf" srcId="{F875B896-EF2E-4F11-B6A6-81CD53C8DA70}" destId="{FC61AB7E-D46A-4716-9293-F1AF00CE0086}" srcOrd="0" destOrd="0" presId="urn:microsoft.com/office/officeart/2005/8/layout/hierarchy1"/>
    <dgm:cxn modelId="{08A3A1FD-C327-4DB0-9FED-8D6076103547}" type="presParOf" srcId="{FC61AB7E-D46A-4716-9293-F1AF00CE0086}" destId="{0FCB3BF4-FDE5-46D2-8C7B-26FCCD8E27BF}" srcOrd="0" destOrd="0" presId="urn:microsoft.com/office/officeart/2005/8/layout/hierarchy1"/>
    <dgm:cxn modelId="{78F381BF-DD72-4417-9DCA-E1D35C454CF1}" type="presParOf" srcId="{FC61AB7E-D46A-4716-9293-F1AF00CE0086}" destId="{10C77509-7212-4885-8718-5B844291700D}" srcOrd="1" destOrd="0" presId="urn:microsoft.com/office/officeart/2005/8/layout/hierarchy1"/>
    <dgm:cxn modelId="{A0B00903-30D9-492C-A6C9-0E55EEF5E214}" type="presParOf" srcId="{F875B896-EF2E-4F11-B6A6-81CD53C8DA70}" destId="{78CFC24D-0FBB-4D0E-B4BA-9DE67B269AEE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83ECB7-353A-46E6-BBFA-0EFBCF203DF3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</dgm:pt>
    <dgm:pt modelId="{62E99D10-F277-48DD-AF6A-0172D6BCA008}">
      <dgm:prSet phldrT="[Текст]" custT="1"/>
      <dgm:spPr/>
      <dgm:t>
        <a:bodyPr/>
        <a:lstStyle/>
        <a:p>
          <a:r>
            <a:rPr lang="ru-RU" sz="1200" dirty="0">
              <a:latin typeface="Calibri" pitchFamily="34" charset="0"/>
              <a:cs typeface="Times New Roman" pitchFamily="18" charset="0"/>
            </a:rPr>
            <a:t>Привлечение</a:t>
          </a:r>
          <a:r>
            <a:rPr lang="ru-RU" sz="1200" dirty="0" smtClean="0">
              <a:latin typeface="Calibri" pitchFamily="34" charset="0"/>
              <a:cs typeface="Times New Roman" pitchFamily="18" charset="0"/>
            </a:rPr>
            <a:t>, адаптация</a:t>
          </a:r>
          <a:endParaRPr lang="ru-RU" sz="1200" dirty="0">
            <a:latin typeface="Calibri" pitchFamily="34" charset="0"/>
            <a:cs typeface="Times New Roman" pitchFamily="18" charset="0"/>
          </a:endParaRPr>
        </a:p>
      </dgm:t>
    </dgm:pt>
    <dgm:pt modelId="{13BA4074-DFF2-40B9-AE21-83E71F58ACD6}" type="parTrans" cxnId="{D2F3BB47-46A6-4C4F-9F21-36D3FD299EC4}">
      <dgm:prSet/>
      <dgm:spPr/>
      <dgm:t>
        <a:bodyPr/>
        <a:lstStyle/>
        <a:p>
          <a:endParaRPr lang="ru-RU" sz="1200">
            <a:latin typeface="Calibri" pitchFamily="34" charset="0"/>
            <a:cs typeface="Times New Roman" pitchFamily="18" charset="0"/>
          </a:endParaRPr>
        </a:p>
      </dgm:t>
    </dgm:pt>
    <dgm:pt modelId="{56C132E1-62B7-4EC6-85DD-E3FE4A7A9C7A}" type="sibTrans" cxnId="{D2F3BB47-46A6-4C4F-9F21-36D3FD299EC4}">
      <dgm:prSet custT="1"/>
      <dgm:spPr/>
      <dgm:t>
        <a:bodyPr/>
        <a:lstStyle/>
        <a:p>
          <a:endParaRPr lang="ru-RU" sz="1200">
            <a:latin typeface="Calibri" pitchFamily="34" charset="0"/>
            <a:cs typeface="Times New Roman" pitchFamily="18" charset="0"/>
          </a:endParaRPr>
        </a:p>
      </dgm:t>
    </dgm:pt>
    <dgm:pt modelId="{D68A6C1D-67E5-472A-9BCD-9A748B101B7C}">
      <dgm:prSet phldrT="[Текст]" custT="1"/>
      <dgm:spPr/>
      <dgm:t>
        <a:bodyPr/>
        <a:lstStyle/>
        <a:p>
          <a:r>
            <a:rPr lang="ru-RU" sz="1200">
              <a:latin typeface="Calibri" pitchFamily="34" charset="0"/>
              <a:cs typeface="Times New Roman" pitchFamily="18" charset="0"/>
            </a:rPr>
            <a:t>Оценка</a:t>
          </a:r>
        </a:p>
      </dgm:t>
    </dgm:pt>
    <dgm:pt modelId="{205B6EF9-F435-4D02-8DC0-FDFFE711D406}" type="parTrans" cxnId="{03D1D569-1BA5-4930-A898-62D35AF465A2}">
      <dgm:prSet/>
      <dgm:spPr/>
      <dgm:t>
        <a:bodyPr/>
        <a:lstStyle/>
        <a:p>
          <a:endParaRPr lang="ru-RU" sz="1200">
            <a:latin typeface="Calibri" pitchFamily="34" charset="0"/>
            <a:cs typeface="Times New Roman" pitchFamily="18" charset="0"/>
          </a:endParaRPr>
        </a:p>
      </dgm:t>
    </dgm:pt>
    <dgm:pt modelId="{F654D1A4-DB5F-438B-A632-B01434E09E8B}" type="sibTrans" cxnId="{03D1D569-1BA5-4930-A898-62D35AF465A2}">
      <dgm:prSet custT="1"/>
      <dgm:spPr/>
      <dgm:t>
        <a:bodyPr/>
        <a:lstStyle/>
        <a:p>
          <a:endParaRPr lang="ru-RU" sz="1200">
            <a:latin typeface="Calibri" pitchFamily="34" charset="0"/>
            <a:cs typeface="Times New Roman" pitchFamily="18" charset="0"/>
          </a:endParaRPr>
        </a:p>
      </dgm:t>
    </dgm:pt>
    <dgm:pt modelId="{6050C39F-F9CA-4119-9415-3A674EE52487}">
      <dgm:prSet phldrT="[Текст]" custT="1"/>
      <dgm:spPr/>
      <dgm:t>
        <a:bodyPr/>
        <a:lstStyle/>
        <a:p>
          <a:r>
            <a:rPr lang="ru-RU" sz="1200" dirty="0">
              <a:latin typeface="Calibri" pitchFamily="34" charset="0"/>
              <a:cs typeface="Times New Roman" pitchFamily="18" charset="0"/>
            </a:rPr>
            <a:t>Профессиональное развитие</a:t>
          </a:r>
        </a:p>
      </dgm:t>
    </dgm:pt>
    <dgm:pt modelId="{926D3116-F5F2-4CB1-B79A-704BE3F0E753}" type="parTrans" cxnId="{9AC049DF-B225-4F1B-8D6C-9FCFC5EEF655}">
      <dgm:prSet/>
      <dgm:spPr/>
      <dgm:t>
        <a:bodyPr/>
        <a:lstStyle/>
        <a:p>
          <a:endParaRPr lang="ru-RU" sz="1200">
            <a:latin typeface="Calibri" pitchFamily="34" charset="0"/>
            <a:cs typeface="Times New Roman" pitchFamily="18" charset="0"/>
          </a:endParaRPr>
        </a:p>
      </dgm:t>
    </dgm:pt>
    <dgm:pt modelId="{305B94F2-626E-4744-8BDF-93EA5536B71D}" type="sibTrans" cxnId="{9AC049DF-B225-4F1B-8D6C-9FCFC5EEF655}">
      <dgm:prSet custT="1"/>
      <dgm:spPr/>
      <dgm:t>
        <a:bodyPr/>
        <a:lstStyle/>
        <a:p>
          <a:endParaRPr lang="ru-RU" sz="1200">
            <a:latin typeface="Calibri" pitchFamily="34" charset="0"/>
            <a:cs typeface="Times New Roman" pitchFamily="18" charset="0"/>
          </a:endParaRPr>
        </a:p>
      </dgm:t>
    </dgm:pt>
    <dgm:pt modelId="{0DB9CC45-CB29-49DD-8395-1BC2C83EB567}">
      <dgm:prSet custT="1"/>
      <dgm:spPr/>
      <dgm:t>
        <a:bodyPr/>
        <a:lstStyle/>
        <a:p>
          <a:r>
            <a:rPr lang="ru-RU" sz="1200">
              <a:latin typeface="Calibri" pitchFamily="34" charset="0"/>
              <a:cs typeface="Times New Roman" pitchFamily="18" charset="0"/>
            </a:rPr>
            <a:t>Мотивация</a:t>
          </a:r>
        </a:p>
      </dgm:t>
    </dgm:pt>
    <dgm:pt modelId="{9D280766-3BF8-46EC-97E6-725B7F856368}" type="parTrans" cxnId="{ECB6B890-76A3-43DE-9D9E-8A03810246B8}">
      <dgm:prSet/>
      <dgm:spPr/>
      <dgm:t>
        <a:bodyPr/>
        <a:lstStyle/>
        <a:p>
          <a:endParaRPr lang="ru-RU" sz="1200">
            <a:latin typeface="Calibri" pitchFamily="34" charset="0"/>
            <a:cs typeface="Times New Roman" pitchFamily="18" charset="0"/>
          </a:endParaRPr>
        </a:p>
      </dgm:t>
    </dgm:pt>
    <dgm:pt modelId="{A10ADB6E-C53D-4B33-853F-18685C916DBF}" type="sibTrans" cxnId="{ECB6B890-76A3-43DE-9D9E-8A03810246B8}">
      <dgm:prSet custT="1"/>
      <dgm:spPr/>
      <dgm:t>
        <a:bodyPr/>
        <a:lstStyle/>
        <a:p>
          <a:endParaRPr lang="ru-RU" sz="1200">
            <a:latin typeface="Calibri" pitchFamily="34" charset="0"/>
            <a:cs typeface="Times New Roman" pitchFamily="18" charset="0"/>
          </a:endParaRPr>
        </a:p>
      </dgm:t>
    </dgm:pt>
    <dgm:pt modelId="{1893827B-7ED1-445E-B912-EC1727FA7276}">
      <dgm:prSet custT="1"/>
      <dgm:spPr/>
      <dgm:t>
        <a:bodyPr/>
        <a:lstStyle/>
        <a:p>
          <a:r>
            <a:rPr lang="ru-RU" sz="1200">
              <a:latin typeface="Calibri" pitchFamily="34" charset="0"/>
              <a:cs typeface="Times New Roman" pitchFamily="18" charset="0"/>
            </a:rPr>
            <a:t>Профессиональная культура</a:t>
          </a:r>
        </a:p>
      </dgm:t>
    </dgm:pt>
    <dgm:pt modelId="{E92E9777-709E-4D47-B591-02D5A10C2BF5}" type="parTrans" cxnId="{F0CDC1BB-D7F7-4349-A4F0-78D5BE49F463}">
      <dgm:prSet/>
      <dgm:spPr/>
      <dgm:t>
        <a:bodyPr/>
        <a:lstStyle/>
        <a:p>
          <a:endParaRPr lang="ru-RU" sz="1200">
            <a:latin typeface="Calibri" pitchFamily="34" charset="0"/>
            <a:cs typeface="Times New Roman" pitchFamily="18" charset="0"/>
          </a:endParaRPr>
        </a:p>
      </dgm:t>
    </dgm:pt>
    <dgm:pt modelId="{C239577B-33FF-48C5-895A-38866CA3F98F}" type="sibTrans" cxnId="{F0CDC1BB-D7F7-4349-A4F0-78D5BE49F463}">
      <dgm:prSet/>
      <dgm:spPr/>
      <dgm:t>
        <a:bodyPr/>
        <a:lstStyle/>
        <a:p>
          <a:endParaRPr lang="ru-RU" sz="1200">
            <a:latin typeface="Calibri" pitchFamily="34" charset="0"/>
            <a:cs typeface="Times New Roman" pitchFamily="18" charset="0"/>
          </a:endParaRPr>
        </a:p>
      </dgm:t>
    </dgm:pt>
    <dgm:pt modelId="{DD23E83F-0566-4A66-9344-058C70134402}" type="pres">
      <dgm:prSet presAssocID="{4E83ECB7-353A-46E6-BBFA-0EFBCF203DF3}" presName="Name0" presStyleCnt="0">
        <dgm:presLayoutVars>
          <dgm:dir/>
          <dgm:resizeHandles val="exact"/>
        </dgm:presLayoutVars>
      </dgm:prSet>
      <dgm:spPr/>
    </dgm:pt>
    <dgm:pt modelId="{46D494CD-4359-4C3F-8AD1-951F5E60DE8D}" type="pres">
      <dgm:prSet presAssocID="{4E83ECB7-353A-46E6-BBFA-0EFBCF203DF3}" presName="arrow" presStyleLbl="bgShp" presStyleIdx="0" presStyleCnt="1"/>
      <dgm:spPr/>
    </dgm:pt>
    <dgm:pt modelId="{429D74A6-4444-43D5-A73E-94C33D3885BA}" type="pres">
      <dgm:prSet presAssocID="{4E83ECB7-353A-46E6-BBFA-0EFBCF203DF3}" presName="points" presStyleCnt="0"/>
      <dgm:spPr/>
    </dgm:pt>
    <dgm:pt modelId="{347CD283-36E3-4765-972B-0CD2CC763314}" type="pres">
      <dgm:prSet presAssocID="{62E99D10-F277-48DD-AF6A-0172D6BCA008}" presName="compositeA" presStyleCnt="0"/>
      <dgm:spPr/>
    </dgm:pt>
    <dgm:pt modelId="{1B6B6AFD-BAFD-44F0-B0E5-4B1D9828D53A}" type="pres">
      <dgm:prSet presAssocID="{62E99D10-F277-48DD-AF6A-0172D6BCA008}" presName="textA" presStyleLbl="revTx" presStyleIdx="0" presStyleCnt="5" custScaleX="231218" custScaleY="100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33A59-ED88-4120-B87D-524CDE7D5F77}" type="pres">
      <dgm:prSet presAssocID="{62E99D10-F277-48DD-AF6A-0172D6BCA008}" presName="circleA" presStyleLbl="node1" presStyleIdx="0" presStyleCnt="5"/>
      <dgm:spPr/>
    </dgm:pt>
    <dgm:pt modelId="{F4D4CE45-583D-44D1-8866-A2CFBFCF2C5F}" type="pres">
      <dgm:prSet presAssocID="{62E99D10-F277-48DD-AF6A-0172D6BCA008}" presName="spaceA" presStyleCnt="0"/>
      <dgm:spPr/>
    </dgm:pt>
    <dgm:pt modelId="{543EA236-27F5-4D37-99BE-AC3AD851E400}" type="pres">
      <dgm:prSet presAssocID="{56C132E1-62B7-4EC6-85DD-E3FE4A7A9C7A}" presName="space" presStyleCnt="0"/>
      <dgm:spPr/>
    </dgm:pt>
    <dgm:pt modelId="{2B2463EF-6603-4FF0-B46F-DCF462F0A277}" type="pres">
      <dgm:prSet presAssocID="{D68A6C1D-67E5-472A-9BCD-9A748B101B7C}" presName="compositeB" presStyleCnt="0"/>
      <dgm:spPr/>
    </dgm:pt>
    <dgm:pt modelId="{FE3A6733-9C6D-490D-8FB2-FF9125BF225A}" type="pres">
      <dgm:prSet presAssocID="{D68A6C1D-67E5-472A-9BCD-9A748B101B7C}" presName="textB" presStyleLbl="revTx" presStyleIdx="1" presStyleCnt="5" custScaleX="147457" custScaleY="93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8236C-18C2-4F15-8A37-62A33B307D49}" type="pres">
      <dgm:prSet presAssocID="{D68A6C1D-67E5-472A-9BCD-9A748B101B7C}" presName="circleB" presStyleLbl="node1" presStyleIdx="1" presStyleCnt="5"/>
      <dgm:spPr/>
    </dgm:pt>
    <dgm:pt modelId="{4DA572A0-A2AE-41DE-ACAB-67FB94C8F7F7}" type="pres">
      <dgm:prSet presAssocID="{D68A6C1D-67E5-472A-9BCD-9A748B101B7C}" presName="spaceB" presStyleCnt="0"/>
      <dgm:spPr/>
    </dgm:pt>
    <dgm:pt modelId="{2F47382A-67A9-4E41-A7CA-A6F30C8D92C1}" type="pres">
      <dgm:prSet presAssocID="{F654D1A4-DB5F-438B-A632-B01434E09E8B}" presName="space" presStyleCnt="0"/>
      <dgm:spPr/>
    </dgm:pt>
    <dgm:pt modelId="{E7AD8CE6-299D-41EE-9588-3AC7395E84D7}" type="pres">
      <dgm:prSet presAssocID="{6050C39F-F9CA-4119-9415-3A674EE52487}" presName="compositeA" presStyleCnt="0"/>
      <dgm:spPr/>
    </dgm:pt>
    <dgm:pt modelId="{B7A82E86-06AC-4A63-8402-1808F68C6280}" type="pres">
      <dgm:prSet presAssocID="{6050C39F-F9CA-4119-9415-3A674EE52487}" presName="textA" presStyleLbl="revTx" presStyleIdx="2" presStyleCnt="5" custScaleX="315574" custScaleY="109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00D88-B30D-41E1-8243-ABA97739A24B}" type="pres">
      <dgm:prSet presAssocID="{6050C39F-F9CA-4119-9415-3A674EE52487}" presName="circleA" presStyleLbl="node1" presStyleIdx="2" presStyleCnt="5"/>
      <dgm:spPr/>
    </dgm:pt>
    <dgm:pt modelId="{BE3056F3-4024-4CB7-8C33-645CA29A364A}" type="pres">
      <dgm:prSet presAssocID="{6050C39F-F9CA-4119-9415-3A674EE52487}" presName="spaceA" presStyleCnt="0"/>
      <dgm:spPr/>
    </dgm:pt>
    <dgm:pt modelId="{2D1CE5B8-EACB-4B33-B6B2-6F33D3624965}" type="pres">
      <dgm:prSet presAssocID="{305B94F2-626E-4744-8BDF-93EA5536B71D}" presName="space" presStyleCnt="0"/>
      <dgm:spPr/>
    </dgm:pt>
    <dgm:pt modelId="{7C43B580-0250-4B61-86C5-DF59703D639E}" type="pres">
      <dgm:prSet presAssocID="{0DB9CC45-CB29-49DD-8395-1BC2C83EB567}" presName="compositeB" presStyleCnt="0"/>
      <dgm:spPr/>
    </dgm:pt>
    <dgm:pt modelId="{95647B1F-E666-4191-80C8-3DD9F3698EAE}" type="pres">
      <dgm:prSet presAssocID="{0DB9CC45-CB29-49DD-8395-1BC2C83EB567}" presName="textB" presStyleLbl="revTx" presStyleIdx="3" presStyleCnt="5" custScaleX="207110" custScaleY="90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CC370-1E84-4D7A-AA68-2F03CF5F3C0C}" type="pres">
      <dgm:prSet presAssocID="{0DB9CC45-CB29-49DD-8395-1BC2C83EB567}" presName="circleB" presStyleLbl="node1" presStyleIdx="3" presStyleCnt="5"/>
      <dgm:spPr/>
    </dgm:pt>
    <dgm:pt modelId="{EF95AC3F-A14D-4771-86C7-74B76D1DE3B4}" type="pres">
      <dgm:prSet presAssocID="{0DB9CC45-CB29-49DD-8395-1BC2C83EB567}" presName="spaceB" presStyleCnt="0"/>
      <dgm:spPr/>
    </dgm:pt>
    <dgm:pt modelId="{EB08BE2C-A459-4093-BB61-08722E5444D6}" type="pres">
      <dgm:prSet presAssocID="{A10ADB6E-C53D-4B33-853F-18685C916DBF}" presName="space" presStyleCnt="0"/>
      <dgm:spPr/>
    </dgm:pt>
    <dgm:pt modelId="{4A629A69-B563-4EAA-8DC9-9B112A4782F8}" type="pres">
      <dgm:prSet presAssocID="{1893827B-7ED1-445E-B912-EC1727FA7276}" presName="compositeA" presStyleCnt="0"/>
      <dgm:spPr/>
    </dgm:pt>
    <dgm:pt modelId="{1D6387F6-BF80-4C41-885B-B7DBB4D7DFE7}" type="pres">
      <dgm:prSet presAssocID="{1893827B-7ED1-445E-B912-EC1727FA7276}" presName="textA" presStyleLbl="revTx" presStyleIdx="4" presStyleCnt="5" custScaleX="307914" custScaleY="103584" custLinFactNeighborX="25261" custLinFactNeighborY="-3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1F72B-8A6A-4AC1-8FCC-ED74E0CDA47D}" type="pres">
      <dgm:prSet presAssocID="{1893827B-7ED1-445E-B912-EC1727FA7276}" presName="circleA" presStyleLbl="node1" presStyleIdx="4" presStyleCnt="5"/>
      <dgm:spPr/>
    </dgm:pt>
    <dgm:pt modelId="{483BEF3F-6DE1-4DB0-8A4D-948133B1E5E8}" type="pres">
      <dgm:prSet presAssocID="{1893827B-7ED1-445E-B912-EC1727FA7276}" presName="spaceA" presStyleCnt="0"/>
      <dgm:spPr/>
    </dgm:pt>
  </dgm:ptLst>
  <dgm:cxnLst>
    <dgm:cxn modelId="{D219A643-5419-47DC-8854-10151FC002FA}" type="presOf" srcId="{6050C39F-F9CA-4119-9415-3A674EE52487}" destId="{B7A82E86-06AC-4A63-8402-1808F68C6280}" srcOrd="0" destOrd="0" presId="urn:microsoft.com/office/officeart/2005/8/layout/hProcess11"/>
    <dgm:cxn modelId="{2980F650-6FCC-4D5C-99D9-626188D3B8B7}" type="presOf" srcId="{1893827B-7ED1-445E-B912-EC1727FA7276}" destId="{1D6387F6-BF80-4C41-885B-B7DBB4D7DFE7}" srcOrd="0" destOrd="0" presId="urn:microsoft.com/office/officeart/2005/8/layout/hProcess11"/>
    <dgm:cxn modelId="{F0CDC1BB-D7F7-4349-A4F0-78D5BE49F463}" srcId="{4E83ECB7-353A-46E6-BBFA-0EFBCF203DF3}" destId="{1893827B-7ED1-445E-B912-EC1727FA7276}" srcOrd="4" destOrd="0" parTransId="{E92E9777-709E-4D47-B591-02D5A10C2BF5}" sibTransId="{C239577B-33FF-48C5-895A-38866CA3F98F}"/>
    <dgm:cxn modelId="{ECB6B890-76A3-43DE-9D9E-8A03810246B8}" srcId="{4E83ECB7-353A-46E6-BBFA-0EFBCF203DF3}" destId="{0DB9CC45-CB29-49DD-8395-1BC2C83EB567}" srcOrd="3" destOrd="0" parTransId="{9D280766-3BF8-46EC-97E6-725B7F856368}" sibTransId="{A10ADB6E-C53D-4B33-853F-18685C916DBF}"/>
    <dgm:cxn modelId="{DEF771ED-523D-4289-A0E1-707EFD125245}" type="presOf" srcId="{62E99D10-F277-48DD-AF6A-0172D6BCA008}" destId="{1B6B6AFD-BAFD-44F0-B0E5-4B1D9828D53A}" srcOrd="0" destOrd="0" presId="urn:microsoft.com/office/officeart/2005/8/layout/hProcess11"/>
    <dgm:cxn modelId="{03D1D569-1BA5-4930-A898-62D35AF465A2}" srcId="{4E83ECB7-353A-46E6-BBFA-0EFBCF203DF3}" destId="{D68A6C1D-67E5-472A-9BCD-9A748B101B7C}" srcOrd="1" destOrd="0" parTransId="{205B6EF9-F435-4D02-8DC0-FDFFE711D406}" sibTransId="{F654D1A4-DB5F-438B-A632-B01434E09E8B}"/>
    <dgm:cxn modelId="{13C66632-597A-41F9-8A48-04D5F7C54A68}" type="presOf" srcId="{0DB9CC45-CB29-49DD-8395-1BC2C83EB567}" destId="{95647B1F-E666-4191-80C8-3DD9F3698EAE}" srcOrd="0" destOrd="0" presId="urn:microsoft.com/office/officeart/2005/8/layout/hProcess11"/>
    <dgm:cxn modelId="{10015C8B-FDCD-478B-809E-A63223E8CFB7}" type="presOf" srcId="{D68A6C1D-67E5-472A-9BCD-9A748B101B7C}" destId="{FE3A6733-9C6D-490D-8FB2-FF9125BF225A}" srcOrd="0" destOrd="0" presId="urn:microsoft.com/office/officeart/2005/8/layout/hProcess11"/>
    <dgm:cxn modelId="{9AC049DF-B225-4F1B-8D6C-9FCFC5EEF655}" srcId="{4E83ECB7-353A-46E6-BBFA-0EFBCF203DF3}" destId="{6050C39F-F9CA-4119-9415-3A674EE52487}" srcOrd="2" destOrd="0" parTransId="{926D3116-F5F2-4CB1-B79A-704BE3F0E753}" sibTransId="{305B94F2-626E-4744-8BDF-93EA5536B71D}"/>
    <dgm:cxn modelId="{92C6CF3B-8A0F-4C92-BA39-3DB0E071AF60}" type="presOf" srcId="{4E83ECB7-353A-46E6-BBFA-0EFBCF203DF3}" destId="{DD23E83F-0566-4A66-9344-058C70134402}" srcOrd="0" destOrd="0" presId="urn:microsoft.com/office/officeart/2005/8/layout/hProcess11"/>
    <dgm:cxn modelId="{D2F3BB47-46A6-4C4F-9F21-36D3FD299EC4}" srcId="{4E83ECB7-353A-46E6-BBFA-0EFBCF203DF3}" destId="{62E99D10-F277-48DD-AF6A-0172D6BCA008}" srcOrd="0" destOrd="0" parTransId="{13BA4074-DFF2-40B9-AE21-83E71F58ACD6}" sibTransId="{56C132E1-62B7-4EC6-85DD-E3FE4A7A9C7A}"/>
    <dgm:cxn modelId="{C973008D-AA00-4B98-9E30-FB6FB28A6BC3}" type="presParOf" srcId="{DD23E83F-0566-4A66-9344-058C70134402}" destId="{46D494CD-4359-4C3F-8AD1-951F5E60DE8D}" srcOrd="0" destOrd="0" presId="urn:microsoft.com/office/officeart/2005/8/layout/hProcess11"/>
    <dgm:cxn modelId="{29C771AD-0F3A-4E7B-A896-6C93F330A725}" type="presParOf" srcId="{DD23E83F-0566-4A66-9344-058C70134402}" destId="{429D74A6-4444-43D5-A73E-94C33D3885BA}" srcOrd="1" destOrd="0" presId="urn:microsoft.com/office/officeart/2005/8/layout/hProcess11"/>
    <dgm:cxn modelId="{125134EA-6A3A-47DA-AA40-87D26436181D}" type="presParOf" srcId="{429D74A6-4444-43D5-A73E-94C33D3885BA}" destId="{347CD283-36E3-4765-972B-0CD2CC763314}" srcOrd="0" destOrd="0" presId="urn:microsoft.com/office/officeart/2005/8/layout/hProcess11"/>
    <dgm:cxn modelId="{065A7EEF-4260-400E-8A4B-8E75B94EE5CC}" type="presParOf" srcId="{347CD283-36E3-4765-972B-0CD2CC763314}" destId="{1B6B6AFD-BAFD-44F0-B0E5-4B1D9828D53A}" srcOrd="0" destOrd="0" presId="urn:microsoft.com/office/officeart/2005/8/layout/hProcess11"/>
    <dgm:cxn modelId="{E83E20A1-DE9C-4613-87D9-DD7D666107EC}" type="presParOf" srcId="{347CD283-36E3-4765-972B-0CD2CC763314}" destId="{6E933A59-ED88-4120-B87D-524CDE7D5F77}" srcOrd="1" destOrd="0" presId="urn:microsoft.com/office/officeart/2005/8/layout/hProcess11"/>
    <dgm:cxn modelId="{30E71F07-ACC4-4CFF-95BE-71F72AB18F54}" type="presParOf" srcId="{347CD283-36E3-4765-972B-0CD2CC763314}" destId="{F4D4CE45-583D-44D1-8866-A2CFBFCF2C5F}" srcOrd="2" destOrd="0" presId="urn:microsoft.com/office/officeart/2005/8/layout/hProcess11"/>
    <dgm:cxn modelId="{611396A8-8187-4968-8E54-3D3CE578F724}" type="presParOf" srcId="{429D74A6-4444-43D5-A73E-94C33D3885BA}" destId="{543EA236-27F5-4D37-99BE-AC3AD851E400}" srcOrd="1" destOrd="0" presId="urn:microsoft.com/office/officeart/2005/8/layout/hProcess11"/>
    <dgm:cxn modelId="{C34FC80E-D0BE-451E-B773-F033F5D5CBB8}" type="presParOf" srcId="{429D74A6-4444-43D5-A73E-94C33D3885BA}" destId="{2B2463EF-6603-4FF0-B46F-DCF462F0A277}" srcOrd="2" destOrd="0" presId="urn:microsoft.com/office/officeart/2005/8/layout/hProcess11"/>
    <dgm:cxn modelId="{57E74DA8-C0B4-4960-BE85-9363B5C10D29}" type="presParOf" srcId="{2B2463EF-6603-4FF0-B46F-DCF462F0A277}" destId="{FE3A6733-9C6D-490D-8FB2-FF9125BF225A}" srcOrd="0" destOrd="0" presId="urn:microsoft.com/office/officeart/2005/8/layout/hProcess11"/>
    <dgm:cxn modelId="{6DB90D0D-491E-4FA7-9E96-529BECCB0EF3}" type="presParOf" srcId="{2B2463EF-6603-4FF0-B46F-DCF462F0A277}" destId="{7858236C-18C2-4F15-8A37-62A33B307D49}" srcOrd="1" destOrd="0" presId="urn:microsoft.com/office/officeart/2005/8/layout/hProcess11"/>
    <dgm:cxn modelId="{7911108F-81DF-4A72-B572-62D669E9C52A}" type="presParOf" srcId="{2B2463EF-6603-4FF0-B46F-DCF462F0A277}" destId="{4DA572A0-A2AE-41DE-ACAB-67FB94C8F7F7}" srcOrd="2" destOrd="0" presId="urn:microsoft.com/office/officeart/2005/8/layout/hProcess11"/>
    <dgm:cxn modelId="{7342FA89-7916-4CC7-98EC-A4D657D42C7A}" type="presParOf" srcId="{429D74A6-4444-43D5-A73E-94C33D3885BA}" destId="{2F47382A-67A9-4E41-A7CA-A6F30C8D92C1}" srcOrd="3" destOrd="0" presId="urn:microsoft.com/office/officeart/2005/8/layout/hProcess11"/>
    <dgm:cxn modelId="{6DF22566-7BE6-4E43-B1EE-CB96A38FCFA0}" type="presParOf" srcId="{429D74A6-4444-43D5-A73E-94C33D3885BA}" destId="{E7AD8CE6-299D-41EE-9588-3AC7395E84D7}" srcOrd="4" destOrd="0" presId="urn:microsoft.com/office/officeart/2005/8/layout/hProcess11"/>
    <dgm:cxn modelId="{449A45C1-65C5-401D-AE7A-76872BF5EB43}" type="presParOf" srcId="{E7AD8CE6-299D-41EE-9588-3AC7395E84D7}" destId="{B7A82E86-06AC-4A63-8402-1808F68C6280}" srcOrd="0" destOrd="0" presId="urn:microsoft.com/office/officeart/2005/8/layout/hProcess11"/>
    <dgm:cxn modelId="{D86CCFD7-51BC-4DC8-89DA-2833AE53D619}" type="presParOf" srcId="{E7AD8CE6-299D-41EE-9588-3AC7395E84D7}" destId="{6F200D88-B30D-41E1-8243-ABA97739A24B}" srcOrd="1" destOrd="0" presId="urn:microsoft.com/office/officeart/2005/8/layout/hProcess11"/>
    <dgm:cxn modelId="{602575AA-A755-4ECA-8F6A-A2A7AFA9D758}" type="presParOf" srcId="{E7AD8CE6-299D-41EE-9588-3AC7395E84D7}" destId="{BE3056F3-4024-4CB7-8C33-645CA29A364A}" srcOrd="2" destOrd="0" presId="urn:microsoft.com/office/officeart/2005/8/layout/hProcess11"/>
    <dgm:cxn modelId="{E7547CD8-5545-4CFC-938A-BEFAA19EF601}" type="presParOf" srcId="{429D74A6-4444-43D5-A73E-94C33D3885BA}" destId="{2D1CE5B8-EACB-4B33-B6B2-6F33D3624965}" srcOrd="5" destOrd="0" presId="urn:microsoft.com/office/officeart/2005/8/layout/hProcess11"/>
    <dgm:cxn modelId="{8A3E0844-F215-43EF-9DCD-9651D6EC76CE}" type="presParOf" srcId="{429D74A6-4444-43D5-A73E-94C33D3885BA}" destId="{7C43B580-0250-4B61-86C5-DF59703D639E}" srcOrd="6" destOrd="0" presId="urn:microsoft.com/office/officeart/2005/8/layout/hProcess11"/>
    <dgm:cxn modelId="{123D8593-FDA2-4BFA-9908-AD521E2F0B57}" type="presParOf" srcId="{7C43B580-0250-4B61-86C5-DF59703D639E}" destId="{95647B1F-E666-4191-80C8-3DD9F3698EAE}" srcOrd="0" destOrd="0" presId="urn:microsoft.com/office/officeart/2005/8/layout/hProcess11"/>
    <dgm:cxn modelId="{31F8DCE1-2776-4451-B2D9-64808E7F7A30}" type="presParOf" srcId="{7C43B580-0250-4B61-86C5-DF59703D639E}" destId="{CECCC370-1E84-4D7A-AA68-2F03CF5F3C0C}" srcOrd="1" destOrd="0" presId="urn:microsoft.com/office/officeart/2005/8/layout/hProcess11"/>
    <dgm:cxn modelId="{74895019-F09A-405E-A6BE-A71FA5EA4BF0}" type="presParOf" srcId="{7C43B580-0250-4B61-86C5-DF59703D639E}" destId="{EF95AC3F-A14D-4771-86C7-74B76D1DE3B4}" srcOrd="2" destOrd="0" presId="urn:microsoft.com/office/officeart/2005/8/layout/hProcess11"/>
    <dgm:cxn modelId="{7BCFC33A-59D7-4F21-B1B2-AE0684CDEFB0}" type="presParOf" srcId="{429D74A6-4444-43D5-A73E-94C33D3885BA}" destId="{EB08BE2C-A459-4093-BB61-08722E5444D6}" srcOrd="7" destOrd="0" presId="urn:microsoft.com/office/officeart/2005/8/layout/hProcess11"/>
    <dgm:cxn modelId="{0BD63540-1BCE-456B-A5CE-6CE21E57FD53}" type="presParOf" srcId="{429D74A6-4444-43D5-A73E-94C33D3885BA}" destId="{4A629A69-B563-4EAA-8DC9-9B112A4782F8}" srcOrd="8" destOrd="0" presId="urn:microsoft.com/office/officeart/2005/8/layout/hProcess11"/>
    <dgm:cxn modelId="{EA024669-5C2D-4DF6-87D2-2942C74EB225}" type="presParOf" srcId="{4A629A69-B563-4EAA-8DC9-9B112A4782F8}" destId="{1D6387F6-BF80-4C41-885B-B7DBB4D7DFE7}" srcOrd="0" destOrd="0" presId="urn:microsoft.com/office/officeart/2005/8/layout/hProcess11"/>
    <dgm:cxn modelId="{31A30B95-8992-479D-81F7-1C131DA4CAE3}" type="presParOf" srcId="{4A629A69-B563-4EAA-8DC9-9B112A4782F8}" destId="{C871F72B-8A6A-4AC1-8FCC-ED74E0CDA47D}" srcOrd="1" destOrd="0" presId="urn:microsoft.com/office/officeart/2005/8/layout/hProcess11"/>
    <dgm:cxn modelId="{DC908909-7CAE-4E99-A270-9D7CB50A641B}" type="presParOf" srcId="{4A629A69-B563-4EAA-8DC9-9B112A4782F8}" destId="{483BEF3F-6DE1-4DB0-8A4D-948133B1E5E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7AE3F7-74B8-4D19-86DA-C5A4BBAD0659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E4686A1-9FF6-4800-B5E6-98169656CFFF}">
      <dgm:prSet phldrT="[Текст]" custT="1"/>
      <dgm:spPr>
        <a:solidFill>
          <a:srgbClr val="4D80F1">
            <a:alpha val="89804"/>
          </a:srgbClr>
        </a:solidFill>
      </dgm:spPr>
      <dgm:t>
        <a:bodyPr/>
        <a:lstStyle/>
        <a:p>
          <a:r>
            <a:rPr lang="ru-RU" sz="1400" b="1">
              <a:latin typeface="Times New Roman" pitchFamily="18" charset="0"/>
              <a:cs typeface="Times New Roman" pitchFamily="18" charset="0"/>
            </a:rPr>
            <a:t>Кадры </a:t>
          </a:r>
        </a:p>
      </dgm:t>
    </dgm:pt>
    <dgm:pt modelId="{F44066C3-583C-4C7A-851B-EB55B2BC8FAC}" type="parTrans" cxnId="{30417963-1B73-49D3-AF68-1B96E4DA18FC}">
      <dgm:prSet/>
      <dgm:spPr/>
      <dgm:t>
        <a:bodyPr/>
        <a:lstStyle/>
        <a:p>
          <a:endParaRPr lang="ru-RU"/>
        </a:p>
      </dgm:t>
    </dgm:pt>
    <dgm:pt modelId="{AD387775-13F0-473B-9FEC-C4731A4EA669}" type="sibTrans" cxnId="{30417963-1B73-49D3-AF68-1B96E4DA18FC}">
      <dgm:prSet/>
      <dgm:spPr/>
      <dgm:t>
        <a:bodyPr/>
        <a:lstStyle/>
        <a:p>
          <a:endParaRPr lang="ru-RU"/>
        </a:p>
      </dgm:t>
    </dgm:pt>
    <dgm:pt modelId="{7F22A2FC-0C72-41E7-A7A0-074949BC071B}">
      <dgm:prSet phldrT="[Текст]" custT="1"/>
      <dgm:spPr>
        <a:solidFill>
          <a:srgbClr val="FF4B4B">
            <a:alpha val="69804"/>
          </a:srgbClr>
        </a:solidFill>
      </dgm:spPr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Система управления кадрами</a:t>
          </a:r>
        </a:p>
      </dgm:t>
    </dgm:pt>
    <dgm:pt modelId="{68C98AEA-117C-4C47-8C31-E042A51CF764}" type="parTrans" cxnId="{F16082F5-B6B1-4E88-936C-87B0FEB647CB}">
      <dgm:prSet/>
      <dgm:spPr/>
      <dgm:t>
        <a:bodyPr/>
        <a:lstStyle/>
        <a:p>
          <a:endParaRPr lang="ru-RU"/>
        </a:p>
      </dgm:t>
    </dgm:pt>
    <dgm:pt modelId="{66F4C9CF-216F-4C14-B608-E62C09C6D4B3}" type="sibTrans" cxnId="{F16082F5-B6B1-4E88-936C-87B0FEB647CB}">
      <dgm:prSet/>
      <dgm:spPr/>
      <dgm:t>
        <a:bodyPr/>
        <a:lstStyle/>
        <a:p>
          <a:endParaRPr lang="ru-RU"/>
        </a:p>
      </dgm:t>
    </dgm:pt>
    <dgm:pt modelId="{E6AA4D40-2659-4A6E-B737-22BFFACE9ECD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b="1">
              <a:latin typeface="Times New Roman" pitchFamily="18" charset="0"/>
              <a:cs typeface="Times New Roman" pitchFamily="18" charset="0"/>
            </a:rPr>
            <a:t>Стандарт</a:t>
          </a:r>
        </a:p>
      </dgm:t>
    </dgm:pt>
    <dgm:pt modelId="{9B8F5B30-C4C6-4619-BDAD-4E963CA8155F}" type="parTrans" cxnId="{5CA61AEF-D80B-41E9-8D69-77077A7469D0}">
      <dgm:prSet/>
      <dgm:spPr/>
      <dgm:t>
        <a:bodyPr/>
        <a:lstStyle/>
        <a:p>
          <a:endParaRPr lang="ru-RU"/>
        </a:p>
      </dgm:t>
    </dgm:pt>
    <dgm:pt modelId="{809C4FA6-77B4-4B4D-A711-B8633C379E3A}" type="sibTrans" cxnId="{5CA61AEF-D80B-41E9-8D69-77077A7469D0}">
      <dgm:prSet/>
      <dgm:spPr/>
      <dgm:t>
        <a:bodyPr/>
        <a:lstStyle/>
        <a:p>
          <a:endParaRPr lang="ru-RU"/>
        </a:p>
      </dgm:t>
    </dgm:pt>
    <dgm:pt modelId="{5F984653-1931-420F-87E8-5194A9C2CF27}">
      <dgm:prSet phldrT="[Текст]" custT="1"/>
      <dgm:spPr/>
      <dgm:t>
        <a:bodyPr/>
        <a:lstStyle/>
        <a:p>
          <a:pPr>
            <a:spcAft>
              <a:spcPts val="0"/>
            </a:spcAft>
          </a:pPr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4BA3564F-45F2-4485-BE28-7E53A0911841}" type="sibTrans" cxnId="{122FC64D-11AC-4B48-A27E-2AF8C40929AE}">
      <dgm:prSet/>
      <dgm:spPr/>
      <dgm:t>
        <a:bodyPr/>
        <a:lstStyle/>
        <a:p>
          <a:endParaRPr lang="ru-RU"/>
        </a:p>
      </dgm:t>
    </dgm:pt>
    <dgm:pt modelId="{54609C42-E85D-46B8-AD6B-895CF1EE8062}" type="parTrans" cxnId="{122FC64D-11AC-4B48-A27E-2AF8C40929AE}">
      <dgm:prSet/>
      <dgm:spPr/>
      <dgm:t>
        <a:bodyPr/>
        <a:lstStyle/>
        <a:p>
          <a:endParaRPr lang="ru-RU"/>
        </a:p>
      </dgm:t>
    </dgm:pt>
    <dgm:pt modelId="{D1D84AA4-887F-499B-9490-81FB21ED2A0D}" type="pres">
      <dgm:prSet presAssocID="{F37AE3F7-74B8-4D19-86DA-C5A4BBAD065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1D1DF1-D018-4E8D-AF8D-F3B6B6A3AA5A}" type="pres">
      <dgm:prSet presAssocID="{F37AE3F7-74B8-4D19-86DA-C5A4BBAD0659}" presName="ellipse" presStyleLbl="trBgShp" presStyleIdx="0" presStyleCnt="1" custLinFactNeighborX="0"/>
      <dgm:spPr/>
    </dgm:pt>
    <dgm:pt modelId="{3EE53657-7061-4DF5-9761-AC3A0F0C131E}" type="pres">
      <dgm:prSet presAssocID="{F37AE3F7-74B8-4D19-86DA-C5A4BBAD0659}" presName="arrow1" presStyleLbl="fgShp" presStyleIdx="0" presStyleCnt="1"/>
      <dgm:spPr/>
    </dgm:pt>
    <dgm:pt modelId="{8D732712-C243-4DBF-91EF-C2E33947A0B9}" type="pres">
      <dgm:prSet presAssocID="{F37AE3F7-74B8-4D19-86DA-C5A4BBAD0659}" presName="rectangle" presStyleLbl="revTx" presStyleIdx="0" presStyleCnt="1" custScaleX="123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81026-DCE2-4DF7-AF46-758F4BCDF01A}" type="pres">
      <dgm:prSet presAssocID="{7F22A2FC-0C72-41E7-A7A0-074949BC071B}" presName="item1" presStyleLbl="node1" presStyleIdx="0" presStyleCnt="3" custScaleX="120608" custScaleY="114068" custLinFactNeighborX="-10886" custLinFactNeighborY="1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836CF-5497-4C37-B713-E0A2829D44DE}" type="pres">
      <dgm:prSet presAssocID="{E6AA4D40-2659-4A6E-B737-22BFFACE9ECD}" presName="item2" presStyleLbl="node1" presStyleIdx="1" presStyleCnt="3" custScaleX="128118" custScaleY="125608" custLinFactNeighborX="8463" custLinFactNeighborY="-6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28718-865A-4109-B0E0-192082C8A709}" type="pres">
      <dgm:prSet presAssocID="{5F984653-1931-420F-87E8-5194A9C2CF27}" presName="item3" presStyleLbl="node1" presStyleIdx="2" presStyleCnt="3" custLinFactNeighborX="19344" custLinFactNeighborY="26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16239-93C0-47BF-8136-14E0C1BE5DD6}" type="pres">
      <dgm:prSet presAssocID="{F37AE3F7-74B8-4D19-86DA-C5A4BBAD0659}" presName="funnel" presStyleLbl="trAlignAcc1" presStyleIdx="0" presStyleCnt="1" custAng="0" custLinFactNeighborX="539" custLinFactNeighborY="9438"/>
      <dgm:spPr/>
      <dgm:t>
        <a:bodyPr/>
        <a:lstStyle/>
        <a:p>
          <a:endParaRPr lang="ru-RU"/>
        </a:p>
      </dgm:t>
    </dgm:pt>
  </dgm:ptLst>
  <dgm:cxnLst>
    <dgm:cxn modelId="{F16082F5-B6B1-4E88-936C-87B0FEB647CB}" srcId="{F37AE3F7-74B8-4D19-86DA-C5A4BBAD0659}" destId="{7F22A2FC-0C72-41E7-A7A0-074949BC071B}" srcOrd="1" destOrd="0" parTransId="{68C98AEA-117C-4C47-8C31-E042A51CF764}" sibTransId="{66F4C9CF-216F-4C14-B608-E62C09C6D4B3}"/>
    <dgm:cxn modelId="{A5CE1B63-8BDD-419F-BA60-78A1701AFDB3}" type="presOf" srcId="{E6AA4D40-2659-4A6E-B737-22BFFACE9ECD}" destId="{6C181026-DCE2-4DF7-AF46-758F4BCDF01A}" srcOrd="0" destOrd="0" presId="urn:microsoft.com/office/officeart/2005/8/layout/funnel1"/>
    <dgm:cxn modelId="{48AB3B8E-3380-4459-A02B-E0ADF30FEF44}" type="presOf" srcId="{7F22A2FC-0C72-41E7-A7A0-074949BC071B}" destId="{F89836CF-5497-4C37-B713-E0A2829D44DE}" srcOrd="0" destOrd="0" presId="urn:microsoft.com/office/officeart/2005/8/layout/funnel1"/>
    <dgm:cxn modelId="{A3D85B6A-1D78-4865-806A-D3C693611964}" type="presOf" srcId="{8E4686A1-9FF6-4800-B5E6-98169656CFFF}" destId="{93928718-865A-4109-B0E0-192082C8A709}" srcOrd="0" destOrd="0" presId="urn:microsoft.com/office/officeart/2005/8/layout/funnel1"/>
    <dgm:cxn modelId="{122FC64D-11AC-4B48-A27E-2AF8C40929AE}" srcId="{F37AE3F7-74B8-4D19-86DA-C5A4BBAD0659}" destId="{5F984653-1931-420F-87E8-5194A9C2CF27}" srcOrd="3" destOrd="0" parTransId="{54609C42-E85D-46B8-AD6B-895CF1EE8062}" sibTransId="{4BA3564F-45F2-4485-BE28-7E53A0911841}"/>
    <dgm:cxn modelId="{5CA61AEF-D80B-41E9-8D69-77077A7469D0}" srcId="{F37AE3F7-74B8-4D19-86DA-C5A4BBAD0659}" destId="{E6AA4D40-2659-4A6E-B737-22BFFACE9ECD}" srcOrd="2" destOrd="0" parTransId="{9B8F5B30-C4C6-4619-BDAD-4E963CA8155F}" sibTransId="{809C4FA6-77B4-4B4D-A711-B8633C379E3A}"/>
    <dgm:cxn modelId="{4E96A824-ED66-417A-B3FE-B373FEEEF351}" type="presOf" srcId="{5F984653-1931-420F-87E8-5194A9C2CF27}" destId="{8D732712-C243-4DBF-91EF-C2E33947A0B9}" srcOrd="0" destOrd="0" presId="urn:microsoft.com/office/officeart/2005/8/layout/funnel1"/>
    <dgm:cxn modelId="{E6ABA54D-A817-4021-AAE1-0D1B99A5E01E}" type="presOf" srcId="{F37AE3F7-74B8-4D19-86DA-C5A4BBAD0659}" destId="{D1D84AA4-887F-499B-9490-81FB21ED2A0D}" srcOrd="0" destOrd="0" presId="urn:microsoft.com/office/officeart/2005/8/layout/funnel1"/>
    <dgm:cxn modelId="{30417963-1B73-49D3-AF68-1B96E4DA18FC}" srcId="{F37AE3F7-74B8-4D19-86DA-C5A4BBAD0659}" destId="{8E4686A1-9FF6-4800-B5E6-98169656CFFF}" srcOrd="0" destOrd="0" parTransId="{F44066C3-583C-4C7A-851B-EB55B2BC8FAC}" sibTransId="{AD387775-13F0-473B-9FEC-C4731A4EA669}"/>
    <dgm:cxn modelId="{98C66DD3-9B2D-4E9A-995D-64D13EEA60C3}" type="presParOf" srcId="{D1D84AA4-887F-499B-9490-81FB21ED2A0D}" destId="{FB1D1DF1-D018-4E8D-AF8D-F3B6B6A3AA5A}" srcOrd="0" destOrd="0" presId="urn:microsoft.com/office/officeart/2005/8/layout/funnel1"/>
    <dgm:cxn modelId="{37B7AB24-4ECF-45D3-9351-226D9C2F190A}" type="presParOf" srcId="{D1D84AA4-887F-499B-9490-81FB21ED2A0D}" destId="{3EE53657-7061-4DF5-9761-AC3A0F0C131E}" srcOrd="1" destOrd="0" presId="urn:microsoft.com/office/officeart/2005/8/layout/funnel1"/>
    <dgm:cxn modelId="{EF289DCA-DCB3-4B02-A3FA-8037EF347DE8}" type="presParOf" srcId="{D1D84AA4-887F-499B-9490-81FB21ED2A0D}" destId="{8D732712-C243-4DBF-91EF-C2E33947A0B9}" srcOrd="2" destOrd="0" presId="urn:microsoft.com/office/officeart/2005/8/layout/funnel1"/>
    <dgm:cxn modelId="{9F135688-9B10-4FAF-93C4-56C0A2179290}" type="presParOf" srcId="{D1D84AA4-887F-499B-9490-81FB21ED2A0D}" destId="{6C181026-DCE2-4DF7-AF46-758F4BCDF01A}" srcOrd="3" destOrd="0" presId="urn:microsoft.com/office/officeart/2005/8/layout/funnel1"/>
    <dgm:cxn modelId="{D96AB9F6-B337-4E89-B40D-F55532D0285A}" type="presParOf" srcId="{D1D84AA4-887F-499B-9490-81FB21ED2A0D}" destId="{F89836CF-5497-4C37-B713-E0A2829D44DE}" srcOrd="4" destOrd="0" presId="urn:microsoft.com/office/officeart/2005/8/layout/funnel1"/>
    <dgm:cxn modelId="{404AF76E-B731-4996-9EC6-631082C44590}" type="presParOf" srcId="{D1D84AA4-887F-499B-9490-81FB21ED2A0D}" destId="{93928718-865A-4109-B0E0-192082C8A709}" srcOrd="5" destOrd="0" presId="urn:microsoft.com/office/officeart/2005/8/layout/funnel1"/>
    <dgm:cxn modelId="{0444CEB4-583D-4DE5-A607-3607AE26B083}" type="presParOf" srcId="{D1D84AA4-887F-499B-9490-81FB21ED2A0D}" destId="{C1016239-93C0-47BF-8136-14E0C1BE5DD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3B3E98-0AA2-4399-A816-4865248476CF}">
      <dsp:nvSpPr>
        <dsp:cNvPr id="0" name=""/>
        <dsp:cNvSpPr/>
      </dsp:nvSpPr>
      <dsp:spPr>
        <a:xfrm rot="10800000">
          <a:off x="989121" y="223586"/>
          <a:ext cx="3029423" cy="970206"/>
        </a:xfrm>
        <a:prstGeom prst="homePlate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7834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u="none" kern="1200" dirty="0" smtClean="0">
              <a:solidFill>
                <a:schemeClr val="tx1"/>
              </a:solidFill>
            </a:rPr>
            <a:t>МЧС России, Спецстрой России, Ростуризм, Ростехнадзор, Конституционный Суд Российской Федерации, Следственный комитет Российской Федерации</a:t>
          </a:r>
        </a:p>
      </dsp:txBody>
      <dsp:txXfrm rot="10800000">
        <a:off x="989121" y="223586"/>
        <a:ext cx="3029423" cy="970206"/>
      </dsp:txXfrm>
    </dsp:sp>
    <dsp:sp modelId="{D1944416-0B5A-48F5-8075-FC6B7489EBE0}">
      <dsp:nvSpPr>
        <dsp:cNvPr id="0" name=""/>
        <dsp:cNvSpPr/>
      </dsp:nvSpPr>
      <dsp:spPr>
        <a:xfrm>
          <a:off x="504024" y="207111"/>
          <a:ext cx="970206" cy="970206"/>
        </a:xfrm>
        <a:prstGeom prst="ellipse">
          <a:avLst/>
        </a:prstGeom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DF5521-6AD8-4BB6-A2AF-967334B879A2}">
      <dsp:nvSpPr>
        <dsp:cNvPr id="0" name=""/>
        <dsp:cNvSpPr/>
      </dsp:nvSpPr>
      <dsp:spPr>
        <a:xfrm rot="10800000">
          <a:off x="989121" y="1638678"/>
          <a:ext cx="3029423" cy="676156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7834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u="none" kern="1200" dirty="0" smtClean="0">
              <a:solidFill>
                <a:schemeClr val="tx1"/>
              </a:solidFill>
            </a:rPr>
            <a:t>Остальные участники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u="none" kern="1200" dirty="0" smtClean="0">
              <a:solidFill>
                <a:schemeClr val="tx1"/>
              </a:solidFill>
            </a:rPr>
            <a:t>государственного заказа</a:t>
          </a:r>
          <a:endParaRPr lang="ru-RU" sz="1000" b="0" kern="1200" dirty="0">
            <a:solidFill>
              <a:schemeClr val="tx1"/>
            </a:solidFill>
          </a:endParaRPr>
        </a:p>
      </dsp:txBody>
      <dsp:txXfrm rot="10800000">
        <a:off x="989121" y="1638678"/>
        <a:ext cx="3029423" cy="676156"/>
      </dsp:txXfrm>
    </dsp:sp>
    <dsp:sp modelId="{61FBA54F-84AB-4CD9-9B18-0ACE700CC33A}">
      <dsp:nvSpPr>
        <dsp:cNvPr id="0" name=""/>
        <dsp:cNvSpPr/>
      </dsp:nvSpPr>
      <dsp:spPr>
        <a:xfrm>
          <a:off x="520498" y="1483406"/>
          <a:ext cx="970206" cy="970206"/>
        </a:xfrm>
        <a:prstGeom prst="ellipse">
          <a:avLst/>
        </a:prstGeom>
        <a:solidFill>
          <a:schemeClr val="accent6">
            <a:lumMod val="20000"/>
            <a:lumOff val="80000"/>
            <a:alpha val="76667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002E8-AA04-4234-9A7E-D0159B274FC3}">
      <dsp:nvSpPr>
        <dsp:cNvPr id="0" name=""/>
        <dsp:cNvSpPr/>
      </dsp:nvSpPr>
      <dsp:spPr>
        <a:xfrm rot="10800000">
          <a:off x="1013841" y="2767913"/>
          <a:ext cx="3029423" cy="706649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7834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u="none" kern="1200" dirty="0" smtClean="0">
              <a:solidFill>
                <a:schemeClr val="tx1"/>
              </a:solidFill>
            </a:rPr>
            <a:t>ФСИН России, ФМБА России,                 Минстрой России, Минфин России, Верховный Суд Российской Федерации </a:t>
          </a:r>
          <a:endParaRPr lang="ru-RU" sz="1000" b="0" kern="1200" dirty="0">
            <a:solidFill>
              <a:schemeClr val="tx1"/>
            </a:solidFill>
          </a:endParaRPr>
        </a:p>
      </dsp:txBody>
      <dsp:txXfrm rot="10800000">
        <a:off x="1013841" y="2767913"/>
        <a:ext cx="3029423" cy="706649"/>
      </dsp:txXfrm>
    </dsp:sp>
    <dsp:sp modelId="{FACD628C-E1B6-4827-AEE8-6A78DBDE94C2}">
      <dsp:nvSpPr>
        <dsp:cNvPr id="0" name=""/>
        <dsp:cNvSpPr/>
      </dsp:nvSpPr>
      <dsp:spPr>
        <a:xfrm>
          <a:off x="520498" y="2644372"/>
          <a:ext cx="970206" cy="970206"/>
        </a:xfrm>
        <a:prstGeom prst="ellipse">
          <a:avLst/>
        </a:prstGeom>
        <a:solidFill>
          <a:schemeClr val="accent2">
            <a:lumMod val="40000"/>
            <a:lumOff val="60000"/>
            <a:alpha val="63333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D41BE-8DB9-4587-B27C-E67E0A823CEB}">
      <dsp:nvSpPr>
        <dsp:cNvPr id="0" name=""/>
        <dsp:cNvSpPr/>
      </dsp:nvSpPr>
      <dsp:spPr>
        <a:xfrm rot="10800000">
          <a:off x="1005601" y="3923815"/>
          <a:ext cx="3029423" cy="683830"/>
        </a:xfrm>
        <a:prstGeom prst="homePlate">
          <a:avLst/>
        </a:prstGeom>
        <a:solidFill>
          <a:srgbClr val="FF5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7834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Аппарат Уполномоченного по правам человека в Российской Федерации</a:t>
          </a:r>
          <a:endParaRPr lang="ru-RU" sz="1000" kern="1200" dirty="0">
            <a:solidFill>
              <a:schemeClr val="tx1"/>
            </a:solidFill>
          </a:endParaRPr>
        </a:p>
      </dsp:txBody>
      <dsp:txXfrm rot="10800000">
        <a:off x="1005601" y="3923815"/>
        <a:ext cx="3029423" cy="683830"/>
      </dsp:txXfrm>
    </dsp:sp>
    <dsp:sp modelId="{8577AA8F-F941-4DE8-A201-03B1FACEAC39}">
      <dsp:nvSpPr>
        <dsp:cNvPr id="0" name=""/>
        <dsp:cNvSpPr/>
      </dsp:nvSpPr>
      <dsp:spPr>
        <a:xfrm>
          <a:off x="520498" y="3780627"/>
          <a:ext cx="970206" cy="970206"/>
        </a:xfrm>
        <a:prstGeom prst="ellipse">
          <a:avLst/>
        </a:prstGeom>
        <a:solidFill>
          <a:srgbClr val="F3B2A3">
            <a:alpha val="49804"/>
          </a:srgb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9AF663-2CF7-40D8-B407-C0DCA93B1FE4}">
      <dsp:nvSpPr>
        <dsp:cNvPr id="0" name=""/>
        <dsp:cNvSpPr/>
      </dsp:nvSpPr>
      <dsp:spPr>
        <a:xfrm>
          <a:off x="825091" y="345996"/>
          <a:ext cx="4639715" cy="4639715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</a:t>
          </a:r>
          <a:r>
            <a:rPr lang="en-US" sz="1800" kern="1200" dirty="0" smtClean="0"/>
            <a:t>.</a:t>
          </a:r>
          <a:r>
            <a:rPr lang="ru-RU" sz="1800" kern="1200" dirty="0" smtClean="0"/>
            <a:t>Планирование мероприятий</a:t>
          </a:r>
          <a:endParaRPr lang="ru-RU" sz="1800" kern="1200" dirty="0"/>
        </a:p>
      </dsp:txBody>
      <dsp:txXfrm>
        <a:off x="3288007" y="1307633"/>
        <a:ext cx="1712276" cy="1270398"/>
      </dsp:txXfrm>
    </dsp:sp>
    <dsp:sp modelId="{DAC335CD-BDC6-460B-BF68-8EF8D3F865C9}">
      <dsp:nvSpPr>
        <dsp:cNvPr id="0" name=""/>
        <dsp:cNvSpPr/>
      </dsp:nvSpPr>
      <dsp:spPr>
        <a:xfrm>
          <a:off x="825091" y="501758"/>
          <a:ext cx="4639715" cy="4639715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</a:t>
          </a:r>
          <a:r>
            <a:rPr lang="en-US" sz="1800" kern="1200" dirty="0" smtClean="0"/>
            <a:t>.</a:t>
          </a:r>
          <a:r>
            <a:rPr lang="ru-RU" sz="1800" kern="1200" dirty="0" smtClean="0"/>
            <a:t>Реализация мероприятий</a:t>
          </a:r>
          <a:endParaRPr lang="ru-RU" sz="1800" kern="1200" dirty="0"/>
        </a:p>
      </dsp:txBody>
      <dsp:txXfrm>
        <a:off x="3288007" y="2909439"/>
        <a:ext cx="1712276" cy="1270398"/>
      </dsp:txXfrm>
    </dsp:sp>
    <dsp:sp modelId="{507B08ED-C86E-40F9-BE80-55DB49B1A761}">
      <dsp:nvSpPr>
        <dsp:cNvPr id="0" name=""/>
        <dsp:cNvSpPr/>
      </dsp:nvSpPr>
      <dsp:spPr>
        <a:xfrm>
          <a:off x="669329" y="501758"/>
          <a:ext cx="4639715" cy="4639715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5">
                <a:hueOff val="-4902231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1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1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</a:t>
          </a:r>
          <a:r>
            <a:rPr lang="en-US" sz="1800" kern="1200" dirty="0" smtClean="0"/>
            <a:t>.</a:t>
          </a:r>
          <a:r>
            <a:rPr lang="ru-RU" sz="1800" kern="1200" dirty="0" smtClean="0"/>
            <a:t>Подведение итогов</a:t>
          </a:r>
          <a:endParaRPr lang="ru-RU" sz="1800" kern="1200" dirty="0"/>
        </a:p>
      </dsp:txBody>
      <dsp:txXfrm>
        <a:off x="1133853" y="2909439"/>
        <a:ext cx="1712276" cy="1270398"/>
      </dsp:txXfrm>
    </dsp:sp>
    <dsp:sp modelId="{71604D4A-C412-424F-B919-67E2E3B43AF2}">
      <dsp:nvSpPr>
        <dsp:cNvPr id="0" name=""/>
        <dsp:cNvSpPr/>
      </dsp:nvSpPr>
      <dsp:spPr>
        <a:xfrm>
          <a:off x="669329" y="345996"/>
          <a:ext cx="4639715" cy="4639715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1.</a:t>
          </a:r>
          <a:r>
            <a:rPr lang="ru-RU" sz="1800" kern="1200" dirty="0" smtClean="0"/>
            <a:t>Определение потребности</a:t>
          </a:r>
          <a:endParaRPr lang="ru-RU" sz="1800" kern="1200" dirty="0"/>
        </a:p>
      </dsp:txBody>
      <dsp:txXfrm>
        <a:off x="1133853" y="1307633"/>
        <a:ext cx="1712276" cy="1270398"/>
      </dsp:txXfrm>
    </dsp:sp>
    <dsp:sp modelId="{42E52DBF-39C5-48DB-B862-D87845D95350}">
      <dsp:nvSpPr>
        <dsp:cNvPr id="0" name=""/>
        <dsp:cNvSpPr/>
      </dsp:nvSpPr>
      <dsp:spPr>
        <a:xfrm>
          <a:off x="513156" y="58776"/>
          <a:ext cx="5214156" cy="521415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1BC1B0-67A1-4088-AC22-FA288DDA4012}">
      <dsp:nvSpPr>
        <dsp:cNvPr id="0" name=""/>
        <dsp:cNvSpPr/>
      </dsp:nvSpPr>
      <dsp:spPr>
        <a:xfrm>
          <a:off x="537871" y="214538"/>
          <a:ext cx="5214156" cy="521415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20842D-8728-44E4-8A5D-4FAE8874B504}">
      <dsp:nvSpPr>
        <dsp:cNvPr id="0" name=""/>
        <dsp:cNvSpPr/>
      </dsp:nvSpPr>
      <dsp:spPr>
        <a:xfrm>
          <a:off x="382109" y="214538"/>
          <a:ext cx="5214156" cy="521415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5">
                <a:hueOff val="-4902231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1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1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6D784D-5900-4116-886A-32EB80242162}">
      <dsp:nvSpPr>
        <dsp:cNvPr id="0" name=""/>
        <dsp:cNvSpPr/>
      </dsp:nvSpPr>
      <dsp:spPr>
        <a:xfrm>
          <a:off x="382109" y="58776"/>
          <a:ext cx="5214156" cy="521415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613721-0F4C-43BB-8386-D6EB02E045B3}">
      <dsp:nvSpPr>
        <dsp:cNvPr id="0" name=""/>
        <dsp:cNvSpPr/>
      </dsp:nvSpPr>
      <dsp:spPr>
        <a:xfrm>
          <a:off x="1793693" y="112767"/>
          <a:ext cx="8567352" cy="452163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5BCB8-7315-4354-97E5-CFF71701E611}">
      <dsp:nvSpPr>
        <dsp:cNvPr id="0" name=""/>
        <dsp:cNvSpPr/>
      </dsp:nvSpPr>
      <dsp:spPr>
        <a:xfrm>
          <a:off x="2715883" y="3391140"/>
          <a:ext cx="222751" cy="222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E5282-82C7-425E-982D-4F1BD6E3B089}">
      <dsp:nvSpPr>
        <dsp:cNvPr id="0" name=""/>
        <dsp:cNvSpPr/>
      </dsp:nvSpPr>
      <dsp:spPr>
        <a:xfrm>
          <a:off x="1809290" y="3770519"/>
          <a:ext cx="1996193" cy="395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31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«ИСПОЛНИТЕЛИ»</a:t>
          </a:r>
          <a:endParaRPr lang="ru-RU" sz="1800" kern="1200" dirty="0"/>
        </a:p>
      </dsp:txBody>
      <dsp:txXfrm>
        <a:off x="1809290" y="3770519"/>
        <a:ext cx="1996193" cy="395752"/>
      </dsp:txXfrm>
    </dsp:sp>
    <dsp:sp modelId="{0EDD3CDA-8917-4B94-A28D-F5B5AAD249C0}">
      <dsp:nvSpPr>
        <dsp:cNvPr id="0" name=""/>
        <dsp:cNvSpPr/>
      </dsp:nvSpPr>
      <dsp:spPr>
        <a:xfrm>
          <a:off x="5711219" y="1744000"/>
          <a:ext cx="402665" cy="402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15D35-D0FF-4EB0-83FF-6DC3020ADCD9}">
      <dsp:nvSpPr>
        <dsp:cNvPr id="0" name=""/>
        <dsp:cNvSpPr/>
      </dsp:nvSpPr>
      <dsp:spPr>
        <a:xfrm>
          <a:off x="4878807" y="889702"/>
          <a:ext cx="2056164" cy="833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4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«РУКОВОДИТЕЛИ СРЕДНЕГО УРОВНЯ»</a:t>
          </a:r>
          <a:endParaRPr lang="ru-RU" sz="1800" kern="1200" dirty="0"/>
        </a:p>
      </dsp:txBody>
      <dsp:txXfrm>
        <a:off x="4878807" y="889702"/>
        <a:ext cx="2056164" cy="833555"/>
      </dsp:txXfrm>
    </dsp:sp>
    <dsp:sp modelId="{D1130F54-192B-47D7-8106-1D5593D04D59}">
      <dsp:nvSpPr>
        <dsp:cNvPr id="0" name=""/>
        <dsp:cNvSpPr/>
      </dsp:nvSpPr>
      <dsp:spPr>
        <a:xfrm>
          <a:off x="9256513" y="936736"/>
          <a:ext cx="556877" cy="5568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FE226-3B61-4A47-8B58-DBB5FD1B0A7D}">
      <dsp:nvSpPr>
        <dsp:cNvPr id="0" name=""/>
        <dsp:cNvSpPr/>
      </dsp:nvSpPr>
      <dsp:spPr>
        <a:xfrm>
          <a:off x="9069846" y="197660"/>
          <a:ext cx="2201864" cy="748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078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«РУКОВОДИТЕЛИ ВЫСШЕГО УРОВНЯ»</a:t>
          </a:r>
          <a:endParaRPr lang="ru-RU" sz="1800" kern="1200" dirty="0"/>
        </a:p>
      </dsp:txBody>
      <dsp:txXfrm>
        <a:off x="9069846" y="197660"/>
        <a:ext cx="2201864" cy="74849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6131A4-1592-4C14-8DA2-0049D1EAC829}">
      <dsp:nvSpPr>
        <dsp:cNvPr id="0" name=""/>
        <dsp:cNvSpPr/>
      </dsp:nvSpPr>
      <dsp:spPr>
        <a:xfrm>
          <a:off x="2064374" y="3191005"/>
          <a:ext cx="2685906" cy="1693513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Осуществление согласованных действий в целях достижения наилучших результатов при реализации мероприятий по профессиональному развитию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064374" y="3191005"/>
        <a:ext cx="2685906" cy="1693513"/>
      </dsp:txXfrm>
    </dsp:sp>
    <dsp:sp modelId="{4B36EE3F-4BDD-408F-A63B-44983A172102}">
      <dsp:nvSpPr>
        <dsp:cNvPr id="0" name=""/>
        <dsp:cNvSpPr/>
      </dsp:nvSpPr>
      <dsp:spPr>
        <a:xfrm rot="12900000">
          <a:off x="869714" y="2553838"/>
          <a:ext cx="1712156" cy="61299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E7F37F-7B41-4A7F-9455-3C176D7A3800}">
      <dsp:nvSpPr>
        <dsp:cNvPr id="0" name=""/>
        <dsp:cNvSpPr/>
      </dsp:nvSpPr>
      <dsp:spPr>
        <a:xfrm>
          <a:off x="2868" y="1551979"/>
          <a:ext cx="2043332" cy="1634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Организация, осуществляющая образовательную деятельность/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иные государственные органы или организации/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лица, привлекаемые к реализации мероприятий</a:t>
          </a:r>
          <a:endParaRPr lang="ru-RU" sz="1200" kern="1200" dirty="0"/>
        </a:p>
      </dsp:txBody>
      <dsp:txXfrm>
        <a:off x="2868" y="1551979"/>
        <a:ext cx="2043332" cy="1634665"/>
      </dsp:txXfrm>
    </dsp:sp>
    <dsp:sp modelId="{EAF3B46E-BDDF-4A83-B997-0305A883BBF1}">
      <dsp:nvSpPr>
        <dsp:cNvPr id="0" name=""/>
        <dsp:cNvSpPr/>
      </dsp:nvSpPr>
      <dsp:spPr>
        <a:xfrm rot="16200000">
          <a:off x="2432987" y="1796749"/>
          <a:ext cx="1948681" cy="61299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FC0869-E25F-4C3A-888F-909C307274B8}">
      <dsp:nvSpPr>
        <dsp:cNvPr id="0" name=""/>
        <dsp:cNvSpPr/>
      </dsp:nvSpPr>
      <dsp:spPr>
        <a:xfrm>
          <a:off x="2385661" y="311575"/>
          <a:ext cx="2043332" cy="1634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Кадровая служба, непосредственный руководитель государственного  гражданского служащего</a:t>
          </a:r>
          <a:endParaRPr lang="ru-RU" sz="1200" kern="1200" dirty="0"/>
        </a:p>
      </dsp:txBody>
      <dsp:txXfrm>
        <a:off x="2385661" y="311575"/>
        <a:ext cx="2043332" cy="1634665"/>
      </dsp:txXfrm>
    </dsp:sp>
    <dsp:sp modelId="{E6977FA1-6E59-4A39-A98A-E90E432359A7}">
      <dsp:nvSpPr>
        <dsp:cNvPr id="0" name=""/>
        <dsp:cNvSpPr/>
      </dsp:nvSpPr>
      <dsp:spPr>
        <a:xfrm rot="19500000">
          <a:off x="4232785" y="2553838"/>
          <a:ext cx="1712156" cy="61299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87C926-5128-4164-B00E-69A3350A7B6B}">
      <dsp:nvSpPr>
        <dsp:cNvPr id="0" name=""/>
        <dsp:cNvSpPr/>
      </dsp:nvSpPr>
      <dsp:spPr>
        <a:xfrm>
          <a:off x="4768455" y="1551979"/>
          <a:ext cx="2043332" cy="1634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Государственный гражданский служащий, направляемый для участия   в мероприятии по профессиональному развитию</a:t>
          </a:r>
          <a:endParaRPr lang="ru-RU" sz="1200" kern="1200" dirty="0"/>
        </a:p>
      </dsp:txBody>
      <dsp:txXfrm>
        <a:off x="4768455" y="1551979"/>
        <a:ext cx="2043332" cy="163466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6CED13-E893-4BEB-A8B9-F8E9529B58A2}">
      <dsp:nvSpPr>
        <dsp:cNvPr id="0" name=""/>
        <dsp:cNvSpPr/>
      </dsp:nvSpPr>
      <dsp:spPr>
        <a:xfrm rot="5400000">
          <a:off x="-105053" y="111226"/>
          <a:ext cx="700354" cy="490248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1</a:t>
          </a:r>
          <a:endParaRPr lang="ru-RU" sz="1100" kern="1200" dirty="0">
            <a:solidFill>
              <a:schemeClr val="tx1"/>
            </a:solidFill>
          </a:endParaRPr>
        </a:p>
      </dsp:txBody>
      <dsp:txXfrm rot="5400000">
        <a:off x="-105053" y="111226"/>
        <a:ext cx="700354" cy="490248"/>
      </dsp:txXfrm>
    </dsp:sp>
    <dsp:sp modelId="{95B10F16-6A2D-4948-B9BC-80F6B1AB6BD1}">
      <dsp:nvSpPr>
        <dsp:cNvPr id="0" name=""/>
        <dsp:cNvSpPr/>
      </dsp:nvSpPr>
      <dsp:spPr>
        <a:xfrm rot="5400000">
          <a:off x="2256210" y="-1747716"/>
          <a:ext cx="455230" cy="39871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Формирование плана организации мероприятий по профессиональному развитию кадрового состава на соответствующий год</a:t>
          </a:r>
          <a:endParaRPr lang="ru-RU" sz="1100" kern="1200" dirty="0"/>
        </a:p>
      </dsp:txBody>
      <dsp:txXfrm rot="5400000">
        <a:off x="2256210" y="-1747716"/>
        <a:ext cx="455230" cy="3987155"/>
      </dsp:txXfrm>
    </dsp:sp>
    <dsp:sp modelId="{C3309BDE-BF19-4FCA-8B10-15102E1CF65C}">
      <dsp:nvSpPr>
        <dsp:cNvPr id="0" name=""/>
        <dsp:cNvSpPr/>
      </dsp:nvSpPr>
      <dsp:spPr>
        <a:xfrm rot="5400000">
          <a:off x="-105053" y="738023"/>
          <a:ext cx="700354" cy="490248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5714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5714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571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2</a:t>
          </a:r>
          <a:endParaRPr lang="ru-RU" sz="1100" kern="1200" dirty="0">
            <a:solidFill>
              <a:schemeClr val="tx1"/>
            </a:solidFill>
          </a:endParaRPr>
        </a:p>
      </dsp:txBody>
      <dsp:txXfrm rot="5400000">
        <a:off x="-105053" y="738023"/>
        <a:ext cx="700354" cy="490248"/>
      </dsp:txXfrm>
    </dsp:sp>
    <dsp:sp modelId="{CDEBCCB6-8A78-4517-A6DA-737FEC842F7C}">
      <dsp:nvSpPr>
        <dsp:cNvPr id="0" name=""/>
        <dsp:cNvSpPr/>
      </dsp:nvSpPr>
      <dsp:spPr>
        <a:xfrm rot="5400000">
          <a:off x="2256210" y="-1132992"/>
          <a:ext cx="455230" cy="39871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5714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Информирование государственных гражданских служащих всех структурных подразделений государственного органа о планируемых мероприятиях</a:t>
          </a:r>
          <a:endParaRPr lang="ru-RU" sz="1100" kern="1200" dirty="0"/>
        </a:p>
      </dsp:txBody>
      <dsp:txXfrm rot="5400000">
        <a:off x="2256210" y="-1132992"/>
        <a:ext cx="455230" cy="3987155"/>
      </dsp:txXfrm>
    </dsp:sp>
    <dsp:sp modelId="{95493986-3805-4D6A-96C7-A185D1AA37E7}">
      <dsp:nvSpPr>
        <dsp:cNvPr id="0" name=""/>
        <dsp:cNvSpPr/>
      </dsp:nvSpPr>
      <dsp:spPr>
        <a:xfrm rot="5400000">
          <a:off x="-105053" y="1364820"/>
          <a:ext cx="700354" cy="490248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1429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1429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142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3</a:t>
          </a:r>
          <a:endParaRPr lang="ru-RU" sz="1100" kern="1200" dirty="0">
            <a:solidFill>
              <a:schemeClr val="tx1"/>
            </a:solidFill>
          </a:endParaRPr>
        </a:p>
      </dsp:txBody>
      <dsp:txXfrm rot="5400000">
        <a:off x="-105053" y="1364820"/>
        <a:ext cx="700354" cy="490248"/>
      </dsp:txXfrm>
    </dsp:sp>
    <dsp:sp modelId="{78487B3F-3123-4583-90CB-67179E2F49DA}">
      <dsp:nvSpPr>
        <dsp:cNvPr id="0" name=""/>
        <dsp:cNvSpPr/>
      </dsp:nvSpPr>
      <dsp:spPr>
        <a:xfrm rot="5400000">
          <a:off x="2256210" y="-506195"/>
          <a:ext cx="455230" cy="39871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11429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Уточнение мероприятий Плана с учетом предложений структурных подразделений государственного органа</a:t>
          </a:r>
          <a:endParaRPr lang="ru-RU" sz="1100" kern="1200" dirty="0"/>
        </a:p>
      </dsp:txBody>
      <dsp:txXfrm rot="5400000">
        <a:off x="2256210" y="-506195"/>
        <a:ext cx="455230" cy="3987155"/>
      </dsp:txXfrm>
    </dsp:sp>
    <dsp:sp modelId="{D80F6C48-C299-47C9-A459-CD5C64539A19}">
      <dsp:nvSpPr>
        <dsp:cNvPr id="0" name=""/>
        <dsp:cNvSpPr/>
      </dsp:nvSpPr>
      <dsp:spPr>
        <a:xfrm rot="5400000">
          <a:off x="-105053" y="1991616"/>
          <a:ext cx="700354" cy="490248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7143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7143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714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4</a:t>
          </a:r>
          <a:endParaRPr lang="ru-RU" sz="1100" kern="1200" dirty="0">
            <a:solidFill>
              <a:schemeClr val="tx1"/>
            </a:solidFill>
          </a:endParaRPr>
        </a:p>
      </dsp:txBody>
      <dsp:txXfrm rot="5400000">
        <a:off x="-105053" y="1991616"/>
        <a:ext cx="700354" cy="490248"/>
      </dsp:txXfrm>
    </dsp:sp>
    <dsp:sp modelId="{8DD95379-A0C9-4500-B764-E2D0F346944D}">
      <dsp:nvSpPr>
        <dsp:cNvPr id="0" name=""/>
        <dsp:cNvSpPr/>
      </dsp:nvSpPr>
      <dsp:spPr>
        <a:xfrm rot="5400000">
          <a:off x="2256210" y="120601"/>
          <a:ext cx="455230" cy="39871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17143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Утверждение Плана у руководителя государственного органа или курирующего заместителя руководителя</a:t>
          </a:r>
          <a:endParaRPr lang="ru-RU" sz="1100" kern="1200" dirty="0"/>
        </a:p>
      </dsp:txBody>
      <dsp:txXfrm rot="5400000">
        <a:off x="2256210" y="120601"/>
        <a:ext cx="455230" cy="3987155"/>
      </dsp:txXfrm>
    </dsp:sp>
    <dsp:sp modelId="{11346A60-9212-440C-9C7B-534A29F8AEEC}">
      <dsp:nvSpPr>
        <dsp:cNvPr id="0" name=""/>
        <dsp:cNvSpPr/>
      </dsp:nvSpPr>
      <dsp:spPr>
        <a:xfrm rot="5400000">
          <a:off x="-105053" y="2618413"/>
          <a:ext cx="700354" cy="490248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2857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2857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285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5</a:t>
          </a:r>
          <a:endParaRPr lang="ru-RU" sz="1100" kern="1200" dirty="0">
            <a:solidFill>
              <a:schemeClr val="tx1"/>
            </a:solidFill>
          </a:endParaRPr>
        </a:p>
      </dsp:txBody>
      <dsp:txXfrm rot="5400000">
        <a:off x="-105053" y="2618413"/>
        <a:ext cx="700354" cy="490248"/>
      </dsp:txXfrm>
    </dsp:sp>
    <dsp:sp modelId="{E9FAA42B-2E15-4404-A766-7C4E0AC4EED7}">
      <dsp:nvSpPr>
        <dsp:cNvPr id="0" name=""/>
        <dsp:cNvSpPr/>
      </dsp:nvSpPr>
      <dsp:spPr>
        <a:xfrm rot="5400000">
          <a:off x="2256210" y="747397"/>
          <a:ext cx="455230" cy="39871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22857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Реализация Плана</a:t>
          </a:r>
          <a:endParaRPr lang="ru-RU" sz="1100" kern="1200" dirty="0"/>
        </a:p>
      </dsp:txBody>
      <dsp:txXfrm rot="5400000">
        <a:off x="2256210" y="747397"/>
        <a:ext cx="455230" cy="3987155"/>
      </dsp:txXfrm>
    </dsp:sp>
    <dsp:sp modelId="{C81F39C0-F7B2-4E24-B4E6-8C6026CF20CE}">
      <dsp:nvSpPr>
        <dsp:cNvPr id="0" name=""/>
        <dsp:cNvSpPr/>
      </dsp:nvSpPr>
      <dsp:spPr>
        <a:xfrm rot="5400000">
          <a:off x="-105053" y="3245210"/>
          <a:ext cx="700354" cy="490248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8571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8571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857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6</a:t>
          </a:r>
          <a:endParaRPr lang="ru-RU" sz="1100" kern="1200" dirty="0">
            <a:solidFill>
              <a:schemeClr val="tx1"/>
            </a:solidFill>
          </a:endParaRPr>
        </a:p>
      </dsp:txBody>
      <dsp:txXfrm rot="5400000">
        <a:off x="-105053" y="3245210"/>
        <a:ext cx="700354" cy="490248"/>
      </dsp:txXfrm>
    </dsp:sp>
    <dsp:sp modelId="{30551E74-9CB2-43B0-889C-A39EE3599357}">
      <dsp:nvSpPr>
        <dsp:cNvPr id="0" name=""/>
        <dsp:cNvSpPr/>
      </dsp:nvSpPr>
      <dsp:spPr>
        <a:xfrm rot="5400000">
          <a:off x="2256210" y="1374194"/>
          <a:ext cx="455230" cy="39871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28571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Корректировка Плана в течение года (при необходимости)</a:t>
          </a:r>
          <a:endParaRPr lang="ru-RU" sz="1100" kern="1200" dirty="0"/>
        </a:p>
      </dsp:txBody>
      <dsp:txXfrm rot="5400000">
        <a:off x="2256210" y="1374194"/>
        <a:ext cx="455230" cy="3987155"/>
      </dsp:txXfrm>
    </dsp:sp>
    <dsp:sp modelId="{D2A06D0E-341B-4C78-A56A-8C5CDFBCBFDA}">
      <dsp:nvSpPr>
        <dsp:cNvPr id="0" name=""/>
        <dsp:cNvSpPr/>
      </dsp:nvSpPr>
      <dsp:spPr>
        <a:xfrm rot="5400000">
          <a:off x="-105053" y="3872007"/>
          <a:ext cx="700354" cy="490248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4286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4286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428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7</a:t>
          </a:r>
          <a:endParaRPr lang="ru-RU" sz="1100" kern="1200" dirty="0">
            <a:solidFill>
              <a:schemeClr val="tx1"/>
            </a:solidFill>
          </a:endParaRPr>
        </a:p>
      </dsp:txBody>
      <dsp:txXfrm rot="5400000">
        <a:off x="-105053" y="3872007"/>
        <a:ext cx="700354" cy="490248"/>
      </dsp:txXfrm>
    </dsp:sp>
    <dsp:sp modelId="{0603C8D0-6CC9-434E-9F3F-7FE2A14BB1FF}">
      <dsp:nvSpPr>
        <dsp:cNvPr id="0" name=""/>
        <dsp:cNvSpPr/>
      </dsp:nvSpPr>
      <dsp:spPr>
        <a:xfrm rot="5400000">
          <a:off x="2256210" y="2000991"/>
          <a:ext cx="455230" cy="39871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34286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Анализ итогов  и подготовка отчета о выполнении Плана</a:t>
          </a:r>
          <a:endParaRPr lang="ru-RU" sz="1100" kern="1200" dirty="0"/>
        </a:p>
      </dsp:txBody>
      <dsp:txXfrm rot="5400000">
        <a:off x="2256210" y="2000991"/>
        <a:ext cx="455230" cy="3987155"/>
      </dsp:txXfrm>
    </dsp:sp>
    <dsp:sp modelId="{49988EE4-7C4F-423B-942D-CD889DD6B0D4}">
      <dsp:nvSpPr>
        <dsp:cNvPr id="0" name=""/>
        <dsp:cNvSpPr/>
      </dsp:nvSpPr>
      <dsp:spPr>
        <a:xfrm rot="5400000">
          <a:off x="-105053" y="4498804"/>
          <a:ext cx="700354" cy="490248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8</a:t>
          </a:r>
          <a:endParaRPr lang="ru-RU" sz="1100" kern="1200" dirty="0">
            <a:solidFill>
              <a:schemeClr val="tx1"/>
            </a:solidFill>
          </a:endParaRPr>
        </a:p>
      </dsp:txBody>
      <dsp:txXfrm rot="5400000">
        <a:off x="-105053" y="4498804"/>
        <a:ext cx="700354" cy="490248"/>
      </dsp:txXfrm>
    </dsp:sp>
    <dsp:sp modelId="{2AA04FF9-52EB-410C-8651-D905188009E4}">
      <dsp:nvSpPr>
        <dsp:cNvPr id="0" name=""/>
        <dsp:cNvSpPr/>
      </dsp:nvSpPr>
      <dsp:spPr>
        <a:xfrm rot="5400000">
          <a:off x="2256210" y="2627788"/>
          <a:ext cx="455230" cy="39871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Информирование руководителя или курирующего заместителя руководителя об итогах выполнения Плана</a:t>
          </a:r>
          <a:endParaRPr lang="ru-RU" sz="1100" kern="1200" dirty="0"/>
        </a:p>
      </dsp:txBody>
      <dsp:txXfrm rot="5400000">
        <a:off x="2256210" y="2627788"/>
        <a:ext cx="455230" cy="398715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FE63E2-1AD2-49D9-8CF8-90070EEF282E}">
      <dsp:nvSpPr>
        <dsp:cNvPr id="0" name=""/>
        <dsp:cNvSpPr/>
      </dsp:nvSpPr>
      <dsp:spPr>
        <a:xfrm>
          <a:off x="5613491" y="1893747"/>
          <a:ext cx="3637736" cy="865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892"/>
              </a:lnTo>
              <a:lnTo>
                <a:pt x="3637736" y="589892"/>
              </a:lnTo>
              <a:lnTo>
                <a:pt x="3637736" y="8656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52485-D896-422A-A7E5-CCB99F86B411}">
      <dsp:nvSpPr>
        <dsp:cNvPr id="0" name=""/>
        <dsp:cNvSpPr/>
      </dsp:nvSpPr>
      <dsp:spPr>
        <a:xfrm>
          <a:off x="5567771" y="1893747"/>
          <a:ext cx="91440" cy="865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56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A9DD1-75AE-4FDE-A428-AB06DF1FF0FE}">
      <dsp:nvSpPr>
        <dsp:cNvPr id="0" name=""/>
        <dsp:cNvSpPr/>
      </dsp:nvSpPr>
      <dsp:spPr>
        <a:xfrm>
          <a:off x="1975754" y="1893747"/>
          <a:ext cx="3637736" cy="865615"/>
        </a:xfrm>
        <a:custGeom>
          <a:avLst/>
          <a:gdLst/>
          <a:ahLst/>
          <a:cxnLst/>
          <a:rect l="0" t="0" r="0" b="0"/>
          <a:pathLst>
            <a:path>
              <a:moveTo>
                <a:pt x="3637736" y="0"/>
              </a:moveTo>
              <a:lnTo>
                <a:pt x="3637736" y="589892"/>
              </a:lnTo>
              <a:lnTo>
                <a:pt x="0" y="589892"/>
              </a:lnTo>
              <a:lnTo>
                <a:pt x="0" y="8656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FE81AE-9FBD-4653-BADD-1618DD45B494}">
      <dsp:nvSpPr>
        <dsp:cNvPr id="0" name=""/>
        <dsp:cNvSpPr/>
      </dsp:nvSpPr>
      <dsp:spPr>
        <a:xfrm>
          <a:off x="3111767" y="3778"/>
          <a:ext cx="5003448" cy="1889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128E6-7752-4A6E-B4D5-843E753056E2}">
      <dsp:nvSpPr>
        <dsp:cNvPr id="0" name=""/>
        <dsp:cNvSpPr/>
      </dsp:nvSpPr>
      <dsp:spPr>
        <a:xfrm>
          <a:off x="3442470" y="317946"/>
          <a:ext cx="5003448" cy="1889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Подведение итогов реализации мероприятий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 профессиональному развитию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государственных гражданских служащих</a:t>
          </a:r>
        </a:p>
      </dsp:txBody>
      <dsp:txXfrm>
        <a:off x="3442470" y="317946"/>
        <a:ext cx="5003448" cy="1889969"/>
      </dsp:txXfrm>
    </dsp:sp>
    <dsp:sp modelId="{0B18E583-29F3-44F7-AD56-59E22B285DCD}">
      <dsp:nvSpPr>
        <dsp:cNvPr id="0" name=""/>
        <dsp:cNvSpPr/>
      </dsp:nvSpPr>
      <dsp:spPr>
        <a:xfrm>
          <a:off x="487589" y="2759363"/>
          <a:ext cx="2976329" cy="18406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692493-24D6-45E6-9D04-41B6498B72F2}">
      <dsp:nvSpPr>
        <dsp:cNvPr id="0" name=""/>
        <dsp:cNvSpPr/>
      </dsp:nvSpPr>
      <dsp:spPr>
        <a:xfrm>
          <a:off x="818293" y="3073531"/>
          <a:ext cx="2976329" cy="1840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Анализ информации организаций, осуществивших обучение государственных гражданских служащих, о посещаемости и их активности в процессе обучения</a:t>
          </a:r>
          <a:endParaRPr lang="ru-RU" sz="1400" kern="1200" dirty="0"/>
        </a:p>
      </dsp:txBody>
      <dsp:txXfrm>
        <a:off x="818293" y="3073531"/>
        <a:ext cx="2976329" cy="1840679"/>
      </dsp:txXfrm>
    </dsp:sp>
    <dsp:sp modelId="{7A68F22F-DE4E-4336-98B9-E895CB107C81}">
      <dsp:nvSpPr>
        <dsp:cNvPr id="0" name=""/>
        <dsp:cNvSpPr/>
      </dsp:nvSpPr>
      <dsp:spPr>
        <a:xfrm>
          <a:off x="4125326" y="2759363"/>
          <a:ext cx="2976329" cy="1816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0CC7AE-BCDF-45F7-911F-3DA5BB5674D3}">
      <dsp:nvSpPr>
        <dsp:cNvPr id="0" name=""/>
        <dsp:cNvSpPr/>
      </dsp:nvSpPr>
      <dsp:spPr>
        <a:xfrm>
          <a:off x="4456029" y="3073531"/>
          <a:ext cx="2976329" cy="1816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Анкетирование слушателей о степени удовлетворенности содержательным наполнением мероприятий, компетентностью привлекаемых преподавателей и экспертов, практической направленностью обучения/мероприятия и  др.</a:t>
          </a:r>
          <a:endParaRPr lang="ru-RU" sz="1400" kern="1200" dirty="0"/>
        </a:p>
      </dsp:txBody>
      <dsp:txXfrm>
        <a:off x="4456029" y="3073531"/>
        <a:ext cx="2976329" cy="1816808"/>
      </dsp:txXfrm>
    </dsp:sp>
    <dsp:sp modelId="{0FCB3BF4-FDE5-46D2-8C7B-26FCCD8E27BF}">
      <dsp:nvSpPr>
        <dsp:cNvPr id="0" name=""/>
        <dsp:cNvSpPr/>
      </dsp:nvSpPr>
      <dsp:spPr>
        <a:xfrm>
          <a:off x="7763062" y="2759363"/>
          <a:ext cx="2976329" cy="1836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C77509-7212-4885-8718-5B844291700D}">
      <dsp:nvSpPr>
        <dsp:cNvPr id="0" name=""/>
        <dsp:cNvSpPr/>
      </dsp:nvSpPr>
      <dsp:spPr>
        <a:xfrm>
          <a:off x="8093766" y="3073531"/>
          <a:ext cx="2976329" cy="1836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Анкетирование непосредственного руководителя государственного гражданского служащего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(примерно</a:t>
          </a:r>
          <a:r>
            <a:rPr lang="ru-RU" sz="1400" kern="1200" dirty="0" smtClean="0">
              <a:sym typeface="Symbol"/>
            </a:rPr>
            <a:t> </a:t>
          </a:r>
          <a:r>
            <a:rPr lang="ru-RU" sz="1400" kern="1200" dirty="0" smtClean="0"/>
            <a:t>через месяц после участия гражданского служащего в мероприятии по профессиональному развитию)</a:t>
          </a:r>
          <a:endParaRPr lang="ru-RU" sz="1400" kern="1200" dirty="0"/>
        </a:p>
      </dsp:txBody>
      <dsp:txXfrm>
        <a:off x="8093766" y="3073531"/>
        <a:ext cx="2976329" cy="183697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D494CD-4359-4C3F-8AD1-951F5E60DE8D}">
      <dsp:nvSpPr>
        <dsp:cNvPr id="0" name=""/>
        <dsp:cNvSpPr/>
      </dsp:nvSpPr>
      <dsp:spPr>
        <a:xfrm>
          <a:off x="0" y="336721"/>
          <a:ext cx="6746788" cy="448961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B6AFD-BAFD-44F0-B0E5-4B1D9828D53A}">
      <dsp:nvSpPr>
        <dsp:cNvPr id="0" name=""/>
        <dsp:cNvSpPr/>
      </dsp:nvSpPr>
      <dsp:spPr>
        <a:xfrm>
          <a:off x="4831" y="-1074"/>
          <a:ext cx="1140305" cy="453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Calibri" pitchFamily="34" charset="0"/>
              <a:cs typeface="Times New Roman" pitchFamily="18" charset="0"/>
            </a:rPr>
            <a:t>Привлечение</a:t>
          </a:r>
          <a:r>
            <a:rPr lang="ru-RU" sz="1200" kern="1200" dirty="0" smtClean="0">
              <a:latin typeface="Calibri" pitchFamily="34" charset="0"/>
              <a:cs typeface="Times New Roman" pitchFamily="18" charset="0"/>
            </a:rPr>
            <a:t>, адаптация</a:t>
          </a:r>
          <a:endParaRPr lang="ru-RU" sz="1200" kern="1200" dirty="0">
            <a:latin typeface="Calibri" pitchFamily="34" charset="0"/>
            <a:cs typeface="Times New Roman" pitchFamily="18" charset="0"/>
          </a:endParaRPr>
        </a:p>
      </dsp:txBody>
      <dsp:txXfrm>
        <a:off x="4831" y="-1074"/>
        <a:ext cx="1140305" cy="453258"/>
      </dsp:txXfrm>
    </dsp:sp>
    <dsp:sp modelId="{6E933A59-ED88-4120-B87D-524CDE7D5F77}">
      <dsp:nvSpPr>
        <dsp:cNvPr id="0" name=""/>
        <dsp:cNvSpPr/>
      </dsp:nvSpPr>
      <dsp:spPr>
        <a:xfrm>
          <a:off x="518864" y="506155"/>
          <a:ext cx="112240" cy="1122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A6733-9C6D-490D-8FB2-FF9125BF225A}">
      <dsp:nvSpPr>
        <dsp:cNvPr id="0" name=""/>
        <dsp:cNvSpPr/>
      </dsp:nvSpPr>
      <dsp:spPr>
        <a:xfrm>
          <a:off x="1169795" y="694746"/>
          <a:ext cx="727218" cy="420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latin typeface="Calibri" pitchFamily="34" charset="0"/>
              <a:cs typeface="Times New Roman" pitchFamily="18" charset="0"/>
            </a:rPr>
            <a:t>Оценка</a:t>
          </a:r>
        </a:p>
      </dsp:txBody>
      <dsp:txXfrm>
        <a:off x="1169795" y="694746"/>
        <a:ext cx="727218" cy="420555"/>
      </dsp:txXfrm>
    </dsp:sp>
    <dsp:sp modelId="{7858236C-18C2-4F15-8A37-62A33B307D49}">
      <dsp:nvSpPr>
        <dsp:cNvPr id="0" name=""/>
        <dsp:cNvSpPr/>
      </dsp:nvSpPr>
      <dsp:spPr>
        <a:xfrm>
          <a:off x="1477284" y="512183"/>
          <a:ext cx="112240" cy="112240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82E86-06AC-4A63-8402-1808F68C6280}">
      <dsp:nvSpPr>
        <dsp:cNvPr id="0" name=""/>
        <dsp:cNvSpPr/>
      </dsp:nvSpPr>
      <dsp:spPr>
        <a:xfrm>
          <a:off x="1921673" y="-10991"/>
          <a:ext cx="1556326" cy="492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Calibri" pitchFamily="34" charset="0"/>
              <a:cs typeface="Times New Roman" pitchFamily="18" charset="0"/>
            </a:rPr>
            <a:t>Профессиональное развитие</a:t>
          </a:r>
        </a:p>
      </dsp:txBody>
      <dsp:txXfrm>
        <a:off x="1921673" y="-10991"/>
        <a:ext cx="1556326" cy="492928"/>
      </dsp:txXfrm>
    </dsp:sp>
    <dsp:sp modelId="{6F200D88-B30D-41E1-8243-ABA97739A24B}">
      <dsp:nvSpPr>
        <dsp:cNvPr id="0" name=""/>
        <dsp:cNvSpPr/>
      </dsp:nvSpPr>
      <dsp:spPr>
        <a:xfrm>
          <a:off x="2643716" y="516073"/>
          <a:ext cx="112240" cy="112240"/>
        </a:xfrm>
        <a:prstGeom prst="ellipse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47B1F-E666-4191-80C8-3DD9F3698EAE}">
      <dsp:nvSpPr>
        <dsp:cNvPr id="0" name=""/>
        <dsp:cNvSpPr/>
      </dsp:nvSpPr>
      <dsp:spPr>
        <a:xfrm>
          <a:off x="3502658" y="703855"/>
          <a:ext cx="1021411" cy="408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latin typeface="Calibri" pitchFamily="34" charset="0"/>
              <a:cs typeface="Times New Roman" pitchFamily="18" charset="0"/>
            </a:rPr>
            <a:t>Мотивация</a:t>
          </a:r>
        </a:p>
      </dsp:txBody>
      <dsp:txXfrm>
        <a:off x="3502658" y="703855"/>
        <a:ext cx="1021411" cy="408411"/>
      </dsp:txXfrm>
    </dsp:sp>
    <dsp:sp modelId="{CECCC370-1E84-4D7A-AA68-2F03CF5F3C0C}">
      <dsp:nvSpPr>
        <dsp:cNvPr id="0" name=""/>
        <dsp:cNvSpPr/>
      </dsp:nvSpPr>
      <dsp:spPr>
        <a:xfrm>
          <a:off x="3957244" y="515219"/>
          <a:ext cx="112240" cy="112240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387F6-BF80-4C41-885B-B7DBB4D7DFE7}">
      <dsp:nvSpPr>
        <dsp:cNvPr id="0" name=""/>
        <dsp:cNvSpPr/>
      </dsp:nvSpPr>
      <dsp:spPr>
        <a:xfrm>
          <a:off x="4673309" y="-4022"/>
          <a:ext cx="1518549" cy="465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latin typeface="Calibri" pitchFamily="34" charset="0"/>
              <a:cs typeface="Times New Roman" pitchFamily="18" charset="0"/>
            </a:rPr>
            <a:t>Профессиональная культура</a:t>
          </a:r>
        </a:p>
      </dsp:txBody>
      <dsp:txXfrm>
        <a:off x="4673309" y="-4022"/>
        <a:ext cx="1518549" cy="465052"/>
      </dsp:txXfrm>
    </dsp:sp>
    <dsp:sp modelId="{C871F72B-8A6A-4AC1-8FCC-ED74E0CDA47D}">
      <dsp:nvSpPr>
        <dsp:cNvPr id="0" name=""/>
        <dsp:cNvSpPr/>
      </dsp:nvSpPr>
      <dsp:spPr>
        <a:xfrm>
          <a:off x="5251883" y="509104"/>
          <a:ext cx="112240" cy="112240"/>
        </a:xfrm>
        <a:prstGeom prst="ellips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1D1DF1-D018-4E8D-AF8D-F3B6B6A3AA5A}">
      <dsp:nvSpPr>
        <dsp:cNvPr id="0" name=""/>
        <dsp:cNvSpPr/>
      </dsp:nvSpPr>
      <dsp:spPr>
        <a:xfrm>
          <a:off x="1456077" y="141835"/>
          <a:ext cx="2814897" cy="977576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53657-7061-4DF5-9761-AC3A0F0C131E}">
      <dsp:nvSpPr>
        <dsp:cNvPr id="0" name=""/>
        <dsp:cNvSpPr/>
      </dsp:nvSpPr>
      <dsp:spPr>
        <a:xfrm>
          <a:off x="2595129" y="2535590"/>
          <a:ext cx="545522" cy="349134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32712-C243-4DBF-91EF-C2E33947A0B9}">
      <dsp:nvSpPr>
        <dsp:cNvPr id="0" name=""/>
        <dsp:cNvSpPr/>
      </dsp:nvSpPr>
      <dsp:spPr>
        <a:xfrm>
          <a:off x="1246902" y="2814897"/>
          <a:ext cx="3241976" cy="654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400" b="1" kern="1200">
            <a:latin typeface="Times New Roman" pitchFamily="18" charset="0"/>
            <a:cs typeface="Times New Roman" pitchFamily="18" charset="0"/>
          </a:endParaRPr>
        </a:p>
      </dsp:txBody>
      <dsp:txXfrm>
        <a:off x="1246902" y="2814897"/>
        <a:ext cx="3241976" cy="654627"/>
      </dsp:txXfrm>
    </dsp:sp>
    <dsp:sp modelId="{6C181026-DCE2-4DF7-AF46-758F4BCDF01A}">
      <dsp:nvSpPr>
        <dsp:cNvPr id="0" name=""/>
        <dsp:cNvSpPr/>
      </dsp:nvSpPr>
      <dsp:spPr>
        <a:xfrm>
          <a:off x="2271404" y="1137715"/>
          <a:ext cx="1184299" cy="1120080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latin typeface="Times New Roman" pitchFamily="18" charset="0"/>
              <a:cs typeface="Times New Roman" pitchFamily="18" charset="0"/>
            </a:rPr>
            <a:t>Стандарт</a:t>
          </a:r>
        </a:p>
      </dsp:txBody>
      <dsp:txXfrm>
        <a:off x="2271404" y="1137715"/>
        <a:ext cx="1184299" cy="1120080"/>
      </dsp:txXfrm>
    </dsp:sp>
    <dsp:sp modelId="{F89836CF-5497-4C37-B713-E0A2829D44DE}">
      <dsp:nvSpPr>
        <dsp:cNvPr id="0" name=""/>
        <dsp:cNvSpPr/>
      </dsp:nvSpPr>
      <dsp:spPr>
        <a:xfrm>
          <a:off x="1721895" y="273153"/>
          <a:ext cx="1258043" cy="1233396"/>
        </a:xfrm>
        <a:prstGeom prst="ellipse">
          <a:avLst/>
        </a:prstGeom>
        <a:solidFill>
          <a:srgbClr val="FF4B4B">
            <a:alpha val="6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Система управления кадрами</a:t>
          </a:r>
        </a:p>
      </dsp:txBody>
      <dsp:txXfrm>
        <a:off x="1721895" y="273153"/>
        <a:ext cx="1258043" cy="1233396"/>
      </dsp:txXfrm>
    </dsp:sp>
    <dsp:sp modelId="{93928718-865A-4109-B0E0-192082C8A709}">
      <dsp:nvSpPr>
        <dsp:cNvPr id="0" name=""/>
        <dsp:cNvSpPr/>
      </dsp:nvSpPr>
      <dsp:spPr>
        <a:xfrm>
          <a:off x="2970553" y="482004"/>
          <a:ext cx="981941" cy="981941"/>
        </a:xfrm>
        <a:prstGeom prst="ellipse">
          <a:avLst/>
        </a:prstGeom>
        <a:solidFill>
          <a:srgbClr val="4D80F1">
            <a:alpha val="8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latin typeface="Times New Roman" pitchFamily="18" charset="0"/>
              <a:cs typeface="Times New Roman" pitchFamily="18" charset="0"/>
            </a:rPr>
            <a:t>Кадры </a:t>
          </a:r>
        </a:p>
      </dsp:txBody>
      <dsp:txXfrm>
        <a:off x="2970553" y="482004"/>
        <a:ext cx="981941" cy="981941"/>
      </dsp:txXfrm>
    </dsp:sp>
    <dsp:sp modelId="{C1016239-93C0-47BF-8136-14E0C1BE5DD6}">
      <dsp:nvSpPr>
        <dsp:cNvPr id="0" name=""/>
        <dsp:cNvSpPr/>
      </dsp:nvSpPr>
      <dsp:spPr>
        <a:xfrm>
          <a:off x="1356892" y="252480"/>
          <a:ext cx="3054927" cy="244394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0.86521</cdr:x>
      <cdr:y>0.097</cdr:y>
    </cdr:from>
    <cdr:to>
      <cdr:x>0.99555</cdr:x>
      <cdr:y>0.16897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33709" y="488905"/>
          <a:ext cx="743191" cy="362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n>
                <a:solidFill>
                  <a:srgbClr val="00B050"/>
                </a:solidFill>
              </a:ln>
              <a:solidFill>
                <a:schemeClr val="accent6">
                  <a:lumMod val="50000"/>
                </a:schemeClr>
              </a:solidFill>
            </a:rPr>
            <a:t>18,1 %</a:t>
          </a:r>
          <a:endParaRPr lang="ru-RU" sz="1600" dirty="0">
            <a:ln>
              <a:solidFill>
                <a:srgbClr val="00B050"/>
              </a:solidFill>
            </a:ln>
            <a:solidFill>
              <a:schemeClr val="accent6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0.8686</cdr:x>
      <cdr:y>0.17393</cdr:y>
    </cdr:from>
    <cdr:to>
      <cdr:x>0.99893</cdr:x>
      <cdr:y>0.24589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953000" y="876597"/>
          <a:ext cx="743191" cy="362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dirty="0" smtClean="0">
              <a:ln>
                <a:solidFill>
                  <a:srgbClr val="00B050"/>
                </a:solidFill>
              </a:ln>
              <a:solidFill>
                <a:schemeClr val="accent6">
                  <a:lumMod val="50000"/>
                </a:schemeClr>
              </a:solidFill>
            </a:rPr>
            <a:t>13,9 %</a:t>
          </a:r>
          <a:endParaRPr lang="ru-RU" sz="1600" dirty="0">
            <a:ln>
              <a:solidFill>
                <a:srgbClr val="00B050"/>
              </a:solidFill>
            </a:ln>
            <a:solidFill>
              <a:schemeClr val="accent6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0.86744</cdr:x>
      <cdr:y>0.24825</cdr:y>
    </cdr:from>
    <cdr:to>
      <cdr:x>0.99777</cdr:x>
      <cdr:y>0.32021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946409" y="1251202"/>
          <a:ext cx="743191" cy="362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dirty="0" smtClean="0">
              <a:ln>
                <a:solidFill>
                  <a:srgbClr val="00B050"/>
                </a:solidFill>
              </a:ln>
              <a:solidFill>
                <a:schemeClr val="accent6">
                  <a:lumMod val="50000"/>
                </a:schemeClr>
              </a:solidFill>
            </a:rPr>
            <a:t>10,2 %</a:t>
          </a:r>
          <a:endParaRPr lang="ru-RU" sz="1600" dirty="0">
            <a:ln>
              <a:solidFill>
                <a:srgbClr val="00B050"/>
              </a:solidFill>
            </a:ln>
            <a:solidFill>
              <a:schemeClr val="accent6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0.86744</cdr:x>
      <cdr:y>0.32273</cdr:y>
    </cdr:from>
    <cdr:to>
      <cdr:x>0.99777</cdr:x>
      <cdr:y>0.39469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946409" y="1626582"/>
          <a:ext cx="743191" cy="362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dirty="0" smtClean="0">
              <a:ln>
                <a:solidFill>
                  <a:srgbClr val="00B050"/>
                </a:solidFill>
              </a:ln>
              <a:solidFill>
                <a:schemeClr val="accent6">
                  <a:lumMod val="50000"/>
                </a:schemeClr>
              </a:solidFill>
            </a:rPr>
            <a:t>12,5 %</a:t>
          </a:r>
          <a:endParaRPr lang="ru-RU" sz="1600" dirty="0">
            <a:ln>
              <a:solidFill>
                <a:srgbClr val="00B050"/>
              </a:solidFill>
            </a:ln>
            <a:solidFill>
              <a:schemeClr val="accent6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0.86967</cdr:x>
      <cdr:y>0.39718</cdr:y>
    </cdr:from>
    <cdr:to>
      <cdr:x>1</cdr:x>
      <cdr:y>0.46914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959109" y="2001768"/>
          <a:ext cx="743191" cy="362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dirty="0" smtClean="0">
              <a:ln>
                <a:solidFill>
                  <a:srgbClr val="00B050"/>
                </a:solidFill>
              </a:ln>
              <a:solidFill>
                <a:schemeClr val="accent6">
                  <a:lumMod val="50000"/>
                </a:schemeClr>
              </a:solidFill>
            </a:rPr>
            <a:t>13,1 %</a:t>
          </a:r>
          <a:endParaRPr lang="ru-RU" sz="1600" dirty="0">
            <a:ln>
              <a:solidFill>
                <a:srgbClr val="00B050"/>
              </a:solidFill>
            </a:ln>
            <a:solidFill>
              <a:schemeClr val="accent6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0.86637</cdr:x>
      <cdr:y>0.47662</cdr:y>
    </cdr:from>
    <cdr:to>
      <cdr:x>0.9967</cdr:x>
      <cdr:y>0.54858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940300" y="2402160"/>
          <a:ext cx="743191" cy="362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dirty="0" smtClean="0">
              <a:ln>
                <a:solidFill>
                  <a:srgbClr val="00B050"/>
                </a:solidFill>
              </a:ln>
              <a:solidFill>
                <a:schemeClr val="accent6">
                  <a:lumMod val="50000"/>
                </a:schemeClr>
              </a:solidFill>
            </a:rPr>
            <a:t>11,6 %</a:t>
          </a:r>
          <a:endParaRPr lang="ru-RU" sz="1600" dirty="0">
            <a:ln>
              <a:solidFill>
                <a:srgbClr val="00B050"/>
              </a:solidFill>
            </a:ln>
            <a:solidFill>
              <a:schemeClr val="accent6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0.86744</cdr:x>
      <cdr:y>0.55339</cdr:y>
    </cdr:from>
    <cdr:to>
      <cdr:x>0.99777</cdr:x>
      <cdr:y>0.62535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946409" y="2789077"/>
          <a:ext cx="743191" cy="362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dirty="0" smtClean="0">
              <a:ln>
                <a:solidFill>
                  <a:srgbClr val="00B050"/>
                </a:solidFill>
              </a:ln>
              <a:solidFill>
                <a:schemeClr val="accent6">
                  <a:lumMod val="50000"/>
                </a:schemeClr>
              </a:solidFill>
            </a:rPr>
            <a:t>  9,7 %</a:t>
          </a:r>
          <a:endParaRPr lang="ru-RU" sz="1600" dirty="0">
            <a:ln>
              <a:solidFill>
                <a:srgbClr val="00B050"/>
              </a:solidFill>
            </a:ln>
            <a:solidFill>
              <a:schemeClr val="accent6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0.86521</cdr:x>
      <cdr:y>0.62523</cdr:y>
    </cdr:from>
    <cdr:to>
      <cdr:x>0.99555</cdr:x>
      <cdr:y>0.69719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933709" y="3151176"/>
          <a:ext cx="743191" cy="362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dirty="0" smtClean="0">
              <a:ln>
                <a:solidFill>
                  <a:srgbClr val="00B050"/>
                </a:solidFill>
              </a:ln>
              <a:solidFill>
                <a:schemeClr val="accent6">
                  <a:lumMod val="50000"/>
                </a:schemeClr>
              </a:solidFill>
            </a:rPr>
            <a:t>10,2 %</a:t>
          </a:r>
          <a:endParaRPr lang="ru-RU" sz="1600" dirty="0">
            <a:ln>
              <a:solidFill>
                <a:srgbClr val="00B050"/>
              </a:solidFill>
            </a:ln>
            <a:solidFill>
              <a:schemeClr val="accent6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0.86744</cdr:x>
      <cdr:y>0.69712</cdr:y>
    </cdr:from>
    <cdr:to>
      <cdr:x>0.99777</cdr:x>
      <cdr:y>0.76908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946409" y="3513468"/>
          <a:ext cx="743191" cy="362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dirty="0" smtClean="0">
              <a:ln>
                <a:solidFill>
                  <a:srgbClr val="00B050"/>
                </a:solidFill>
              </a:ln>
              <a:solidFill>
                <a:schemeClr val="accent6">
                  <a:lumMod val="50000"/>
                </a:schemeClr>
              </a:solidFill>
            </a:rPr>
            <a:t>  8,5 %</a:t>
          </a:r>
          <a:endParaRPr lang="ru-RU" sz="1600" dirty="0">
            <a:ln>
              <a:solidFill>
                <a:srgbClr val="00B050"/>
              </a:solidFill>
            </a:ln>
            <a:solidFill>
              <a:schemeClr val="accent6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0.86521</cdr:x>
      <cdr:y>0.097</cdr:y>
    </cdr:from>
    <cdr:to>
      <cdr:x>0.99555</cdr:x>
      <cdr:y>0.16897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33709" y="488905"/>
          <a:ext cx="743191" cy="362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rPr>
            <a:t>16,1 %</a:t>
          </a:r>
          <a:endParaRPr lang="ru-RU" sz="1600" dirty="0">
            <a:ln>
              <a:solidFill>
                <a:schemeClr val="accent1">
                  <a:lumMod val="50000"/>
                </a:schemeClr>
              </a:solidFill>
            </a:ln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0.8686</cdr:x>
      <cdr:y>0.17393</cdr:y>
    </cdr:from>
    <cdr:to>
      <cdr:x>0.99893</cdr:x>
      <cdr:y>0.24589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953000" y="876597"/>
          <a:ext cx="743191" cy="362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rPr>
            <a:t>14,8 %</a:t>
          </a:r>
          <a:endParaRPr lang="ru-RU" sz="1600" dirty="0">
            <a:ln>
              <a:solidFill>
                <a:schemeClr val="accent1">
                  <a:lumMod val="50000"/>
                </a:schemeClr>
              </a:solidFill>
            </a:ln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0.86744</cdr:x>
      <cdr:y>0.24825</cdr:y>
    </cdr:from>
    <cdr:to>
      <cdr:x>0.99777</cdr:x>
      <cdr:y>0.32021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946409" y="1251202"/>
          <a:ext cx="743191" cy="362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rPr>
            <a:t>17,8 %</a:t>
          </a:r>
          <a:endParaRPr lang="ru-RU" sz="1600" dirty="0">
            <a:ln>
              <a:solidFill>
                <a:schemeClr val="accent1">
                  <a:lumMod val="50000"/>
                </a:schemeClr>
              </a:solidFill>
            </a:ln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0.86744</cdr:x>
      <cdr:y>0.32273</cdr:y>
    </cdr:from>
    <cdr:to>
      <cdr:x>0.99777</cdr:x>
      <cdr:y>0.39469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946409" y="1626582"/>
          <a:ext cx="743191" cy="362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rPr>
            <a:t>20,8 %</a:t>
          </a:r>
          <a:endParaRPr lang="ru-RU" sz="1600" dirty="0">
            <a:ln>
              <a:solidFill>
                <a:schemeClr val="accent1">
                  <a:lumMod val="50000"/>
                </a:schemeClr>
              </a:solidFill>
            </a:ln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0.86823</cdr:x>
      <cdr:y>0.39718</cdr:y>
    </cdr:from>
    <cdr:to>
      <cdr:x>0.99856</cdr:x>
      <cdr:y>0.46914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950881" y="2001787"/>
          <a:ext cx="743181" cy="362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rPr>
            <a:t>21,4 %</a:t>
          </a:r>
          <a:endParaRPr lang="ru-RU" sz="1600" dirty="0">
            <a:ln>
              <a:solidFill>
                <a:schemeClr val="accent1">
                  <a:lumMod val="50000"/>
                </a:schemeClr>
              </a:solidFill>
            </a:ln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0.86637</cdr:x>
      <cdr:y>0.47662</cdr:y>
    </cdr:from>
    <cdr:to>
      <cdr:x>0.9967</cdr:x>
      <cdr:y>0.54858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940302" y="2402165"/>
          <a:ext cx="743180" cy="362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rPr>
            <a:t>24,1 %</a:t>
          </a:r>
          <a:endParaRPr lang="ru-RU" sz="1600" dirty="0">
            <a:ln>
              <a:solidFill>
                <a:schemeClr val="accent1">
                  <a:lumMod val="50000"/>
                </a:schemeClr>
              </a:solidFill>
            </a:ln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0.86521</cdr:x>
      <cdr:y>0.55339</cdr:y>
    </cdr:from>
    <cdr:to>
      <cdr:x>0.99554</cdr:x>
      <cdr:y>0.62535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933703" y="2789086"/>
          <a:ext cx="743181" cy="362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rPr>
            <a:t>25,7 %</a:t>
          </a:r>
          <a:endParaRPr lang="ru-RU" sz="1600" dirty="0">
            <a:ln>
              <a:solidFill>
                <a:schemeClr val="accent1">
                  <a:lumMod val="50000"/>
                </a:schemeClr>
              </a:solidFill>
            </a:ln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0.86521</cdr:x>
      <cdr:y>0.62523</cdr:y>
    </cdr:from>
    <cdr:to>
      <cdr:x>0.99555</cdr:x>
      <cdr:y>0.69719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933709" y="3151176"/>
          <a:ext cx="743191" cy="362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rPr>
            <a:t>22,0 %</a:t>
          </a:r>
          <a:endParaRPr lang="ru-RU" sz="1600" dirty="0">
            <a:ln>
              <a:solidFill>
                <a:schemeClr val="accent1">
                  <a:lumMod val="50000"/>
                </a:schemeClr>
              </a:solidFill>
            </a:ln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0.86744</cdr:x>
      <cdr:y>0.69964</cdr:y>
    </cdr:from>
    <cdr:to>
      <cdr:x>0.99777</cdr:x>
      <cdr:y>0.7716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946403" y="3526187"/>
          <a:ext cx="743181" cy="362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rPr>
            <a:t>23,7 %</a:t>
          </a:r>
          <a:endParaRPr lang="ru-RU" sz="1600" dirty="0">
            <a:ln>
              <a:solidFill>
                <a:schemeClr val="accent1">
                  <a:lumMod val="50000"/>
                </a:schemeClr>
              </a:solidFill>
            </a:ln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7CD83-30F2-4C01-BE43-8F472A73F346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33C56-20C7-4D92-B440-3E3B11E4F1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diagramColors" Target="../diagrams/colors8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7.xml"/><Relationship Id="rId12" Type="http://schemas.openxmlformats.org/officeDocument/2006/relationships/diagramQuickStyle" Target="../diagrams/quickStyle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7.xml"/><Relationship Id="rId11" Type="http://schemas.openxmlformats.org/officeDocument/2006/relationships/diagramLayout" Target="../diagrams/layout8.xml"/><Relationship Id="rId5" Type="http://schemas.openxmlformats.org/officeDocument/2006/relationships/diagramData" Target="../diagrams/data7.xml"/><Relationship Id="rId10" Type="http://schemas.openxmlformats.org/officeDocument/2006/relationships/diagramData" Target="../diagrams/data8.xml"/><Relationship Id="rId4" Type="http://schemas.openxmlformats.org/officeDocument/2006/relationships/image" Target="../media/image14.png"/><Relationship Id="rId9" Type="http://schemas.microsoft.com/office/2007/relationships/diagramDrawing" Target="../diagrams/drawing7.xml"/><Relationship Id="rId14" Type="http://schemas.microsoft.com/office/2007/relationships/diagramDrawing" Target="../diagrams/drawin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7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6.jpeg"/><Relationship Id="rId4" Type="http://schemas.openxmlformats.org/officeDocument/2006/relationships/diagramData" Target="../diagrams/data2.xm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09710"/>
            <a:ext cx="12192000" cy="1709530"/>
          </a:xfrm>
          <a:prstGeom prst="rect">
            <a:avLst/>
          </a:prstGeom>
        </p:spPr>
      </p:pic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91" y="1619250"/>
            <a:ext cx="6472514" cy="293287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подходы к профессиональному развитию кадрового состава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0" y="5130228"/>
            <a:ext cx="5892311" cy="106849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государственной политики     в сфере государственной и муниципальной службы, противодействия коррупции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Д.В. Баснак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90" y="0"/>
            <a:ext cx="3752850" cy="1619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790" y="5862556"/>
            <a:ext cx="232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мая 2017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5554" y="44104"/>
            <a:ext cx="4180176" cy="46316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74835" y="0"/>
            <a:ext cx="4502426" cy="469127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7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Рекомендуемые подходы к определению потребности в профессиональном развитии государственных гражданских служащих Российской Федерации - 1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9339" y="-27941"/>
            <a:ext cx="1052019" cy="12722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50980" y="208056"/>
            <a:ext cx="19667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Министерство труда 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и социальной защиты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Российской Федерации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3" y="206636"/>
            <a:ext cx="892462" cy="738664"/>
          </a:xfrm>
        </p:spPr>
        <p:txBody>
          <a:bodyPr/>
          <a:lstStyle/>
          <a:p>
            <a:fld id="{0F43F4AF-7D06-4FEB-900F-7B33DEC9A355}" type="slidenum">
              <a:rPr lang="ru-RU" sz="48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Пятиугольник 4"/>
          <p:cNvSpPr/>
          <p:nvPr/>
        </p:nvSpPr>
        <p:spPr>
          <a:xfrm>
            <a:off x="8478813" y="3002700"/>
            <a:ext cx="2785380" cy="976167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0463" tIns="171450" rIns="32004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500" kern="1200" dirty="0" smtClean="0"/>
              <a:t>Т</a:t>
            </a:r>
            <a:endParaRPr lang="ru-RU" sz="4500" kern="12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4884" y="2825602"/>
            <a:ext cx="2880000" cy="360000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Знания и умения, которыми гражданский служащий обладает в соответствии с установленными квалификационными требованиями для замещения  должности  государственной  гражданской  службы</a:t>
            </a:r>
            <a:endParaRPr lang="ru-RU" sz="1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91447" y="4790302"/>
            <a:ext cx="2880000" cy="16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Уровень решений, принимаемых в соответствии с замещаемой должностью государственной гражданской службы</a:t>
            </a:r>
            <a:endParaRPr lang="ru-RU" sz="16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7839" y="1602277"/>
            <a:ext cx="6944496" cy="101736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ОПРЕДЕЛЕНИЕ ПОТРЕБНОСТИ В ОРГАНИЗАЦИИ МЕРОПРИЯТИЙ ПО ПРОФЕССИОНАЛЬНОМУ РАЗВИТИЮ:</a:t>
            </a:r>
            <a:endParaRPr lang="ru-RU" dirty="0"/>
          </a:p>
        </p:txBody>
      </p:sp>
      <p:sp>
        <p:nvSpPr>
          <p:cNvPr id="22" name="Плюс 21"/>
          <p:cNvSpPr/>
          <p:nvPr/>
        </p:nvSpPr>
        <p:spPr>
          <a:xfrm>
            <a:off x="3698789" y="4226026"/>
            <a:ext cx="782595" cy="782594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нутый угол 25"/>
          <p:cNvSpPr/>
          <p:nvPr/>
        </p:nvSpPr>
        <p:spPr>
          <a:xfrm rot="21343580">
            <a:off x="9027699" y="4588325"/>
            <a:ext cx="2880000" cy="183600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000" dirty="0" smtClean="0"/>
          </a:p>
          <a:p>
            <a:pPr algn="just"/>
            <a:endParaRPr lang="ru-RU" sz="1000" dirty="0" smtClean="0"/>
          </a:p>
          <a:p>
            <a:pPr algn="just"/>
            <a:endParaRPr lang="ru-RU" sz="1000" dirty="0" smtClean="0"/>
          </a:p>
          <a:p>
            <a:pPr indent="180000" algn="just"/>
            <a:r>
              <a:rPr lang="ru-RU" sz="1000" dirty="0" smtClean="0"/>
              <a:t>Также указанная оценка может быть подтверждена по итогам формализованных кадровых процедур (аттестация, конкурс на замещение вакантной должности или на включение в кадровый резерв, всесторонняя оценка со стороны руководителя гражданского служащего) посредством проведения тестирования, анкетирования, интервью, использования метода центра оценки или частных методов оценки (в том числе реферат и эссе).</a:t>
            </a:r>
          </a:p>
          <a:p>
            <a:pPr algn="just"/>
            <a:endParaRPr lang="ru-RU" sz="1000" dirty="0" smtClean="0"/>
          </a:p>
        </p:txBody>
      </p:sp>
      <p:pic>
        <p:nvPicPr>
          <p:cNvPr id="44034" name="Picture 2" descr="Educational infographic Free Vec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33734">
            <a:off x="9671703" y="1802731"/>
            <a:ext cx="2160000" cy="2160000"/>
          </a:xfrm>
          <a:prstGeom prst="rect">
            <a:avLst/>
          </a:prstGeom>
          <a:noFill/>
        </p:spPr>
      </p:pic>
      <p:sp>
        <p:nvSpPr>
          <p:cNvPr id="27" name="Загнутый угол 26"/>
          <p:cNvSpPr/>
          <p:nvPr/>
        </p:nvSpPr>
        <p:spPr>
          <a:xfrm rot="20713331">
            <a:off x="7632356" y="3150971"/>
            <a:ext cx="2088000" cy="1728000"/>
          </a:xfrm>
          <a:prstGeom prst="foldedCorner">
            <a:avLst>
              <a:gd name="adj" fmla="val 1266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000" dirty="0" smtClean="0"/>
          </a:p>
          <a:p>
            <a:pPr algn="just"/>
            <a:endParaRPr lang="ru-RU" sz="1000" dirty="0" smtClean="0"/>
          </a:p>
          <a:p>
            <a:pPr algn="just"/>
            <a:endParaRPr lang="ru-RU" sz="1000" dirty="0" smtClean="0"/>
          </a:p>
          <a:p>
            <a:pPr indent="180000" algn="just"/>
            <a:r>
              <a:rPr lang="ru-RU" sz="1000" dirty="0" smtClean="0"/>
              <a:t>Оценка соответствия знаний и умений, имеющихся у гражданского служащего, фактическим потребностям государственного органа,  прежде всего, осуществляется кадровой службой </a:t>
            </a:r>
            <a:r>
              <a:rPr lang="ru-RU" sz="1000" u="sng" dirty="0" smtClean="0"/>
              <a:t>на основе мнения непосредственного руководителя</a:t>
            </a:r>
            <a:r>
              <a:rPr lang="ru-RU" sz="1000" dirty="0" smtClean="0"/>
              <a:t> государственного гражданского служащего. </a:t>
            </a:r>
          </a:p>
          <a:p>
            <a:pPr algn="just"/>
            <a:endParaRPr lang="ru-RU" sz="1000" dirty="0" smtClean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79093" y="2825577"/>
            <a:ext cx="2880000" cy="1620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Потребность в новых знаниях и умениях, необходимых для решения актуальных задач по направлению деятельности государственного органа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Рекомендуемые подходы к определению потребности в профессиональном развитии государственных гражданских служащих Российской Федерации - 2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9339" y="-27941"/>
            <a:ext cx="1052019" cy="12722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50980" y="208056"/>
            <a:ext cx="19667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Министерство труда 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и социальной защиты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Российской Федерации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3" y="206636"/>
            <a:ext cx="892462" cy="738664"/>
          </a:xfrm>
        </p:spPr>
        <p:txBody>
          <a:bodyPr/>
          <a:lstStyle/>
          <a:p>
            <a:fld id="{0F43F4AF-7D06-4FEB-900F-7B33DEC9A355}" type="slidenum">
              <a:rPr lang="ru-RU" sz="48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Пятиугольник 4"/>
          <p:cNvSpPr/>
          <p:nvPr/>
        </p:nvSpPr>
        <p:spPr>
          <a:xfrm>
            <a:off x="8478813" y="3002700"/>
            <a:ext cx="2785380" cy="976167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0463" tIns="171450" rIns="32004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500" kern="1200" dirty="0" smtClean="0"/>
              <a:t>Т</a:t>
            </a:r>
            <a:endParaRPr lang="ru-RU" sz="4500" kern="1200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131805" y="1318054"/>
          <a:ext cx="11928390" cy="5354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93124" y="1763741"/>
            <a:ext cx="3130379" cy="3046988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1200" dirty="0" smtClean="0"/>
              <a:t> глубокие актуальные знания, а также умения в части вопросов, соответствующих области и виду их профессиональной служебной деятельности, знания конкретного набора административных процедур;</a:t>
            </a:r>
          </a:p>
          <a:p>
            <a:pPr algn="just">
              <a:buFontTx/>
              <a:buChar char="-"/>
            </a:pPr>
            <a:endParaRPr lang="ru-RU" sz="1200" dirty="0" smtClean="0"/>
          </a:p>
          <a:p>
            <a:pPr algn="just">
              <a:buFontTx/>
              <a:buChar char="-"/>
            </a:pPr>
            <a:r>
              <a:rPr lang="ru-RU" sz="1200" dirty="0" smtClean="0"/>
              <a:t> представление о современных инструментах управления и планирования;</a:t>
            </a:r>
          </a:p>
          <a:p>
            <a:pPr algn="just">
              <a:buFontTx/>
              <a:buChar char="-"/>
            </a:pPr>
            <a:endParaRPr lang="ru-RU" sz="1200" dirty="0" smtClean="0"/>
          </a:p>
          <a:p>
            <a:pPr algn="just"/>
            <a:r>
              <a:rPr lang="ru-RU" sz="1200" dirty="0" smtClean="0"/>
              <a:t>- необходимые профессиональные и личностные качества для самостоятельной работы и эффективного взаимодействия с гражданами и организациями (внимательность, уважительность, </a:t>
            </a:r>
            <a:r>
              <a:rPr lang="ru-RU" sz="1200" dirty="0" err="1" smtClean="0"/>
              <a:t>клиентоориентированность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592592" y="3315726"/>
            <a:ext cx="2936791" cy="323165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endParaRPr lang="ru-RU" sz="1200" dirty="0" smtClean="0"/>
          </a:p>
          <a:p>
            <a:pPr algn="just">
              <a:buFontTx/>
              <a:buChar char="-"/>
            </a:pPr>
            <a:r>
              <a:rPr lang="ru-RU" sz="1200" dirty="0" smtClean="0"/>
              <a:t> глубокие знания и умения в части вопросов, соответствующих области и виду их профессиональной служебной деятельности;</a:t>
            </a:r>
          </a:p>
          <a:p>
            <a:pPr algn="just">
              <a:buFontTx/>
              <a:buChar char="-"/>
            </a:pPr>
            <a:endParaRPr lang="ru-RU" sz="1200" dirty="0" smtClean="0"/>
          </a:p>
          <a:p>
            <a:pPr algn="just">
              <a:buFontTx/>
              <a:buChar char="-"/>
            </a:pPr>
            <a:r>
              <a:rPr lang="ru-RU" sz="1200" dirty="0" smtClean="0"/>
              <a:t> знания и умения в области организации деятельности и управления персоналом;</a:t>
            </a:r>
          </a:p>
          <a:p>
            <a:pPr algn="just">
              <a:buFontTx/>
              <a:buChar char="-"/>
            </a:pPr>
            <a:endParaRPr lang="ru-RU" sz="1200" dirty="0" smtClean="0"/>
          </a:p>
          <a:p>
            <a:pPr algn="just">
              <a:buFontTx/>
              <a:buChar char="-"/>
            </a:pPr>
            <a:r>
              <a:rPr lang="ru-RU" sz="1200" dirty="0" smtClean="0"/>
              <a:t> знания и умения в области современных технологий управления и стратегического планирования; </a:t>
            </a:r>
          </a:p>
          <a:p>
            <a:pPr algn="just">
              <a:buFontTx/>
              <a:buChar char="-"/>
            </a:pPr>
            <a:endParaRPr lang="ru-RU" sz="1200" dirty="0" smtClean="0"/>
          </a:p>
          <a:p>
            <a:pPr algn="just">
              <a:buFontTx/>
              <a:buChar char="-"/>
            </a:pPr>
            <a:r>
              <a:rPr lang="ru-RU" sz="1200" dirty="0" smtClean="0"/>
              <a:t>необходимые профессиональные и личностные качества для организации работы отдела, подразделения, рабочей группы/комиссии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806248" y="2767912"/>
            <a:ext cx="3048002" cy="3785652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1200" dirty="0" smtClean="0"/>
              <a:t>широкие (экспертные) знания и умения в части вопросов, соответствующих области и виду их профессиональной служебной деятельности, в объеме, достаточном для принятия необходимых управленческих решений, а также знания и умения в различных сферах деятельности;</a:t>
            </a:r>
          </a:p>
          <a:p>
            <a:pPr algn="just">
              <a:buFontTx/>
              <a:buChar char="-"/>
            </a:pPr>
            <a:endParaRPr lang="ru-RU" sz="1200" dirty="0" smtClean="0"/>
          </a:p>
          <a:p>
            <a:pPr algn="just">
              <a:buFontTx/>
              <a:buChar char="-"/>
            </a:pPr>
            <a:r>
              <a:rPr lang="ru-RU" sz="1200" dirty="0" smtClean="0"/>
              <a:t>глубокие знания и умения в области современных технологий управления и стратегического планирования;</a:t>
            </a:r>
          </a:p>
          <a:p>
            <a:pPr algn="just">
              <a:buFontTx/>
              <a:buChar char="-"/>
            </a:pPr>
            <a:endParaRPr lang="ru-RU" sz="1200" dirty="0" smtClean="0"/>
          </a:p>
          <a:p>
            <a:pPr algn="just">
              <a:buFontTx/>
              <a:buChar char="-"/>
            </a:pPr>
            <a:r>
              <a:rPr lang="ru-RU" sz="1200" dirty="0" smtClean="0"/>
              <a:t>знания и навыки в области управления персоналом;</a:t>
            </a:r>
          </a:p>
          <a:p>
            <a:pPr algn="just">
              <a:buFontTx/>
              <a:buChar char="-"/>
            </a:pPr>
            <a:endParaRPr lang="ru-RU" sz="1200" dirty="0" smtClean="0"/>
          </a:p>
          <a:p>
            <a:pPr algn="just"/>
            <a:r>
              <a:rPr lang="ru-RU" sz="1200" dirty="0" smtClean="0"/>
              <a:t>- профессиональные и личностные качества для эффективной организации работы структурного подразделения, постановки стратегических целей, прогнозирования рисков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Рекомендуемые подходы к планированию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мероприятий по профессиональному развитию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государственных гражданских служащих Российской Федерации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9339" y="-27941"/>
            <a:ext cx="1052019" cy="12722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50980" y="208056"/>
            <a:ext cx="19667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Министерство труда 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и социальной защиты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Российской Федерации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2" y="206636"/>
            <a:ext cx="908939" cy="738664"/>
          </a:xfrm>
        </p:spPr>
        <p:txBody>
          <a:bodyPr/>
          <a:lstStyle/>
          <a:p>
            <a:fld id="{0F43F4AF-7D06-4FEB-900F-7B33DEC9A355}" type="slidenum">
              <a:rPr lang="ru-RU" sz="48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Пятиугольник 4"/>
          <p:cNvSpPr/>
          <p:nvPr/>
        </p:nvSpPr>
        <p:spPr>
          <a:xfrm>
            <a:off x="8478813" y="3002700"/>
            <a:ext cx="2785380" cy="976167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0463" tIns="171450" rIns="32004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500" kern="1200" dirty="0" smtClean="0"/>
              <a:t>Т</a:t>
            </a:r>
            <a:endParaRPr lang="ru-RU" sz="4500" kern="1200" dirty="0"/>
          </a:p>
        </p:txBody>
      </p:sp>
      <p:pic>
        <p:nvPicPr>
          <p:cNvPr id="69" name="Picture 69" descr="Развивайте свой ум Бесплатные векто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568" y="4123466"/>
            <a:ext cx="2520000" cy="2520000"/>
          </a:xfrm>
          <a:prstGeom prst="rect">
            <a:avLst/>
          </a:prstGeom>
          <a:noFill/>
        </p:spPr>
      </p:pic>
      <p:pic>
        <p:nvPicPr>
          <p:cNvPr id="1026" name="Picture 2" descr="C:\Users\vodolaz\Desktop\Даша\Конференция\OAYXJ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36342" y="1419310"/>
            <a:ext cx="2520000" cy="2520000"/>
          </a:xfrm>
          <a:prstGeom prst="rect">
            <a:avLst/>
          </a:prstGeom>
          <a:noFill/>
        </p:spPr>
      </p:pic>
      <p:sp>
        <p:nvSpPr>
          <p:cNvPr id="1028" name="AutoShape 4" descr="Businessman in front of a choice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vodolaz\Desktop\Даша\Конференция\Businessman-front-choice\business_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2362" y="1419310"/>
            <a:ext cx="2520000" cy="2520000"/>
          </a:xfrm>
          <a:prstGeom prst="rect">
            <a:avLst/>
          </a:prstGeom>
          <a:noFill/>
        </p:spPr>
      </p:pic>
      <p:pic>
        <p:nvPicPr>
          <p:cNvPr id="1030" name="Picture 6" descr="C:\Users\vodolaz\Desktop\Даша\Конференция\business-moves-faster-with-rocket\business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40118" y="4126814"/>
            <a:ext cx="2520000" cy="2520000"/>
          </a:xfrm>
          <a:prstGeom prst="rect">
            <a:avLst/>
          </a:prstGeom>
          <a:noFill/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790586" y="1427591"/>
            <a:ext cx="5328000" cy="4918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mpd="dbl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Планирование мероприятия(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 по профессиональному развитию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государственного гражданского служащего Российской Федерации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787995" y="2029466"/>
            <a:ext cx="5328000" cy="3238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«Исполнители»/ «Руководители среднего уровня»/ «Руководители высшего уровня»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96233" y="2457444"/>
            <a:ext cx="1476375" cy="108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Получение предметных знаний и умений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738171" y="2457444"/>
            <a:ext cx="1474787" cy="108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Развитие профессиональных и личностных качеств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644282" y="2450795"/>
            <a:ext cx="1474787" cy="108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Получение знаний и умений в области технологий управления и стратегического планирования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800352" y="3631720"/>
            <a:ext cx="5328000" cy="3238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«Исполнители»/ «Руководители среднего уровня»/ «Руководители высшего уровня»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07231" y="4099376"/>
            <a:ext cx="2268000" cy="432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Дополнительное профессиональное образование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09037" y="4691291"/>
            <a:ext cx="2268000" cy="28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Профессиональная переподготовка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809040" y="5137917"/>
            <a:ext cx="2268000" cy="28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Повышение квалификации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3856457" y="4099001"/>
            <a:ext cx="2268000" cy="432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Иные мероприятия по профессиональному развитию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3850887" y="4588849"/>
            <a:ext cx="2268000" cy="252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Семинар, тренинг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3847711" y="4900384"/>
            <a:ext cx="2268000" cy="396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Мероприятия по обмену опытом, включая конференции, круглые столы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3845825" y="5373933"/>
            <a:ext cx="2268000" cy="396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Адаптационные мероприятия, включая наставничество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844238" y="5838818"/>
            <a:ext cx="2268000" cy="252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Служебные стажировки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205899" y="6223301"/>
            <a:ext cx="5868000" cy="396000"/>
          </a:xfrm>
          <a:prstGeom prst="rect">
            <a:avLst/>
          </a:prstGeom>
          <a:solidFill>
            <a:srgbClr val="9BBB59"/>
          </a:solidFill>
          <a:ln w="127000" cmpd="dbl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Результат: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определено мероприятие(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ия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 по профессиональному развитию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государственного гражданского служащего Российской Федерации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6" name="AutoShape 42"/>
          <p:cNvSpPr>
            <a:spLocks noChangeArrowheads="1"/>
          </p:cNvSpPr>
          <p:nvPr/>
        </p:nvSpPr>
        <p:spPr bwMode="auto">
          <a:xfrm>
            <a:off x="172994" y="1613372"/>
            <a:ext cx="526792" cy="4523818"/>
          </a:xfrm>
          <a:prstGeom prst="downArrow">
            <a:avLst>
              <a:gd name="adj1" fmla="val 27898"/>
              <a:gd name="adj2" fmla="val 85335"/>
            </a:avLst>
          </a:prstGeom>
          <a:solidFill>
            <a:srgbClr val="FFFFFF"/>
          </a:solidFill>
          <a:ln w="19050">
            <a:solidFill>
              <a:srgbClr val="9BBB59"/>
            </a:solidFill>
            <a:prstDash val="dash"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1" name="AutoShape 37"/>
          <p:cNvSpPr>
            <a:spLocks noChangeArrowheads="1"/>
          </p:cNvSpPr>
          <p:nvPr/>
        </p:nvSpPr>
        <p:spPr bwMode="auto">
          <a:xfrm>
            <a:off x="254601" y="1467751"/>
            <a:ext cx="360363" cy="360362"/>
          </a:xfrm>
          <a:prstGeom prst="flowChartConnector">
            <a:avLst/>
          </a:prstGeom>
          <a:solidFill>
            <a:srgbClr val="9BBB59"/>
          </a:solidFill>
          <a:ln w="127000" cmpd="dbl">
            <a:solidFill>
              <a:srgbClr val="9BBB59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2" name="AutoShape 38"/>
          <p:cNvSpPr>
            <a:spLocks noChangeArrowheads="1"/>
          </p:cNvSpPr>
          <p:nvPr/>
        </p:nvSpPr>
        <p:spPr bwMode="auto">
          <a:xfrm>
            <a:off x="245070" y="2019941"/>
            <a:ext cx="360363" cy="360362"/>
          </a:xfrm>
          <a:prstGeom prst="flowChartConnector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3" name="AutoShape 39"/>
          <p:cNvSpPr>
            <a:spLocks noChangeArrowheads="1"/>
          </p:cNvSpPr>
          <p:nvPr/>
        </p:nvSpPr>
        <p:spPr bwMode="auto">
          <a:xfrm>
            <a:off x="245075" y="2762336"/>
            <a:ext cx="360363" cy="360363"/>
          </a:xfrm>
          <a:prstGeom prst="flowChartConnector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4" name="AutoShape 40"/>
          <p:cNvSpPr>
            <a:spLocks noChangeArrowheads="1"/>
          </p:cNvSpPr>
          <p:nvPr/>
        </p:nvSpPr>
        <p:spPr bwMode="auto">
          <a:xfrm>
            <a:off x="245075" y="3615854"/>
            <a:ext cx="360363" cy="360362"/>
          </a:xfrm>
          <a:prstGeom prst="flowChartConnector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5" name="AutoShape 41"/>
          <p:cNvSpPr>
            <a:spLocks noChangeArrowheads="1"/>
          </p:cNvSpPr>
          <p:nvPr/>
        </p:nvSpPr>
        <p:spPr bwMode="auto">
          <a:xfrm>
            <a:off x="253314" y="4160880"/>
            <a:ext cx="360363" cy="360363"/>
          </a:xfrm>
          <a:prstGeom prst="flowChartConnector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Рекомендуемые подходы к реализации мероприятий по профессиональному развитию государственных гражданских служащих Российской Федерации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9339" y="-27941"/>
            <a:ext cx="1052019" cy="12722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50980" y="208056"/>
            <a:ext cx="19667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Министерство труда 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и социальной защиты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Российской Федерации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3" y="206636"/>
            <a:ext cx="892462" cy="738664"/>
          </a:xfrm>
        </p:spPr>
        <p:txBody>
          <a:bodyPr/>
          <a:lstStyle/>
          <a:p>
            <a:fld id="{0F43F4AF-7D06-4FEB-900F-7B33DEC9A355}" type="slidenum">
              <a:rPr lang="ru-RU" sz="48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Пятиугольник 4"/>
          <p:cNvSpPr/>
          <p:nvPr/>
        </p:nvSpPr>
        <p:spPr>
          <a:xfrm>
            <a:off x="8478813" y="3002700"/>
            <a:ext cx="2785380" cy="976167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0463" tIns="171450" rIns="32004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500" kern="1200" dirty="0" smtClean="0"/>
              <a:t>Т</a:t>
            </a:r>
            <a:endParaRPr lang="ru-RU" sz="4500" kern="1200" dirty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5102169" y="1468316"/>
          <a:ext cx="6814656" cy="5196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Двойная стрелка влево/вверх 16"/>
          <p:cNvSpPr/>
          <p:nvPr/>
        </p:nvSpPr>
        <p:spPr>
          <a:xfrm rot="10800000">
            <a:off x="6478156" y="2110135"/>
            <a:ext cx="900000" cy="900000"/>
          </a:xfrm>
          <a:prstGeom prst="leftUpArrow">
            <a:avLst>
              <a:gd name="adj1" fmla="val 15844"/>
              <a:gd name="adj2" fmla="val 15389"/>
              <a:gd name="adj3" fmla="val 3509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Схема 19"/>
          <p:cNvGraphicFramePr/>
          <p:nvPr/>
        </p:nvGraphicFramePr>
        <p:xfrm>
          <a:off x="366444" y="1474573"/>
          <a:ext cx="4477404" cy="5100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1" name="Двойная стрелка влево/вверх 20"/>
          <p:cNvSpPr/>
          <p:nvPr/>
        </p:nvSpPr>
        <p:spPr>
          <a:xfrm rot="16200000">
            <a:off x="9604415" y="2130729"/>
            <a:ext cx="900000" cy="900000"/>
          </a:xfrm>
          <a:prstGeom prst="leftUpArrow">
            <a:avLst>
              <a:gd name="adj1" fmla="val 15844"/>
              <a:gd name="adj2" fmla="val 15389"/>
              <a:gd name="adj3" fmla="val 3509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Рекомендуемые подходы к подведению итогов реализации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мероприятий по профессиональному развитию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государственных гражданских служащих Российской Федерации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9339" y="-27941"/>
            <a:ext cx="1052019" cy="12722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50980" y="208056"/>
            <a:ext cx="19667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Министерство труда 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и социальной защиты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Российской Федерации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3" y="206636"/>
            <a:ext cx="892462" cy="738664"/>
          </a:xfrm>
        </p:spPr>
        <p:txBody>
          <a:bodyPr/>
          <a:lstStyle/>
          <a:p>
            <a:fld id="{0F43F4AF-7D06-4FEB-900F-7B33DEC9A355}" type="slidenum">
              <a:rPr lang="ru-RU" sz="48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Пятиугольник 4"/>
          <p:cNvSpPr/>
          <p:nvPr/>
        </p:nvSpPr>
        <p:spPr>
          <a:xfrm>
            <a:off x="8478813" y="3002700"/>
            <a:ext cx="2785380" cy="976167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0463" tIns="171450" rIns="32004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500" kern="1200" dirty="0" smtClean="0"/>
              <a:t>Т</a:t>
            </a:r>
            <a:endParaRPr lang="ru-RU" sz="4500" kern="1200" dirty="0"/>
          </a:p>
        </p:txBody>
      </p:sp>
      <p:graphicFrame>
        <p:nvGraphicFramePr>
          <p:cNvPr id="14" name="Схема 13"/>
          <p:cNvGraphicFramePr/>
          <p:nvPr/>
        </p:nvGraphicFramePr>
        <p:xfrm>
          <a:off x="321277" y="1458096"/>
          <a:ext cx="11557686" cy="4917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Проект Стандарта управления кадрами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на государственной гражданской службе Российской Федерации </a:t>
            </a:r>
            <a:endParaRPr lang="ru-RU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Объект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9339" y="-27941"/>
            <a:ext cx="1052019" cy="12722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50980" y="208056"/>
            <a:ext cx="19667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Министерство труда 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и социальной защиты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Российской Федерации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2" y="206636"/>
            <a:ext cx="908939" cy="738664"/>
          </a:xfrm>
        </p:spPr>
        <p:txBody>
          <a:bodyPr/>
          <a:lstStyle/>
          <a:p>
            <a:fld id="{0F43F4AF-7D06-4FEB-900F-7B33DEC9A355}" type="slidenum">
              <a:rPr lang="ru-RU" sz="48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Пятиугольник 4"/>
          <p:cNvSpPr/>
          <p:nvPr/>
        </p:nvSpPr>
        <p:spPr>
          <a:xfrm>
            <a:off x="8478813" y="3002700"/>
            <a:ext cx="2785380" cy="976167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0463" tIns="171450" rIns="32004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500" kern="1200" dirty="0" smtClean="0"/>
              <a:t>Т</a:t>
            </a:r>
            <a:endParaRPr lang="ru-RU" sz="4500" kern="1200" dirty="0"/>
          </a:p>
        </p:txBody>
      </p:sp>
      <p:sp>
        <p:nvSpPr>
          <p:cNvPr id="1028" name="AutoShape 4" descr="Businessman in front of a choice Fre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" name="Рисунок 35"/>
          <p:cNvPicPr/>
          <p:nvPr/>
        </p:nvPicPr>
        <p:blipFill>
          <a:blip r:embed="rId4" cstate="print"/>
          <a:srcRect l="6284" t="16754" r="64977" b="11308"/>
          <a:stretch>
            <a:fillRect/>
          </a:stretch>
        </p:blipFill>
        <p:spPr bwMode="auto">
          <a:xfrm>
            <a:off x="8073081" y="1540476"/>
            <a:ext cx="3682314" cy="497565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28600" sx="102000" sy="102000" algn="tl" rotWithShape="0">
              <a:schemeClr val="accent1">
                <a:lumMod val="50000"/>
                <a:alpha val="90000"/>
              </a:schemeClr>
            </a:outerShdw>
          </a:effectLst>
        </p:spPr>
      </p:pic>
      <p:graphicFrame>
        <p:nvGraphicFramePr>
          <p:cNvPr id="37" name="Схема 36"/>
          <p:cNvGraphicFramePr/>
          <p:nvPr/>
        </p:nvGraphicFramePr>
        <p:xfrm>
          <a:off x="428367" y="1431326"/>
          <a:ext cx="6746789" cy="1122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0" name="Схема 39"/>
          <p:cNvGraphicFramePr/>
          <p:nvPr/>
        </p:nvGraphicFramePr>
        <p:xfrm>
          <a:off x="0" y="2515350"/>
          <a:ext cx="5735781" cy="3491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1227182" y="5618421"/>
            <a:ext cx="3311525" cy="8159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Эффективное функционирование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системы управления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кадрами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59177" y="3196279"/>
            <a:ext cx="29161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70C0"/>
                </a:solidFill>
              </a:rPr>
              <a:t>Основные элементы </a:t>
            </a:r>
          </a:p>
          <a:p>
            <a:r>
              <a:rPr lang="ru-RU" sz="2000" i="1" dirty="0" smtClean="0">
                <a:solidFill>
                  <a:srgbClr val="0070C0"/>
                </a:solidFill>
              </a:rPr>
              <a:t>Стандарта управления кадрами  на государственной гражданской службе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i="1" dirty="0" smtClean="0">
                <a:solidFill>
                  <a:srgbClr val="0070C0"/>
                </a:solidFill>
              </a:rPr>
              <a:t>Российской Федерации</a:t>
            </a:r>
            <a:endParaRPr lang="ru-RU" sz="20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Информация о динамике показателей государственных заказов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на дополнительное профессиональное образование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государственных гражданских служащих Российской Федерации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(количество обученных) 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9339" y="-27941"/>
            <a:ext cx="1052019" cy="12722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50980" y="208056"/>
            <a:ext cx="19667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Министерство труда 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и социальной защиты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Российской Федерации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3" y="206636"/>
            <a:ext cx="528408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228600" y="1460500"/>
          <a:ext cx="57023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/>
          <p:nvPr/>
        </p:nvGraphicFramePr>
        <p:xfrm>
          <a:off x="6096000" y="1435100"/>
          <a:ext cx="57023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2" name="Прямая соединительная линия 31"/>
          <p:cNvCxnSpPr/>
          <p:nvPr/>
        </p:nvCxnSpPr>
        <p:spPr>
          <a:xfrm>
            <a:off x="5956300" y="1524000"/>
            <a:ext cx="0" cy="4826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10"/>
          <p:cNvGraphicFramePr>
            <a:graphicFrameLocks noGrp="1"/>
          </p:cNvGraphicFramePr>
          <p:nvPr>
            <p:ph sz="half" idx="1"/>
          </p:nvPr>
        </p:nvGraphicFramePr>
        <p:xfrm>
          <a:off x="508000" y="1449860"/>
          <a:ext cx="110998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Информация о динамике показателей государственных заказов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на дополнительное профессиональное образование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государственных гражданских служащих Российской Федерации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(объем финансового обеспечения) 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9339" y="-27941"/>
            <a:ext cx="1052019" cy="12722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50980" y="208056"/>
            <a:ext cx="19667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Министерство труда 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и социальной защиты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Российской Федерации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3" y="206636"/>
            <a:ext cx="528408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Освоение бюджетных ассигнований, предусмотренных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в государственном заказе на дополнительное профессиональное образование федеральных государственных гражданских служащих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9339" y="-27941"/>
            <a:ext cx="1052019" cy="12722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50980" y="208056"/>
            <a:ext cx="19667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Министерство труда 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и социальной защиты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Российской Федерации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3" y="206636"/>
            <a:ext cx="528408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sz="half" idx="1"/>
          </p:nvPr>
        </p:nvGraphicFramePr>
        <p:xfrm>
          <a:off x="0" y="1738184"/>
          <a:ext cx="4555524" cy="47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8226531" y="1931778"/>
            <a:ext cx="3348000" cy="1008000"/>
            <a:chOff x="1007092" y="2958"/>
            <a:chExt cx="3029423" cy="97616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2" name="Пятиугольник 31"/>
            <p:cNvSpPr/>
            <p:nvPr/>
          </p:nvSpPr>
          <p:spPr>
            <a:xfrm rot="10800000">
              <a:off x="1007092" y="2958"/>
              <a:ext cx="3029423" cy="976167"/>
            </a:xfrm>
            <a:prstGeom prst="homePlate">
              <a:avLst/>
            </a:prstGeom>
            <a:solidFill>
              <a:schemeClr val="accent6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Пятиугольник 4"/>
            <p:cNvSpPr/>
            <p:nvPr/>
          </p:nvSpPr>
          <p:spPr>
            <a:xfrm rot="21600000">
              <a:off x="1251135" y="2958"/>
              <a:ext cx="2785380" cy="9761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0463" tIns="171450" rIns="32004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39" name="Пятиугольник 4"/>
          <p:cNvSpPr/>
          <p:nvPr/>
        </p:nvSpPr>
        <p:spPr>
          <a:xfrm>
            <a:off x="8478813" y="3002700"/>
            <a:ext cx="2785380" cy="976167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0463" tIns="171450" rIns="32004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500" kern="1200" dirty="0" smtClean="0"/>
              <a:t>Т</a:t>
            </a:r>
            <a:endParaRPr lang="ru-RU" sz="4500" kern="1200" dirty="0"/>
          </a:p>
        </p:txBody>
      </p:sp>
      <p:sp>
        <p:nvSpPr>
          <p:cNvPr id="42" name="Пятиугольник 4"/>
          <p:cNvSpPr/>
          <p:nvPr/>
        </p:nvSpPr>
        <p:spPr>
          <a:xfrm>
            <a:off x="4866520" y="4258970"/>
            <a:ext cx="2785380" cy="976167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0463" tIns="171450" rIns="32004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2207740" y="1367482"/>
            <a:ext cx="116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2014 год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5721179" y="1379839"/>
            <a:ext cx="116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2015 год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9568249" y="1388076"/>
            <a:ext cx="116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2016 год</a:t>
            </a:r>
            <a:endParaRPr lang="ru-RU" dirty="0"/>
          </a:p>
        </p:txBody>
      </p:sp>
      <p:grpSp>
        <p:nvGrpSpPr>
          <p:cNvPr id="56" name="Группа 55"/>
          <p:cNvGrpSpPr/>
          <p:nvPr/>
        </p:nvGrpSpPr>
        <p:grpSpPr>
          <a:xfrm>
            <a:off x="4400054" y="1952374"/>
            <a:ext cx="3348000" cy="1008000"/>
            <a:chOff x="1007092" y="2958"/>
            <a:chExt cx="3029423" cy="97616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7" name="Пятиугольник 56"/>
            <p:cNvSpPr/>
            <p:nvPr/>
          </p:nvSpPr>
          <p:spPr>
            <a:xfrm rot="10800000">
              <a:off x="1007092" y="2958"/>
              <a:ext cx="3029423" cy="976167"/>
            </a:xfrm>
            <a:prstGeom prst="homePlate">
              <a:avLst/>
            </a:prstGeom>
            <a:solidFill>
              <a:schemeClr val="accent6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Пятиугольник 4"/>
            <p:cNvSpPr/>
            <p:nvPr/>
          </p:nvSpPr>
          <p:spPr>
            <a:xfrm>
              <a:off x="1251135" y="2958"/>
              <a:ext cx="2785380" cy="9761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0463" tIns="45720" rIns="85344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schemeClr val="tx1"/>
                  </a:solidFill>
                </a:rPr>
                <a:t>МВД России, Спецстрой России, Минюст России, Ростуризм, Росприроднадзор, Минпромторг России, Минстрой России, Росавиация, Ростехнадзор, Конституционный Суд Российской Федерации, Следственный комитет Российской Федерации</a:t>
              </a:r>
              <a:endParaRPr lang="ru-RU" sz="1000" dirty="0" smtClean="0"/>
            </a:p>
          </p:txBody>
        </p:sp>
      </p:grpSp>
      <p:sp>
        <p:nvSpPr>
          <p:cNvPr id="63" name="Пятиугольник 4"/>
          <p:cNvSpPr/>
          <p:nvPr/>
        </p:nvSpPr>
        <p:spPr>
          <a:xfrm>
            <a:off x="8206960" y="1940016"/>
            <a:ext cx="3348000" cy="976167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0463" tIns="45720" rIns="85344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dirty="0" smtClean="0">
                <a:solidFill>
                  <a:schemeClr val="tx1"/>
                </a:solidFill>
              </a:rPr>
              <a:t>МЧС России, Минюст России, Ростуризм, Минобрнауки России, Росприроднадзор, Минсельхоз России, ФТС России, Ростехнадзор, Конституционный Суд Российской Федерации, Следственный комитет Российской Федерации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0215" y="2273645"/>
            <a:ext cx="675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100 %</a:t>
            </a:r>
            <a:endParaRPr lang="ru-RU" sz="12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10747" y="3542271"/>
            <a:ext cx="930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 80-99,99 %</a:t>
            </a:r>
            <a:endParaRPr lang="ru-RU" sz="12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56054" y="4712043"/>
            <a:ext cx="840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 50-79,9 %</a:t>
            </a:r>
            <a:endParaRPr lang="ru-RU" sz="12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43698" y="5852985"/>
            <a:ext cx="881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менее</a:t>
            </a:r>
            <a:r>
              <a:rPr lang="ru-RU" sz="1200" b="1" dirty="0" smtClean="0"/>
              <a:t> 50 %</a:t>
            </a:r>
            <a:endParaRPr lang="ru-RU" sz="1200" b="1" dirty="0"/>
          </a:p>
        </p:txBody>
      </p:sp>
      <p:grpSp>
        <p:nvGrpSpPr>
          <p:cNvPr id="68" name="Группа 67"/>
          <p:cNvGrpSpPr/>
          <p:nvPr/>
        </p:nvGrpSpPr>
        <p:grpSpPr>
          <a:xfrm>
            <a:off x="4433007" y="3328101"/>
            <a:ext cx="3348000" cy="720000"/>
            <a:chOff x="1040044" y="1270519"/>
            <a:chExt cx="3029423" cy="101735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9" name="Пятиугольник 68"/>
            <p:cNvSpPr/>
            <p:nvPr/>
          </p:nvSpPr>
          <p:spPr>
            <a:xfrm rot="10800000">
              <a:off x="1040044" y="1311709"/>
              <a:ext cx="3029423" cy="976167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70" name="Пятиугольник 4"/>
            <p:cNvSpPr/>
            <p:nvPr/>
          </p:nvSpPr>
          <p:spPr>
            <a:xfrm>
              <a:off x="1251135" y="1270519"/>
              <a:ext cx="2785380" cy="9761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0463" tIns="38100" rIns="71120" bIns="38100" numCol="1" spcCol="1270" anchor="ctr" anchorCtr="0">
              <a:noAutofit/>
            </a:bodyPr>
            <a:lstStyle/>
            <a:p>
              <a:pPr lvl="0" algn="ctr"/>
              <a:r>
                <a:rPr lang="ru-RU" sz="1000" dirty="0" smtClean="0">
                  <a:solidFill>
                    <a:schemeClr val="tx1"/>
                  </a:solidFill>
                </a:rPr>
                <a:t>Остальные участники</a:t>
              </a:r>
            </a:p>
            <a:p>
              <a:pPr lvl="0" algn="ctr"/>
              <a:r>
                <a:rPr lang="ru-RU" sz="1000" dirty="0" smtClean="0">
                  <a:solidFill>
                    <a:schemeClr val="tx1"/>
                  </a:solidFill>
                </a:rPr>
                <a:t> государственного заказа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8243007" y="3315738"/>
            <a:ext cx="3348000" cy="720000"/>
            <a:chOff x="1040044" y="1270519"/>
            <a:chExt cx="3029423" cy="101735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6" name="Пятиугольник 75"/>
            <p:cNvSpPr/>
            <p:nvPr/>
          </p:nvSpPr>
          <p:spPr>
            <a:xfrm rot="10800000">
              <a:off x="1040044" y="1311709"/>
              <a:ext cx="3029423" cy="976167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77" name="Пятиугольник 4"/>
            <p:cNvSpPr/>
            <p:nvPr/>
          </p:nvSpPr>
          <p:spPr>
            <a:xfrm rot="21600000">
              <a:off x="1251135" y="1270519"/>
              <a:ext cx="2785380" cy="9761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0463" tIns="38100" rIns="71120" bIns="38100" numCol="1" spcCol="1270" anchor="ctr" anchorCtr="0">
              <a:noAutofit/>
            </a:bodyPr>
            <a:lstStyle/>
            <a:p>
              <a:pPr lvl="0" algn="ctr"/>
              <a:r>
                <a:rPr lang="ru-RU" sz="1000" dirty="0" smtClean="0">
                  <a:solidFill>
                    <a:schemeClr val="tx1"/>
                  </a:solidFill>
                </a:rPr>
                <a:t>Остальные участники</a:t>
              </a:r>
            </a:p>
            <a:p>
              <a:pPr lvl="0" algn="ctr"/>
              <a:r>
                <a:rPr lang="ru-RU" sz="1000" dirty="0" smtClean="0">
                  <a:solidFill>
                    <a:schemeClr val="tx1"/>
                  </a:solidFill>
                </a:rPr>
                <a:t>государственного заказа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4465959" y="5642918"/>
            <a:ext cx="3335273" cy="684000"/>
            <a:chOff x="1007092" y="3805641"/>
            <a:chExt cx="3029423" cy="97616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9" name="Пятиугольник 78"/>
            <p:cNvSpPr/>
            <p:nvPr/>
          </p:nvSpPr>
          <p:spPr>
            <a:xfrm rot="10800000">
              <a:off x="1007092" y="3805641"/>
              <a:ext cx="3029423" cy="976167"/>
            </a:xfrm>
            <a:prstGeom prst="homePlate">
              <a:avLst/>
            </a:prstGeom>
            <a:solidFill>
              <a:srgbClr val="FF505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80" name="Пятиугольник 4"/>
            <p:cNvSpPr/>
            <p:nvPr/>
          </p:nvSpPr>
          <p:spPr>
            <a:xfrm>
              <a:off x="1251135" y="3805641"/>
              <a:ext cx="2785380" cy="9761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0463" tIns="34290" rIns="64008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dirty="0" smtClean="0">
                  <a:solidFill>
                    <a:schemeClr val="tx1"/>
                  </a:solidFill>
                </a:rPr>
                <a:t>ФСВТС России,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dirty="0" smtClean="0">
                  <a:solidFill>
                    <a:schemeClr val="tx1"/>
                  </a:solidFill>
                </a:rPr>
                <a:t> Верховный Суд Российской Федерации </a:t>
              </a:r>
              <a:endParaRPr lang="ru-RU" sz="9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8271840" y="5626454"/>
            <a:ext cx="3348000" cy="684000"/>
            <a:chOff x="1007092" y="3805641"/>
            <a:chExt cx="3029423" cy="97616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2" name="Пятиугольник 81"/>
            <p:cNvSpPr/>
            <p:nvPr/>
          </p:nvSpPr>
          <p:spPr>
            <a:xfrm rot="10800000">
              <a:off x="1007092" y="3805641"/>
              <a:ext cx="3029423" cy="976167"/>
            </a:xfrm>
            <a:prstGeom prst="homePlate">
              <a:avLst/>
            </a:prstGeom>
            <a:solidFill>
              <a:srgbClr val="FF505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83" name="Пятиугольник 4"/>
            <p:cNvSpPr/>
            <p:nvPr/>
          </p:nvSpPr>
          <p:spPr>
            <a:xfrm rot="21600000">
              <a:off x="1251135" y="3805641"/>
              <a:ext cx="2785380" cy="9761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0463" tIns="34290" rIns="64008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dirty="0" smtClean="0">
                  <a:solidFill>
                    <a:schemeClr val="tx1"/>
                  </a:solidFill>
                </a:rPr>
                <a:t>Росархив, ФМБА России, Росавтодор </a:t>
              </a:r>
              <a:endParaRPr lang="ru-RU" sz="9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4437124" y="4497858"/>
            <a:ext cx="3347633" cy="720000"/>
            <a:chOff x="1007092" y="2509240"/>
            <a:chExt cx="3029423" cy="100500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6" name="Пятиугольник 85"/>
            <p:cNvSpPr/>
            <p:nvPr/>
          </p:nvSpPr>
          <p:spPr>
            <a:xfrm rot="10800000">
              <a:off x="1007092" y="2538080"/>
              <a:ext cx="3029423" cy="976167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87" name="Пятиугольник 4"/>
            <p:cNvSpPr/>
            <p:nvPr/>
          </p:nvSpPr>
          <p:spPr>
            <a:xfrm>
              <a:off x="1251135" y="2509240"/>
              <a:ext cx="2785380" cy="10050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0463" tIns="34290" rIns="64008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 smtClean="0">
                  <a:solidFill>
                    <a:schemeClr val="tx1"/>
                  </a:solidFill>
                </a:rPr>
                <a:t>ФСИН России, Минфин России, ФАНО России</a:t>
              </a:r>
              <a:endParaRPr lang="ru-RU" sz="1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8251244" y="4485515"/>
            <a:ext cx="3348000" cy="720000"/>
            <a:chOff x="1007092" y="2538080"/>
            <a:chExt cx="3029423" cy="97616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9" name="Пятиугольник 88"/>
            <p:cNvSpPr/>
            <p:nvPr/>
          </p:nvSpPr>
          <p:spPr>
            <a:xfrm rot="10800000">
              <a:off x="1007092" y="2538080"/>
              <a:ext cx="3029423" cy="976167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90" name="Пятиугольник 4"/>
            <p:cNvSpPr/>
            <p:nvPr/>
          </p:nvSpPr>
          <p:spPr>
            <a:xfrm rot="21600000">
              <a:off x="1251135" y="2538080"/>
              <a:ext cx="2785380" cy="9761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0463" tIns="34290" rIns="64008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i="0" u="none" kern="1200" dirty="0" smtClean="0">
                  <a:solidFill>
                    <a:schemeClr val="tx1"/>
                  </a:solidFill>
                </a:rPr>
                <a:t>МИД России, </a:t>
              </a:r>
              <a:r>
                <a:rPr lang="ru-RU" sz="1000" dirty="0" smtClean="0">
                  <a:solidFill>
                    <a:schemeClr val="tx1"/>
                  </a:solidFill>
                </a:rPr>
                <a:t>ФСИН России, Росводресурсы, Минвостокразвития России,  Росморречфлот, Минэкономразвития России,                                  Верховный Суд Российской Федерации</a:t>
              </a:r>
              <a:endParaRPr lang="ru-RU" sz="1000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Направления дополнительного профессионального образования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государственных гражданских служащих Российской Федерации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(2016 год)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9339" y="-27941"/>
            <a:ext cx="1052019" cy="12722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50980" y="208056"/>
            <a:ext cx="19667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Министерство труда 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и социальной защиты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Российской Федерации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3" y="206636"/>
            <a:ext cx="528408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Пятиугольник 4"/>
          <p:cNvSpPr/>
          <p:nvPr/>
        </p:nvSpPr>
        <p:spPr>
          <a:xfrm>
            <a:off x="8478813" y="3002700"/>
            <a:ext cx="2785380" cy="976167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0463" tIns="171450" rIns="32004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500" kern="1200" dirty="0" smtClean="0"/>
              <a:t>Т</a:t>
            </a:r>
            <a:endParaRPr lang="ru-RU" sz="4500" kern="1200" dirty="0"/>
          </a:p>
        </p:txBody>
      </p:sp>
      <p:graphicFrame>
        <p:nvGraphicFramePr>
          <p:cNvPr id="44" name="Содержимое 43"/>
          <p:cNvGraphicFramePr>
            <a:graphicFrameLocks noGrp="1"/>
          </p:cNvGraphicFramePr>
          <p:nvPr>
            <p:ph sz="half" idx="1"/>
          </p:nvPr>
        </p:nvGraphicFramePr>
        <p:xfrm>
          <a:off x="220361" y="1316913"/>
          <a:ext cx="5702644" cy="54422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2712"/>
                <a:gridCol w="5119932"/>
              </a:tblGrid>
              <a:tr h="24332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№ </a:t>
                      </a:r>
                      <a:r>
                        <a:rPr lang="ru-RU" sz="800" dirty="0" err="1" smtClean="0"/>
                        <a:t>п</a:t>
                      </a:r>
                      <a:r>
                        <a:rPr lang="ru-RU" sz="800" dirty="0" smtClean="0"/>
                        <a:t>/</a:t>
                      </a:r>
                      <a:r>
                        <a:rPr lang="ru-RU" sz="800" dirty="0" err="1" smtClean="0"/>
                        <a:t>п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Направление обучения</a:t>
                      </a:r>
                      <a:endParaRPr lang="ru-RU" sz="1000" dirty="0"/>
                    </a:p>
                  </a:txBody>
                  <a:tcPr/>
                </a:tc>
              </a:tr>
              <a:tr h="24332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Приоритетные направления дополнительного профессионального образования</a:t>
                      </a:r>
                      <a:endParaRPr lang="ru-RU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83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развитие системы государственной службы Российской Федерации, включая вопросы, связанные с внедрением на государственной службе современных кадровых, информационных и управленческих технологий</a:t>
                      </a:r>
                    </a:p>
                  </a:txBody>
                  <a:tcPr marL="9525" marR="9525" marT="9525" marB="0" anchor="ctr"/>
                </a:tc>
              </a:tr>
              <a:tr h="22379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государственная политика в области противодействия коррупции</a:t>
                      </a:r>
                    </a:p>
                  </a:txBody>
                  <a:tcPr marL="9525" marR="9525" marT="9525" marB="0" anchor="ctr"/>
                </a:tc>
              </a:tr>
              <a:tr h="22379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государственная бюджетная политика</a:t>
                      </a:r>
                    </a:p>
                  </a:txBody>
                  <a:tcPr marL="9525" marR="9525" marT="9525" marB="0" anchor="ctr"/>
                </a:tc>
              </a:tr>
              <a:tr h="25283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государственная внешняя политика, включая вопросы, включая вопросы интеграции Российской Федерации в международные экономические отношения</a:t>
                      </a:r>
                    </a:p>
                  </a:txBody>
                  <a:tcPr marL="9525" marR="9525" marT="9525" marB="0" anchor="ctr"/>
                </a:tc>
              </a:tr>
              <a:tr h="22379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государственная политика в области обеспечения национальной безопасности</a:t>
                      </a:r>
                    </a:p>
                  </a:txBody>
                  <a:tcPr marL="9525" marR="9525" marT="9525" marB="0" anchor="ctr"/>
                </a:tc>
              </a:tr>
              <a:tr h="25283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государственная политика в области социально-экономического развития Российской Федерации, включая вопросы социальной поддержки инвалидов</a:t>
                      </a:r>
                    </a:p>
                  </a:txBody>
                  <a:tcPr marL="9525" marR="9525" marT="9525" marB="0" anchor="ctr"/>
                </a:tc>
              </a:tr>
              <a:tr h="252834">
                <a:tc>
                  <a:txBody>
                    <a:bodyPr/>
                    <a:lstStyle/>
                    <a:p>
                      <a:pPr algn="ctr"/>
                      <a:r>
                        <a:rPr lang="ru-RU" sz="800" i="0" dirty="0" smtClean="0"/>
                        <a:t>7.1.</a:t>
                      </a:r>
                      <a:endParaRPr lang="ru-RU" sz="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повышение эффективности осуществления федеральными органами исполнительной власти возложенных на них функций контроля (надзора) в соответствующих сферах деятельности</a:t>
                      </a:r>
                    </a:p>
                  </a:txBody>
                  <a:tcPr marL="9525" marR="9525" marT="9525" marB="0" anchor="ctr"/>
                </a:tc>
              </a:tr>
              <a:tr h="252834">
                <a:tc>
                  <a:txBody>
                    <a:bodyPr/>
                    <a:lstStyle/>
                    <a:p>
                      <a:pPr algn="ctr"/>
                      <a:r>
                        <a:rPr lang="ru-RU" sz="800" i="0" dirty="0" smtClean="0"/>
                        <a:t>7.2.</a:t>
                      </a:r>
                      <a:endParaRPr lang="ru-RU" sz="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повышение эффективности предоставления федеральными органами исполнительной власти государственных услуг</a:t>
                      </a:r>
                    </a:p>
                  </a:txBody>
                  <a:tcPr marL="9525" marR="9525" marT="9525" marB="0" anchor="ctr"/>
                </a:tc>
              </a:tr>
              <a:tr h="22379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государственная конкурентная политика: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2834">
                <a:tc>
                  <a:txBody>
                    <a:bodyPr/>
                    <a:lstStyle/>
                    <a:p>
                      <a:pPr algn="ctr"/>
                      <a:r>
                        <a:rPr lang="ru-RU" sz="800" i="0" dirty="0" smtClean="0"/>
                        <a:t>8.1.</a:t>
                      </a:r>
                      <a:endParaRPr lang="ru-RU" sz="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вопросы функционирования контрактной системы в сфере закупок товаров, работ, услуг для обеспечения государственных и муниципальных нужд</a:t>
                      </a:r>
                    </a:p>
                  </a:txBody>
                  <a:tcPr marL="9525" marR="9525" marT="9525" marB="0" anchor="ctr"/>
                </a:tc>
              </a:tr>
              <a:tr h="223790">
                <a:tc>
                  <a:txBody>
                    <a:bodyPr/>
                    <a:lstStyle/>
                    <a:p>
                      <a:pPr algn="ctr"/>
                      <a:r>
                        <a:rPr lang="ru-RU" sz="800" i="0" dirty="0" smtClean="0"/>
                        <a:t>8.2.</a:t>
                      </a:r>
                      <a:endParaRPr lang="ru-RU" sz="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иные вопросы государственной конкурентной политики</a:t>
                      </a:r>
                    </a:p>
                  </a:txBody>
                  <a:tcPr marL="9525" marR="9525" marT="9525" marB="0" anchor="ctr"/>
                </a:tc>
              </a:tr>
              <a:tr h="22379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государственная демографическая политика</a:t>
                      </a:r>
                    </a:p>
                  </a:txBody>
                  <a:tcPr marL="9525" marR="9525" marT="9525" marB="0" anchor="ctr"/>
                </a:tc>
              </a:tr>
              <a:tr h="23253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внедрение информационных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технологий в государственное управление: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2834">
                <a:tc>
                  <a:txBody>
                    <a:bodyPr/>
                    <a:lstStyle/>
                    <a:p>
                      <a:pPr algn="ctr"/>
                      <a:r>
                        <a:rPr lang="ru-RU" sz="800" i="0" dirty="0" smtClean="0"/>
                        <a:t>10.1.</a:t>
                      </a:r>
                      <a:endParaRPr lang="ru-RU" sz="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вопросы защиты государственной тайны, информационной безопасности и обеспечения безопасности персональных данных</a:t>
                      </a:r>
                    </a:p>
                  </a:txBody>
                  <a:tcPr marL="9525" marR="9525" marT="9525" marB="0" anchor="ctr"/>
                </a:tc>
              </a:tr>
              <a:tr h="223790">
                <a:tc>
                  <a:txBody>
                    <a:bodyPr/>
                    <a:lstStyle/>
                    <a:p>
                      <a:pPr algn="ctr"/>
                      <a:r>
                        <a:rPr lang="ru-RU" sz="800" i="0" dirty="0" smtClean="0"/>
                        <a:t>10.2.</a:t>
                      </a:r>
                      <a:endParaRPr lang="ru-RU" sz="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иные вопросы внедрения информационных технологий в государственное управление</a:t>
                      </a:r>
                    </a:p>
                  </a:txBody>
                  <a:tcPr marL="9525" marR="9525" marT="9525" marB="0" anchor="ctr"/>
                </a:tc>
              </a:tr>
              <a:tr h="25283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государственная политика в области обеспечения доступа к информации о деятельности государственных органов и открытых данных</a:t>
                      </a:r>
                    </a:p>
                  </a:txBody>
                  <a:tcPr marL="9525" marR="9525" marT="9525" marB="0" anchor="ctr"/>
                </a:tc>
              </a:tr>
              <a:tr h="24332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Иные направления дополнительного профессионального образования</a:t>
                      </a:r>
                      <a:endParaRPr lang="ru-RU" sz="1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91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организационно-экономическое направление</a:t>
                      </a:r>
                    </a:p>
                  </a:txBody>
                  <a:tcPr marL="9525" marR="9525" marT="9525" marB="0" anchor="ctr"/>
                </a:tc>
              </a:tr>
              <a:tr h="22379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13.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планово-финансовое направление</a:t>
                      </a:r>
                    </a:p>
                  </a:txBody>
                  <a:tcPr marL="9525" marR="9525" marT="9525" marB="0" anchor="ctr"/>
                </a:tc>
              </a:tr>
              <a:tr h="22379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правовое направление</a:t>
                      </a:r>
                    </a:p>
                  </a:txBody>
                  <a:tcPr marL="9525" marR="9525" marT="9525" marB="0" anchor="ctr"/>
                </a:tc>
              </a:tr>
              <a:tr h="22379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15.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иные направления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5" name="Содержимое 10"/>
          <p:cNvGraphicFramePr>
            <a:graphicFrameLocks noGrp="1"/>
          </p:cNvGraphicFramePr>
          <p:nvPr>
            <p:ph sz="half" idx="1"/>
          </p:nvPr>
        </p:nvGraphicFramePr>
        <p:xfrm>
          <a:off x="6087761" y="1326291"/>
          <a:ext cx="5857103" cy="266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6" name="Содержимое 10"/>
          <p:cNvGraphicFramePr>
            <a:graphicFrameLocks noGrp="1"/>
          </p:cNvGraphicFramePr>
          <p:nvPr>
            <p:ph sz="half" idx="1"/>
          </p:nvPr>
        </p:nvGraphicFramePr>
        <p:xfrm>
          <a:off x="6091881" y="4061254"/>
          <a:ext cx="5861222" cy="2673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Степень удовлетворенности качеством обучения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государственных гражданских служащих Российской Федерации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(2016 год)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9339" y="-27941"/>
            <a:ext cx="1052019" cy="12722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50980" y="208056"/>
            <a:ext cx="19667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Министерство труда 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и социальной защиты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Российской Федерации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3" y="206636"/>
            <a:ext cx="528408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Пятиугольник 4"/>
          <p:cNvSpPr/>
          <p:nvPr/>
        </p:nvSpPr>
        <p:spPr>
          <a:xfrm>
            <a:off x="8478813" y="3002700"/>
            <a:ext cx="2785380" cy="976167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0463" tIns="171450" rIns="32004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500" kern="1200" dirty="0" smtClean="0"/>
              <a:t>Т</a:t>
            </a:r>
            <a:endParaRPr lang="ru-RU" sz="4500" kern="1200" dirty="0"/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sz="half" idx="1"/>
          </p:nvPr>
        </p:nvGraphicFramePr>
        <p:xfrm>
          <a:off x="673443" y="1677344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Содержимое 15"/>
          <p:cNvGraphicFramePr>
            <a:graphicFrameLocks noGrp="1"/>
          </p:cNvGraphicFramePr>
          <p:nvPr>
            <p:ph sz="half" idx="1"/>
          </p:nvPr>
        </p:nvGraphicFramePr>
        <p:xfrm>
          <a:off x="6279290" y="1689702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Мероприятия по профессиональному развитию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государственных гражданских служащих Российской Федерации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9339" y="-27941"/>
            <a:ext cx="1052019" cy="12722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50980" y="208056"/>
            <a:ext cx="19667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Министерство труда 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и социальной защиты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Российской Федерации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3" y="206636"/>
            <a:ext cx="528408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Пятиугольник 4"/>
          <p:cNvSpPr/>
          <p:nvPr/>
        </p:nvSpPr>
        <p:spPr>
          <a:xfrm>
            <a:off x="8478813" y="3002700"/>
            <a:ext cx="2785380" cy="976167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0463" tIns="171450" rIns="32004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500" kern="1200" dirty="0" smtClean="0"/>
              <a:t>Т</a:t>
            </a:r>
            <a:endParaRPr lang="ru-RU" sz="4500" kern="1200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576648" y="1499286"/>
            <a:ext cx="11005751" cy="56017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Профессиональное развитие государственных гражданских служащих Российской Федерации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593123" y="2290115"/>
            <a:ext cx="4680000" cy="10800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Дополнительное профессиональное образование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903302" y="2294234"/>
            <a:ext cx="4680000" cy="10800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Иные мероприятия по профессиональному развитию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люс 20"/>
          <p:cNvSpPr/>
          <p:nvPr/>
        </p:nvSpPr>
        <p:spPr>
          <a:xfrm>
            <a:off x="5626441" y="2405448"/>
            <a:ext cx="864973" cy="848497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609600" y="3583455"/>
            <a:ext cx="2160000" cy="9000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Профессиональная переподготовка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3134497" y="3579336"/>
            <a:ext cx="2160000" cy="9000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Повышение квалификации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6890952" y="3579338"/>
            <a:ext cx="2160000" cy="900000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Семинары, </a:t>
            </a:r>
            <a:r>
              <a:rPr lang="ru-RU" dirty="0" smtClean="0">
                <a:solidFill>
                  <a:schemeClr val="tx1"/>
                </a:solidFill>
              </a:rPr>
              <a:t>              тренинги</a:t>
            </a:r>
            <a:r>
              <a:rPr lang="ru-RU" dirty="0" smtClean="0">
                <a:solidFill>
                  <a:schemeClr val="tx1"/>
                </a:solidFill>
              </a:rPr>
              <a:t>,     мастер-классы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9424086" y="3575219"/>
            <a:ext cx="2160000" cy="1440000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Мероприятия по обмену опытом, включая конференции, круглые столы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9432324" y="5189839"/>
            <a:ext cx="2160000" cy="900000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Служебные стажировки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6899189" y="4650257"/>
            <a:ext cx="2160000" cy="1440000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Адаптационные мероприятия, включая наставничество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6923902" y="6271037"/>
            <a:ext cx="4680000" cy="360000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Другие мероприятия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Загнутый угол 31"/>
          <p:cNvSpPr/>
          <p:nvPr/>
        </p:nvSpPr>
        <p:spPr>
          <a:xfrm>
            <a:off x="617838" y="4654379"/>
            <a:ext cx="4695567" cy="2001793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000" dirty="0" smtClean="0"/>
          </a:p>
          <a:p>
            <a:pPr indent="360000" algn="just"/>
            <a:r>
              <a:rPr lang="ru-RU" sz="1000" i="1" dirty="0" smtClean="0"/>
              <a:t>По информации, полученной Минтрудом России в ходе проведения ежегодного мониторинга функционирования системы дополнительного профессионального образования государственных служащих выявлено, что отдельные мероприятия по их профессиональному развитию, включая семинары, тренинги, круглые столы, конференции, мероприятия по обмену опытом в 2016 году организовали:</a:t>
            </a:r>
          </a:p>
          <a:p>
            <a:pPr indent="360000" algn="just"/>
            <a:r>
              <a:rPr lang="ru-RU" sz="1000" i="1" dirty="0" smtClean="0"/>
              <a:t>51 федеральный государственный орган;</a:t>
            </a:r>
          </a:p>
          <a:p>
            <a:pPr indent="360000" algn="just"/>
            <a:r>
              <a:rPr lang="ru-RU" sz="1000" i="1" dirty="0" smtClean="0"/>
              <a:t>государственные органы всех 85 субъектов Российской Федерации (семинары, тренинги – 85 субъектов Российской Федерации; адаптационные мероприятия, включая наставничество – 59 субъектов Российской Федерации, служебные стажировки – 10 субъектов Российской Федерации, иные мероприятия – 17 субъектов Российской Федерации).</a:t>
            </a:r>
            <a:endParaRPr lang="ru-RU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76649" y="1458098"/>
            <a:ext cx="11055179" cy="50168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Целевые направления профессионального развития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государственных гражданских служащих Российской Федерации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9339" y="-27941"/>
            <a:ext cx="1052019" cy="12722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50980" y="208056"/>
            <a:ext cx="19667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Министерство труда 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и социальной защиты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Российской Федерации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3" y="206636"/>
            <a:ext cx="528408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268623" y="4983943"/>
            <a:ext cx="4680000" cy="10800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Дополнительное профессиональное образование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318415" y="4979823"/>
            <a:ext cx="4680000" cy="10800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Иные мероприятия по профессиональному развитию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76879" y="1664045"/>
            <a:ext cx="2880000" cy="180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r>
              <a:rPr lang="ru-RU" dirty="0" smtClean="0"/>
              <a:t>. ПОЛУЧЕНИЕ ПРЕДМЕТНЫХ ЗНАНИЙ И УМЕНИЙ, НЕОБХОДИМЫХ ДЛЯ ИСПОЛНЕНИЯ ДОЛЖНОСТНЫХ ОБЯЗАННОСТЕЙ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666738" y="1659925"/>
            <a:ext cx="2880000" cy="180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</a:t>
            </a:r>
            <a:r>
              <a:rPr lang="ru-RU" dirty="0" smtClean="0"/>
              <a:t>. РАЗВИТИЕ ПРОФЕССИОНАЛЬНЫХ</a:t>
            </a:r>
          </a:p>
          <a:p>
            <a:pPr algn="ctr"/>
            <a:r>
              <a:rPr lang="ru-RU" dirty="0" smtClean="0"/>
              <a:t>И ЛИЧНОСТНЫХ КАЧЕСТВ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8064827" y="1655808"/>
            <a:ext cx="2880000" cy="180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III. </a:t>
            </a:r>
            <a:r>
              <a:rPr lang="ru-RU" dirty="0" smtClean="0"/>
              <a:t>ПОЛУЧЕНИЕ ЗНАНИЙ И УМЕНИЙ В ОБЛАСТИ ТЕХНОЛОГИЙ УПРАВЛЕНИЯ И СТРАТЕГИЧЕСКОГО ПЛАНИРОВАНИЯ</a:t>
            </a:r>
            <a:endParaRPr lang="ru-RU" dirty="0"/>
          </a:p>
        </p:txBody>
      </p:sp>
      <p:sp>
        <p:nvSpPr>
          <p:cNvPr id="38" name="Двойная стрелка вверх/вниз 37"/>
          <p:cNvSpPr/>
          <p:nvPr/>
        </p:nvSpPr>
        <p:spPr>
          <a:xfrm rot="17966249">
            <a:off x="3648484" y="2956731"/>
            <a:ext cx="288000" cy="2520000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войная стрелка вверх/вниз 39"/>
          <p:cNvSpPr/>
          <p:nvPr/>
        </p:nvSpPr>
        <p:spPr>
          <a:xfrm>
            <a:off x="5163493" y="3557344"/>
            <a:ext cx="288000" cy="1332000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войная стрелка вверх/вниз 40"/>
          <p:cNvSpPr/>
          <p:nvPr/>
        </p:nvSpPr>
        <p:spPr>
          <a:xfrm rot="3609077">
            <a:off x="6644237" y="2954905"/>
            <a:ext cx="288000" cy="2520000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войная стрелка вверх/вниз 41"/>
          <p:cNvSpPr/>
          <p:nvPr/>
        </p:nvSpPr>
        <p:spPr>
          <a:xfrm>
            <a:off x="6773987" y="3569701"/>
            <a:ext cx="288000" cy="1332000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войная стрелка вверх/вниз 42"/>
          <p:cNvSpPr/>
          <p:nvPr/>
        </p:nvSpPr>
        <p:spPr>
          <a:xfrm rot="17966249">
            <a:off x="5308409" y="2960848"/>
            <a:ext cx="288000" cy="2520000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войная стрелка вверх/вниз 43"/>
          <p:cNvSpPr/>
          <p:nvPr/>
        </p:nvSpPr>
        <p:spPr>
          <a:xfrm rot="3609077">
            <a:off x="8205304" y="2950786"/>
            <a:ext cx="288000" cy="2520000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72209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7683843" cy="132556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Планирование и организация мероприятий по профессиональному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развитию государственных гражданских служащих Российской Федерации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9339" y="-27941"/>
            <a:ext cx="1052019" cy="12722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50980" y="208056"/>
            <a:ext cx="19667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Министерство труда </a:t>
            </a:r>
          </a:p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и социальной защиты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Российской Федерации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067396" y="83340"/>
            <a:ext cx="9525" cy="1049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126543" y="206636"/>
            <a:ext cx="528408" cy="738664"/>
          </a:xfrm>
        </p:spPr>
        <p:txBody>
          <a:bodyPr/>
          <a:lstStyle/>
          <a:p>
            <a:fld id="{0F43F4AF-7D06-4FEB-900F-7B33DEC9A355}" type="slidenum">
              <a:rPr lang="ru-RU" sz="6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Пятиугольник 4"/>
          <p:cNvSpPr/>
          <p:nvPr/>
        </p:nvSpPr>
        <p:spPr>
          <a:xfrm>
            <a:off x="8478813" y="3002700"/>
            <a:ext cx="2785380" cy="976167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0463" tIns="171450" rIns="32004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500" kern="1200" dirty="0" smtClean="0"/>
              <a:t>Т</a:t>
            </a:r>
            <a:endParaRPr lang="ru-RU" sz="4500" kern="1200" dirty="0"/>
          </a:p>
        </p:txBody>
      </p:sp>
      <p:graphicFrame>
        <p:nvGraphicFramePr>
          <p:cNvPr id="30" name="Содержимое 29"/>
          <p:cNvGraphicFramePr>
            <a:graphicFrameLocks noGrp="1"/>
          </p:cNvGraphicFramePr>
          <p:nvPr>
            <p:ph sz="half" idx="1"/>
          </p:nvPr>
        </p:nvGraphicFramePr>
        <p:xfrm>
          <a:off x="2990340" y="1334529"/>
          <a:ext cx="6170137" cy="552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C:\Users\ParshutkinaDD\Downloads\Worker-with-doubts\previe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9769" y="1460969"/>
            <a:ext cx="2520000" cy="2520000"/>
          </a:xfrm>
          <a:prstGeom prst="rect">
            <a:avLst/>
          </a:prstGeom>
          <a:noFill/>
        </p:spPr>
      </p:pic>
      <p:pic>
        <p:nvPicPr>
          <p:cNvPr id="2052" name="Picture 4" descr="C:\Users\ParshutkinaDD\Downloads\Business-brainstorming-concept\28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19889" y="4145779"/>
            <a:ext cx="2520000" cy="2520000"/>
          </a:xfrm>
          <a:prstGeom prst="rect">
            <a:avLst/>
          </a:prstGeom>
          <a:noFill/>
        </p:spPr>
      </p:pic>
      <p:pic>
        <p:nvPicPr>
          <p:cNvPr id="2053" name="Picture 5" descr="C:\Users\ParshutkinaDD\Downloads\Planning-concept-infographic-style\business0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19040" y="1459685"/>
            <a:ext cx="2520000" cy="2520000"/>
          </a:xfrm>
          <a:prstGeom prst="rect">
            <a:avLst/>
          </a:prstGeom>
          <a:noFill/>
        </p:spPr>
      </p:pic>
      <p:pic>
        <p:nvPicPr>
          <p:cNvPr id="2057" name="Picture 9" descr="Businessman pointing at a board Free Vecto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323" y="4152910"/>
            <a:ext cx="252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1599</Words>
  <Application>Microsoft Office PowerPoint</Application>
  <PresentationFormat>Произвольный</PresentationFormat>
  <Paragraphs>354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Новые подходы к профессиональному развитию кадрового состава </vt:lpstr>
      <vt:lpstr>Информация о динамике показателей государственных заказов на дополнительное профессиональное образование государственных гражданских служащих Российской Федерации (количество обученных) </vt:lpstr>
      <vt:lpstr>Информация о динамике показателей государственных заказов на дополнительное профессиональное образование государственных гражданских служащих Российской Федерации (объем финансового обеспечения) </vt:lpstr>
      <vt:lpstr>Освоение бюджетных ассигнований, предусмотренных в государственном заказе на дополнительное профессиональное образование федеральных государственных гражданских служащих</vt:lpstr>
      <vt:lpstr>Направления дополнительного профессионального образования государственных гражданских служащих Российской Федерации (2016 год)</vt:lpstr>
      <vt:lpstr>Степень удовлетворенности качеством обучения государственных гражданских служащих Российской Федерации (2016 год)</vt:lpstr>
      <vt:lpstr>Мероприятия по профессиональному развитию государственных гражданских служащих Российской Федерации</vt:lpstr>
      <vt:lpstr>Целевые направления профессионального развития государственных гражданских служащих Российской Федерации</vt:lpstr>
      <vt:lpstr>Планирование и организация мероприятий по профессиональному развитию государственных гражданских служащих Российской Федерации</vt:lpstr>
      <vt:lpstr>Рекомендуемые подходы к определению потребности в профессиональном развитии государственных гражданских служащих Российской Федерации - 1</vt:lpstr>
      <vt:lpstr>Рекомендуемые подходы к определению потребности в профессиональном развитии государственных гражданских служащих Российской Федерации - 2</vt:lpstr>
      <vt:lpstr>Рекомендуемые подходы к планированию мероприятий по профессиональному развитию государственных гражданских служащих Российской Федерации</vt:lpstr>
      <vt:lpstr>Рекомендуемые подходы к реализации мероприятий по профессиональному развитию государственных гражданских служащих Российской Федерации</vt:lpstr>
      <vt:lpstr>Рекомендуемые подходы к подведению итогов реализации мероприятий по профессиональному развитию государственных гражданских служащих Российской Федерации</vt:lpstr>
      <vt:lpstr>Проект Стандарта управления кадрами на государственной гражданской службе Российской Федерации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Parshutkina</cp:lastModifiedBy>
  <cp:revision>208</cp:revision>
  <dcterms:created xsi:type="dcterms:W3CDTF">2015-10-24T19:54:13Z</dcterms:created>
  <dcterms:modified xsi:type="dcterms:W3CDTF">2017-05-24T07:37:23Z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